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0" r:id="rId5"/>
    <p:sldId id="26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BA755-9540-4322-A1D6-D9892E45D796}" v="72" dt="2024-05-14T00:08:28.465"/>
    <p1510:client id="{A28BEA28-CB8B-4ADC-9CD9-6BA7D5B43B4A}" v="22" dt="2024-05-13T10:05:10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 </a:t>
            </a:r>
            <a:r>
              <a:rPr lang="en-US" dirty="0" err="1">
                <a:ea typeface="+mj-lt"/>
                <a:cs typeface="+mj-lt"/>
              </a:rPr>
              <a:t>passeio</a:t>
            </a:r>
            <a:r>
              <a:rPr lang="en-US" dirty="0">
                <a:ea typeface="+mj-lt"/>
                <a:cs typeface="+mj-lt"/>
              </a:rPr>
              <a:t> do </a:t>
            </a:r>
            <a:r>
              <a:rPr lang="en-US" dirty="0" err="1">
                <a:ea typeface="+mj-lt"/>
                <a:cs typeface="+mj-lt"/>
              </a:rPr>
              <a:t>cavalo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passeio do cavalo é uma sequência de movimentos de um cavalo em um tabuleiro de xadrez, de modo que o cavalo visite cada casa exatamente uma vez;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é</a:t>
            </a:r>
            <a:r>
              <a:rPr lang="pt-BR" dirty="0">
                <a:ea typeface="+mn-lt"/>
                <a:cs typeface="+mn-lt"/>
              </a:rPr>
              <a:t> uma instância do problema mais geral do caminho hamiltoniano na teoria dos gráficos. O problema de encontrar uma volta de cavaleiro fechada é, da mesma forma, uma instância do problema do ciclo hamiltoniano;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6806-306D-5DE8-D246-239AA480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8E06-1103-5E8B-88E0-2CC11914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9B81-C847-2969-D44C-7D08B16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AE70-B4B8-4F95-A819-01E7A97C1F3C}" type="datetime1"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FF83-CA02-9F22-4CBF-D209051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A95B-48A2-16FC-98E0-779D34F1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b="1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</a:t>
            </a:r>
            <a:r>
              <a:rPr lang="pt-BR" dirty="0">
                <a:ea typeface="+mn-lt"/>
                <a:cs typeface="+mn-lt"/>
              </a:rPr>
              <a:t>. Disponível em: &lt;https://en.wikipedia.org/w/</a:t>
            </a:r>
            <a:r>
              <a:rPr lang="pt-BR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=Knight%27s_tour&amp;oldid=1220995933&gt;.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PARBERRY, I.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efficient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algorithm</a:t>
            </a:r>
            <a:r>
              <a:rPr lang="pt-BR" b="1" dirty="0">
                <a:ea typeface="+mn-lt"/>
                <a:cs typeface="+mn-lt"/>
              </a:rPr>
              <a:t> for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 problem</a:t>
            </a:r>
            <a:r>
              <a:rPr lang="pt-BR" dirty="0">
                <a:ea typeface="+mn-lt"/>
                <a:cs typeface="+mn-lt"/>
              </a:rPr>
              <a:t>. Disponível em: &lt;https://core.ac.uk/download/</a:t>
            </a:r>
            <a:r>
              <a:rPr lang="pt-BR" dirty="0" err="1">
                <a:ea typeface="+mn-lt"/>
                <a:cs typeface="+mn-lt"/>
              </a:rPr>
              <a:t>pdf</a:t>
            </a:r>
            <a:r>
              <a:rPr lang="pt-BR" dirty="0">
                <a:ea typeface="+mn-lt"/>
                <a:cs typeface="+mn-lt"/>
              </a:rPr>
              <a:t>/81964499.pdf&gt;. Acesso em: 14 maio. 2024.</a:t>
            </a:r>
            <a:endParaRPr lang="pt-BR" dirty="0"/>
          </a:p>
          <a:p>
            <a:endParaRPr lang="pt-BR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dirty="0" err="1"/>
              <a:t>Obrigado</a:t>
            </a:r>
            <a:endParaRPr lang="pt-BR" sz="5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472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ChronicleVTI</vt:lpstr>
      <vt:lpstr>o passeio do cavalo </vt:lpstr>
      <vt:lpstr>Introdução</vt:lpstr>
      <vt:lpstr>Pontos positos e negativos</vt:lpstr>
      <vt:lpstr>PowerPoint Presentation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85</cp:revision>
  <dcterms:created xsi:type="dcterms:W3CDTF">2024-04-28T21:40:46Z</dcterms:created>
  <dcterms:modified xsi:type="dcterms:W3CDTF">2024-05-14T00:08:32Z</dcterms:modified>
</cp:coreProperties>
</file>