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5" r:id="rId5"/>
    <p:sldId id="272" r:id="rId6"/>
    <p:sldId id="273" r:id="rId7"/>
    <p:sldId id="274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124E6-5CE1-46B9-81E2-9DF613E845DA}" v="55" dt="2024-05-18T19:37:2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 </a:t>
            </a:r>
            <a:r>
              <a:rPr lang="en-US" dirty="0" err="1">
                <a:ea typeface="+mj-lt"/>
                <a:cs typeface="+mj-lt"/>
              </a:rPr>
              <a:t>passeio</a:t>
            </a:r>
            <a:r>
              <a:rPr lang="en-US" dirty="0">
                <a:ea typeface="+mj-lt"/>
                <a:cs typeface="+mj-lt"/>
              </a:rPr>
              <a:t> do </a:t>
            </a:r>
            <a:r>
              <a:rPr lang="en-US" dirty="0" err="1">
                <a:ea typeface="+mj-lt"/>
                <a:cs typeface="+mj-lt"/>
              </a:rPr>
              <a:t>cavalo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passeio do cavalo é uma sequência de movimentos de um cavalo em um tabuleiro de xadrez, de modo que o cavalo visite cada casa exatamente uma vez;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é</a:t>
            </a:r>
            <a:r>
              <a:rPr lang="pt-BR" dirty="0">
                <a:ea typeface="+mn-lt"/>
                <a:cs typeface="+mn-lt"/>
              </a:rPr>
              <a:t> uma instância do problema mais geral do caminho hamiltoniano na teoria dos gráficos. O problema de encontrar uma volta de cavaleiro fechada é, da mesma forma, uma instância do problema do ciclo hamiltoniano;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15FC-BBB3-0797-FA5A-A24EBBD1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8BADD49-1D18-6B75-7A7D-8B2089EF9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121" y="2293126"/>
            <a:ext cx="5888292" cy="36360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E256-8515-38F7-6AD5-6DE7D2C5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6B2-5DF3-4232-801B-3B414A5F0B0D}" type="datetime1"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A7F5-381F-4FF0-8C16-51E305D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13CA-4082-E7C4-AA61-E00F5946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69EB-F116-2B78-BB0C-3ABD8898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BD67D61-1BC2-13AF-E8C5-D2DE5DC1A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104" y="2293126"/>
            <a:ext cx="5842326" cy="36360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54E2-F506-3BFE-2093-C78CB029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55D1-AAB4-439A-AA15-8D66337FF1B5}" type="datetime1"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5ECA-A6EF-09A9-68C4-101DF641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D70F-6BA0-0332-6D71-201FF541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8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4E7D-CED6-5F13-9F2E-A401CBA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F68005B-EE7C-3D5E-4B58-4E5E71FC6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818" y="2293126"/>
            <a:ext cx="7106899" cy="36360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2516-28C0-5630-5DD1-C3B4F2CA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7202-AB81-4A16-9FE6-1ED55389250D}" type="datetime1"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CC5B-AB45-8319-3A1E-070257F6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EAFEC-7A0B-CEBF-FAE7-4F1FB97C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0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616-59C3-BD58-B04C-B4580228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3D4CF9-E4D9-CE70-77E7-5B5CC17A2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961" y="2293126"/>
            <a:ext cx="6540612" cy="36360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B98C-DD79-960E-B747-0D2E20F9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534F-A42D-4BEA-A2D1-1B5E5A9AC4B5}" type="datetime1"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5189C-D1AF-C55E-7BC2-4B01365F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0BEB-2FCA-8AD4-E573-98F584F7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b="1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</a:t>
            </a:r>
            <a:r>
              <a:rPr lang="pt-BR" dirty="0">
                <a:ea typeface="+mn-lt"/>
                <a:cs typeface="+mn-lt"/>
              </a:rPr>
              <a:t>. Disponível em: &lt;https://en.wikipedia.org/w/</a:t>
            </a:r>
            <a:r>
              <a:rPr lang="pt-BR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=Knight%27s_tour&amp;oldid=1220995933&gt;.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PARBERRY, I. </a:t>
            </a:r>
            <a:r>
              <a:rPr lang="pt-BR" b="1" dirty="0" err="1">
                <a:ea typeface="+mn-lt"/>
                <a:cs typeface="+mn-lt"/>
              </a:rPr>
              <a:t>An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efficient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algorithm</a:t>
            </a:r>
            <a:r>
              <a:rPr lang="pt-BR" b="1" dirty="0">
                <a:ea typeface="+mn-lt"/>
                <a:cs typeface="+mn-lt"/>
              </a:rPr>
              <a:t> for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 problem</a:t>
            </a:r>
            <a:r>
              <a:rPr lang="pt-BR" dirty="0">
                <a:ea typeface="+mn-lt"/>
                <a:cs typeface="+mn-lt"/>
              </a:rPr>
              <a:t>. Disponível em: &lt;https://core.ac.uk/download/</a:t>
            </a:r>
            <a:r>
              <a:rPr lang="pt-BR" dirty="0" err="1">
                <a:ea typeface="+mn-lt"/>
                <a:cs typeface="+mn-lt"/>
              </a:rPr>
              <a:t>pdf</a:t>
            </a:r>
            <a:r>
              <a:rPr lang="pt-BR" dirty="0">
                <a:ea typeface="+mn-lt"/>
                <a:cs typeface="+mn-lt"/>
              </a:rPr>
              <a:t>/81964499.pdf&gt;. Acesso em: 14 maio. 2024.</a:t>
            </a:r>
            <a:endParaRPr lang="pt-BR" dirty="0"/>
          </a:p>
          <a:p>
            <a:endParaRPr lang="pt-BR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472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o passeio do cavalo </vt:lpstr>
      <vt:lpstr>Introdução</vt:lpstr>
      <vt:lpstr>Pontos positos e negativos</vt:lpstr>
      <vt:lpstr>PowerPoint Presentation</vt:lpstr>
      <vt:lpstr>PowerPoint Presentation</vt:lpstr>
      <vt:lpstr>PowerPoint Presentation</vt:lpstr>
      <vt:lpstr>PowerPoint Presentation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121</cp:revision>
  <dcterms:created xsi:type="dcterms:W3CDTF">2024-04-28T21:40:46Z</dcterms:created>
  <dcterms:modified xsi:type="dcterms:W3CDTF">2024-05-18T19:37:38Z</dcterms:modified>
</cp:coreProperties>
</file>