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70" r:id="rId5"/>
    <p:sldId id="271" r:id="rId6"/>
    <p:sldId id="273" r:id="rId7"/>
    <p:sldId id="275" r:id="rId8"/>
    <p:sldId id="276" r:id="rId9"/>
    <p:sldId id="277" r:id="rId10"/>
    <p:sldId id="274" r:id="rId11"/>
    <p:sldId id="288" r:id="rId12"/>
    <p:sldId id="285" r:id="rId13"/>
    <p:sldId id="289" r:id="rId14"/>
    <p:sldId id="287" r:id="rId15"/>
    <p:sldId id="286" r:id="rId16"/>
    <p:sldId id="268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EFC5D028-02AA-4CF2-A20D-A98DF0C1FFDC}">
          <p14:sldIdLst>
            <p14:sldId id="256"/>
            <p14:sldId id="257"/>
            <p14:sldId id="269"/>
            <p14:sldId id="270"/>
          </p14:sldIdLst>
        </p14:section>
        <p14:section name="Exemplo 1" id="{E186ECCB-28CF-4986-825F-645DE771ABF9}">
          <p14:sldIdLst>
            <p14:sldId id="271"/>
            <p14:sldId id="273"/>
            <p14:sldId id="275"/>
            <p14:sldId id="276"/>
            <p14:sldId id="277"/>
            <p14:sldId id="274"/>
            <p14:sldId id="288"/>
          </p14:sldIdLst>
        </p14:section>
        <p14:section name="Exemplo 2" id="{43F09F17-F820-43B1-961A-68EA1F50CBCC}">
          <p14:sldIdLst>
            <p14:sldId id="285"/>
            <p14:sldId id="289"/>
          </p14:sldIdLst>
        </p14:section>
        <p14:section name="Exemplo 3" id="{A26A4A61-2026-4B4C-880C-28ABEDBF9CA8}">
          <p14:sldIdLst>
            <p14:sldId id="287"/>
            <p14:sldId id="286"/>
          </p14:sldIdLst>
        </p14:section>
        <p14:section name="Conclusão" id="{C7166199-B626-48D1-B67B-6C1B08882AC4}">
          <p14:sldIdLst>
            <p14:sldId id="26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AD29C-331F-4880-BE27-02788087E9E9}" v="54" dt="2024-06-19T12:08:30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B10124E6-5CE1-46B9-81E2-9DF613E845DA}"/>
    <pc:docChg chg="addSld delSld modSld">
      <pc:chgData name="Eduardo Savian" userId="83fefb37af455394" providerId="Windows Live" clId="Web-{B10124E6-5CE1-46B9-81E2-9DF613E845DA}" dt="2024-05-18T19:37:28.234" v="48"/>
      <pc:docMkLst>
        <pc:docMk/>
      </pc:docMkLst>
      <pc:sldChg chg="addSp delSp modSp del mod modClrScheme chgLayout">
        <pc:chgData name="Eduardo Savian" userId="83fefb37af455394" providerId="Windows Live" clId="Web-{B10124E6-5CE1-46B9-81E2-9DF613E845DA}" dt="2024-05-18T19:35:57.404" v="32"/>
        <pc:sldMkLst>
          <pc:docMk/>
          <pc:sldMk cId="4042955426" sldId="270"/>
        </pc:sldMkLst>
        <pc:spChg chg="add del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2" creationId="{C97A6806-306D-5DE8-D246-239AA4809B3A}"/>
          </ac:spMkLst>
        </pc:spChg>
        <pc:spChg chg="del mod">
          <ac:chgData name="Eduardo Savian" userId="83fefb37af455394" providerId="Windows Live" clId="Web-{B10124E6-5CE1-46B9-81E2-9DF613E845DA}" dt="2024-05-18T19:32:42.023" v="2"/>
          <ac:spMkLst>
            <pc:docMk/>
            <pc:sldMk cId="4042955426" sldId="270"/>
            <ac:spMk id="3" creationId="{662D8E06-1103-5E8B-88E0-2CC1191423C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4" creationId="{EC249B81-C847-2969-D44C-7D08B169C2F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5" creationId="{B04CFF83-CA02-9F22-4CBF-D20905127DC9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6" creationId="{9831A95B-48A2-16FC-98E0-779D34F17AF7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2" creationId="{30774746-80CE-838A-AE40-BBFAF719DFE4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4" creationId="{B66501AF-2C6C-2C99-F5CD-368990638F10}"/>
          </ac:spMkLst>
        </pc:spChg>
        <pc:spChg chg="add del mod">
          <ac:chgData name="Eduardo Savian" userId="83fefb37af455394" providerId="Windows Live" clId="Web-{B10124E6-5CE1-46B9-81E2-9DF613E845DA}" dt="2024-05-18T19:33:10.649" v="8"/>
          <ac:spMkLst>
            <pc:docMk/>
            <pc:sldMk cId="4042955426" sldId="270"/>
            <ac:spMk id="19" creationId="{F069AC9D-E807-B817-5D21-B9CA00B35108}"/>
          </ac:spMkLst>
        </pc:spChg>
        <pc:picChg chg="add mod ord">
          <ac:chgData name="Eduardo Savian" userId="83fefb37af455394" providerId="Windows Live" clId="Web-{B10124E6-5CE1-46B9-81E2-9DF613E845DA}" dt="2024-05-18T19:33:13.696" v="10"/>
          <ac:picMkLst>
            <pc:docMk/>
            <pc:sldMk cId="4042955426" sldId="270"/>
            <ac:picMk id="7" creationId="{90295225-2ED7-CBBC-645A-FE5DC8994668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56.466" v="31"/>
        <pc:sldMkLst>
          <pc:docMk/>
          <pc:sldMk cId="1562725996" sldId="271"/>
        </pc:sldMkLst>
        <pc:spChg chg="del mod">
          <ac:chgData name="Eduardo Savian" userId="83fefb37af455394" providerId="Windows Live" clId="Web-{B10124E6-5CE1-46B9-81E2-9DF613E845DA}" dt="2024-05-18T19:33:55.494" v="14"/>
          <ac:spMkLst>
            <pc:docMk/>
            <pc:sldMk cId="1562725996" sldId="271"/>
            <ac:spMk id="3" creationId="{2D074F8F-942C-74E3-9363-49E237AB4A25}"/>
          </ac:spMkLst>
        </pc:spChg>
        <pc:spChg chg="add del mod">
          <ac:chgData name="Eduardo Savian" userId="83fefb37af455394" providerId="Windows Live" clId="Web-{B10124E6-5CE1-46B9-81E2-9DF613E845DA}" dt="2024-05-18T19:35:04.418" v="21"/>
          <ac:spMkLst>
            <pc:docMk/>
            <pc:sldMk cId="1562725996" sldId="271"/>
            <ac:spMk id="9" creationId="{2352341E-6D98-E594-3855-F54F1BD8E299}"/>
          </ac:spMkLst>
        </pc:spChg>
        <pc:picChg chg="add del mod ord">
          <ac:chgData name="Eduardo Savian" userId="83fefb37af455394" providerId="Windows Live" clId="Web-{B10124E6-5CE1-46B9-81E2-9DF613E845DA}" dt="2024-05-18T19:35:04.418" v="21"/>
          <ac:picMkLst>
            <pc:docMk/>
            <pc:sldMk cId="1562725996" sldId="271"/>
            <ac:picMk id="7" creationId="{4E7F57FD-AD53-1A6A-52D2-F1C464969006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34.606" v="28"/>
        <pc:sldMkLst>
          <pc:docMk/>
          <pc:sldMk cId="1909084433" sldId="272"/>
        </pc:sldMkLst>
        <pc:spChg chg="del mod">
          <ac:chgData name="Eduardo Savian" userId="83fefb37af455394" providerId="Windows Live" clId="Web-{B10124E6-5CE1-46B9-81E2-9DF613E845DA}" dt="2024-05-18T19:35:34.606" v="28"/>
          <ac:spMkLst>
            <pc:docMk/>
            <pc:sldMk cId="1909084433" sldId="272"/>
            <ac:spMk id="3" creationId="{8E002528-1E90-B4D8-B7CA-234AF12D83C6}"/>
          </ac:spMkLst>
        </pc:spChg>
        <pc:picChg chg="add mod ord">
          <ac:chgData name="Eduardo Savian" userId="83fefb37af455394" providerId="Windows Live" clId="Web-{B10124E6-5CE1-46B9-81E2-9DF613E845DA}" dt="2024-05-18T19:35:34.606" v="28"/>
          <ac:picMkLst>
            <pc:docMk/>
            <pc:sldMk cId="1909084433" sldId="272"/>
            <ac:picMk id="7" creationId="{BBD67D61-1BC2-13AF-E8C5-D2DE5DC1AE75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07.074" v="22"/>
        <pc:sldMkLst>
          <pc:docMk/>
          <pc:sldMk cId="2235354735" sldId="272"/>
        </pc:sldMkLst>
        <pc:spChg chg="add del">
          <ac:chgData name="Eduardo Savian" userId="83fefb37af455394" providerId="Windows Live" clId="Web-{B10124E6-5CE1-46B9-81E2-9DF613E845DA}" dt="2024-05-18T19:34:55.949" v="19"/>
          <ac:spMkLst>
            <pc:docMk/>
            <pc:sldMk cId="2235354735" sldId="272"/>
            <ac:spMk id="3" creationId="{FA61A4B7-7010-D5E7-9783-98BB4C9472ED}"/>
          </ac:spMkLst>
        </pc:spChg>
        <pc:picChg chg="add del mod ord">
          <ac:chgData name="Eduardo Savian" userId="83fefb37af455394" providerId="Windows Live" clId="Web-{B10124E6-5CE1-46B9-81E2-9DF613E845DA}" dt="2024-05-18T19:34:21.307" v="17"/>
          <ac:picMkLst>
            <pc:docMk/>
            <pc:sldMk cId="2235354735" sldId="272"/>
            <ac:picMk id="7" creationId="{A134B4C2-DF8F-C87A-9C32-6B990484D1E5}"/>
          </ac:picMkLst>
        </pc:picChg>
        <pc:picChg chg="add del mod ord">
          <ac:chgData name="Eduardo Savian" userId="83fefb37af455394" providerId="Windows Live" clId="Web-{B10124E6-5CE1-46B9-81E2-9DF613E845DA}" dt="2024-05-18T19:34:55.949" v="19"/>
          <ac:picMkLst>
            <pc:docMk/>
            <pc:sldMk cId="2235354735" sldId="272"/>
            <ac:picMk id="8" creationId="{BD0FC381-616D-7F80-516C-4B2B9FDD1C1A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52.794" v="30"/>
        <pc:sldMkLst>
          <pc:docMk/>
          <pc:sldMk cId="4112802808" sldId="273"/>
        </pc:sldMkLst>
        <pc:spChg chg="del">
          <ac:chgData name="Eduardo Savian" userId="83fefb37af455394" providerId="Windows Live" clId="Web-{B10124E6-5CE1-46B9-81E2-9DF613E845DA}" dt="2024-05-18T19:35:52.794" v="30"/>
          <ac:spMkLst>
            <pc:docMk/>
            <pc:sldMk cId="4112802808" sldId="273"/>
            <ac:spMk id="3" creationId="{48B76A36-821B-00B4-EDA6-B58B8DB664A9}"/>
          </ac:spMkLst>
        </pc:spChg>
        <pc:picChg chg="add mod ord">
          <ac:chgData name="Eduardo Savian" userId="83fefb37af455394" providerId="Windows Live" clId="Web-{B10124E6-5CE1-46B9-81E2-9DF613E845DA}" dt="2024-05-18T19:35:52.794" v="30"/>
          <ac:picMkLst>
            <pc:docMk/>
            <pc:sldMk cId="4112802808" sldId="273"/>
            <ac:picMk id="7" creationId="{BF68005B-EE7C-3D5E-4B58-4E5E71FC63D9}"/>
          </ac:picMkLst>
        </pc:picChg>
      </pc:sldChg>
      <pc:sldChg chg="addSp delSp modSp new">
        <pc:chgData name="Eduardo Savian" userId="83fefb37af455394" providerId="Windows Live" clId="Web-{B10124E6-5CE1-46B9-81E2-9DF613E845DA}" dt="2024-05-18T19:36:48.343" v="46"/>
        <pc:sldMkLst>
          <pc:docMk/>
          <pc:sldMk cId="2620471646" sldId="274"/>
        </pc:sldMkLst>
        <pc:spChg chg="add del mod">
          <ac:chgData name="Eduardo Savian" userId="83fefb37af455394" providerId="Windows Live" clId="Web-{B10124E6-5CE1-46B9-81E2-9DF613E845DA}" dt="2024-05-18T19:36:48.343" v="46"/>
          <ac:spMkLst>
            <pc:docMk/>
            <pc:sldMk cId="2620471646" sldId="274"/>
            <ac:spMk id="3" creationId="{89455F0D-AD8E-DCE2-78D1-6E0FEF8648C0}"/>
          </ac:spMkLst>
        </pc:spChg>
        <pc:spChg chg="add del mod">
          <ac:chgData name="Eduardo Savian" userId="83fefb37af455394" providerId="Windows Live" clId="Web-{B10124E6-5CE1-46B9-81E2-9DF613E845DA}" dt="2024-05-18T19:36:20.592" v="41"/>
          <ac:spMkLst>
            <pc:docMk/>
            <pc:sldMk cId="2620471646" sldId="274"/>
            <ac:spMk id="7" creationId="{FA194680-CE60-F939-9D2E-969888CDA40F}"/>
          </ac:spMkLst>
        </pc:spChg>
        <pc:picChg chg="add del mod ord">
          <ac:chgData name="Eduardo Savian" userId="83fefb37af455394" providerId="Windows Live" clId="Web-{B10124E6-5CE1-46B9-81E2-9DF613E845DA}" dt="2024-05-18T19:36:37.342" v="45"/>
          <ac:picMkLst>
            <pc:docMk/>
            <pc:sldMk cId="2620471646" sldId="274"/>
            <ac:picMk id="8" creationId="{CF5A0A99-597A-F596-5219-39B7331894AE}"/>
          </ac:picMkLst>
        </pc:picChg>
        <pc:picChg chg="add mod ord">
          <ac:chgData name="Eduardo Savian" userId="83fefb37af455394" providerId="Windows Live" clId="Web-{B10124E6-5CE1-46B9-81E2-9DF613E845DA}" dt="2024-05-18T19:36:48.343" v="46"/>
          <ac:picMkLst>
            <pc:docMk/>
            <pc:sldMk cId="2620471646" sldId="274"/>
            <ac:picMk id="9" creationId="{6B3D4CF9-E4D9-CE70-77E7-5B5CC17A207F}"/>
          </ac:picMkLst>
        </pc:picChg>
      </pc:sldChg>
      <pc:sldChg chg="modSp new del">
        <pc:chgData name="Eduardo Savian" userId="83fefb37af455394" providerId="Windows Live" clId="Web-{B10124E6-5CE1-46B9-81E2-9DF613E845DA}" dt="2024-05-18T19:36:16.686" v="37"/>
        <pc:sldMkLst>
          <pc:docMk/>
          <pc:sldMk cId="22181432" sldId="275"/>
        </pc:sldMkLst>
        <pc:spChg chg="mod">
          <ac:chgData name="Eduardo Savian" userId="83fefb37af455394" providerId="Windows Live" clId="Web-{B10124E6-5CE1-46B9-81E2-9DF613E845DA}" dt="2024-05-18T19:36:15.623" v="36"/>
          <ac:spMkLst>
            <pc:docMk/>
            <pc:sldMk cId="22181432" sldId="275"/>
            <ac:spMk id="3" creationId="{E48659BD-2243-9220-1B20-084CA9C015C0}"/>
          </ac:spMkLst>
        </pc:spChg>
      </pc:sldChg>
      <pc:sldChg chg="addSp delSp modSp new">
        <pc:chgData name="Eduardo Savian" userId="83fefb37af455394" providerId="Windows Live" clId="Web-{B10124E6-5CE1-46B9-81E2-9DF613E845DA}" dt="2024-05-18T19:37:28.234" v="48"/>
        <pc:sldMkLst>
          <pc:docMk/>
          <pc:sldMk cId="346760889" sldId="275"/>
        </pc:sldMkLst>
        <pc:spChg chg="del">
          <ac:chgData name="Eduardo Savian" userId="83fefb37af455394" providerId="Windows Live" clId="Web-{B10124E6-5CE1-46B9-81E2-9DF613E845DA}" dt="2024-05-18T19:37:28.234" v="48"/>
          <ac:spMkLst>
            <pc:docMk/>
            <pc:sldMk cId="346760889" sldId="275"/>
            <ac:spMk id="3" creationId="{109E92D5-FAD7-5BC1-1534-06038A2AA196}"/>
          </ac:spMkLst>
        </pc:spChg>
        <pc:picChg chg="add mod ord">
          <ac:chgData name="Eduardo Savian" userId="83fefb37af455394" providerId="Windows Live" clId="Web-{B10124E6-5CE1-46B9-81E2-9DF613E845DA}" dt="2024-05-18T19:37:28.234" v="48"/>
          <ac:picMkLst>
            <pc:docMk/>
            <pc:sldMk cId="346760889" sldId="275"/>
            <ac:picMk id="7" creationId="{C8BADD49-1D18-6B75-7A7D-8B2089EF92EB}"/>
          </ac:picMkLst>
        </pc:picChg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LiveId" clId="{C0BAD29C-331F-4880-BE27-02788087E9E9}"/>
    <pc:docChg chg="undo custSel addSld delSld modSld sldOrd addSection delSection modSection">
      <pc:chgData name="Eduardo Savian" userId="83fefb37af455394" providerId="LiveId" clId="{C0BAD29C-331F-4880-BE27-02788087E9E9}" dt="2024-06-19T12:23:39.030" v="606" actId="732"/>
      <pc:docMkLst>
        <pc:docMk/>
      </pc:docMkLst>
      <pc:sldChg chg="modSp mod">
        <pc:chgData name="Eduardo Savian" userId="83fefb37af455394" providerId="LiveId" clId="{C0BAD29C-331F-4880-BE27-02788087E9E9}" dt="2024-06-18T19:18:24.889" v="23" actId="20577"/>
        <pc:sldMkLst>
          <pc:docMk/>
          <pc:sldMk cId="109857222" sldId="256"/>
        </pc:sldMkLst>
        <pc:spChg chg="mod">
          <ac:chgData name="Eduardo Savian" userId="83fefb37af455394" providerId="LiveId" clId="{C0BAD29C-331F-4880-BE27-02788087E9E9}" dt="2024-06-18T19:18:24.889" v="2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Eduardo Savian" userId="83fefb37af455394" providerId="LiveId" clId="{C0BAD29C-331F-4880-BE27-02788087E9E9}" dt="2024-06-19T12:22:06.328" v="602" actId="33524"/>
        <pc:sldMkLst>
          <pc:docMk/>
          <pc:sldMk cId="3775945265" sldId="257"/>
        </pc:sldMkLst>
        <pc:spChg chg="mod">
          <ac:chgData name="Eduardo Savian" userId="83fefb37af455394" providerId="LiveId" clId="{C0BAD29C-331F-4880-BE27-02788087E9E9}" dt="2024-06-19T12:22:06.328" v="602" actId="33524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C0BAD29C-331F-4880-BE27-02788087E9E9}" dt="2024-06-18T19:28:26.504" v="200" actId="2711"/>
        <pc:sldMkLst>
          <pc:docMk/>
          <pc:sldMk cId="2097304172" sldId="268"/>
        </pc:sldMkLst>
        <pc:spChg chg="mod">
          <ac:chgData name="Eduardo Savian" userId="83fefb37af455394" providerId="LiveId" clId="{C0BAD29C-331F-4880-BE27-02788087E9E9}" dt="2024-06-18T19:28:26.504" v="200" actId="2711"/>
          <ac:spMkLst>
            <pc:docMk/>
            <pc:sldMk cId="2097304172" sldId="268"/>
            <ac:spMk id="3" creationId="{DF5ABD57-ADCB-25E7-5CDB-095C18654DD9}"/>
          </ac:spMkLst>
        </pc:spChg>
        <pc:spChg chg="mod">
          <ac:chgData name="Eduardo Savian" userId="83fefb37af455394" providerId="LiveId" clId="{C0BAD29C-331F-4880-BE27-02788087E9E9}" dt="2024-06-18T19:26:50.842" v="155" actId="20577"/>
          <ac:spMkLst>
            <pc:docMk/>
            <pc:sldMk cId="2097304172" sldId="268"/>
            <ac:spMk id="5" creationId="{5792529F-47F6-73F8-4E0C-FA5B71473D22}"/>
          </ac:spMkLst>
        </pc:spChg>
      </pc:sldChg>
      <pc:sldChg chg="addSp delSp modSp add del mod">
        <pc:chgData name="Eduardo Savian" userId="83fefb37af455394" providerId="LiveId" clId="{C0BAD29C-331F-4880-BE27-02788087E9E9}" dt="2024-06-18T19:26:14.622" v="134" actId="20577"/>
        <pc:sldMkLst>
          <pc:docMk/>
          <pc:sldMk cId="1839108021" sldId="269"/>
        </pc:sldMkLst>
        <pc:spChg chg="add del mod">
          <ac:chgData name="Eduardo Savian" userId="83fefb37af455394" providerId="LiveId" clId="{C0BAD29C-331F-4880-BE27-02788087E9E9}" dt="2024-06-18T19:26:14.622" v="134" actId="20577"/>
          <ac:spMkLst>
            <pc:docMk/>
            <pc:sldMk cId="1839108021" sldId="269"/>
            <ac:spMk id="3" creationId="{A0A824DE-1396-458D-85D1-532A91E9C44F}"/>
          </ac:spMkLst>
        </pc:spChg>
        <pc:spChg chg="add mod">
          <ac:chgData name="Eduardo Savian" userId="83fefb37af455394" providerId="LiveId" clId="{C0BAD29C-331F-4880-BE27-02788087E9E9}" dt="2024-06-18T19:23:14.128" v="83"/>
          <ac:spMkLst>
            <pc:docMk/>
            <pc:sldMk cId="1839108021" sldId="269"/>
            <ac:spMk id="7" creationId="{AD616800-C8F5-6A77-4D8D-795FE67393CF}"/>
          </ac:spMkLst>
        </pc:spChg>
        <pc:spChg chg="add mod">
          <ac:chgData name="Eduardo Savian" userId="83fefb37af455394" providerId="LiveId" clId="{C0BAD29C-331F-4880-BE27-02788087E9E9}" dt="2024-06-18T19:23:16.799" v="85"/>
          <ac:spMkLst>
            <pc:docMk/>
            <pc:sldMk cId="1839108021" sldId="269"/>
            <ac:spMk id="8" creationId="{64331881-5FE1-F36A-A319-77B310871724}"/>
          </ac:spMkLst>
        </pc:spChg>
        <pc:spChg chg="add">
          <ac:chgData name="Eduardo Savian" userId="83fefb37af455394" providerId="LiveId" clId="{C0BAD29C-331F-4880-BE27-02788087E9E9}" dt="2024-06-18T19:23:44.617" v="89"/>
          <ac:spMkLst>
            <pc:docMk/>
            <pc:sldMk cId="1839108021" sldId="269"/>
            <ac:spMk id="9" creationId="{9E3410A8-D267-8744-9EE2-4B2F8E9659CE}"/>
          </ac:spMkLst>
        </pc:spChg>
        <pc:spChg chg="add">
          <ac:chgData name="Eduardo Savian" userId="83fefb37af455394" providerId="LiveId" clId="{C0BAD29C-331F-4880-BE27-02788087E9E9}" dt="2024-06-18T19:23:47.187" v="90"/>
          <ac:spMkLst>
            <pc:docMk/>
            <pc:sldMk cId="1839108021" sldId="269"/>
            <ac:spMk id="10" creationId="{6ACCED1F-5E4A-A00F-B9B8-3AD5B9347801}"/>
          </ac:spMkLst>
        </pc:spChg>
        <pc:spChg chg="add">
          <ac:chgData name="Eduardo Savian" userId="83fefb37af455394" providerId="LiveId" clId="{C0BAD29C-331F-4880-BE27-02788087E9E9}" dt="2024-06-18T19:23:49.052" v="91"/>
          <ac:spMkLst>
            <pc:docMk/>
            <pc:sldMk cId="1839108021" sldId="269"/>
            <ac:spMk id="11" creationId="{2A223D89-84CD-6A23-C510-C6357F45AC75}"/>
          </ac:spMkLst>
        </pc:spChg>
        <pc:spChg chg="add">
          <ac:chgData name="Eduardo Savian" userId="83fefb37af455394" providerId="LiveId" clId="{C0BAD29C-331F-4880-BE27-02788087E9E9}" dt="2024-06-18T19:24:03.104" v="95"/>
          <ac:spMkLst>
            <pc:docMk/>
            <pc:sldMk cId="1839108021" sldId="269"/>
            <ac:spMk id="12" creationId="{9EF17586-8D39-1CA6-27DF-31237D5EA170}"/>
          </ac:spMkLst>
        </pc:spChg>
        <pc:spChg chg="add">
          <ac:chgData name="Eduardo Savian" userId="83fefb37af455394" providerId="LiveId" clId="{C0BAD29C-331F-4880-BE27-02788087E9E9}" dt="2024-06-18T19:25:16.792" v="112"/>
          <ac:spMkLst>
            <pc:docMk/>
            <pc:sldMk cId="1839108021" sldId="269"/>
            <ac:spMk id="13" creationId="{71E2BB42-B7E7-A47F-25E0-E2F82D1A76C9}"/>
          </ac:spMkLst>
        </pc:spChg>
      </pc:sldChg>
      <pc:sldChg chg="modSp mod">
        <pc:chgData name="Eduardo Savian" userId="83fefb37af455394" providerId="LiveId" clId="{C0BAD29C-331F-4880-BE27-02788087E9E9}" dt="2024-06-18T19:26:21.243" v="139" actId="20577"/>
        <pc:sldMkLst>
          <pc:docMk/>
          <pc:sldMk cId="2543389946" sldId="270"/>
        </pc:sldMkLst>
        <pc:spChg chg="mod">
          <ac:chgData name="Eduardo Savian" userId="83fefb37af455394" providerId="LiveId" clId="{C0BAD29C-331F-4880-BE27-02788087E9E9}" dt="2024-06-18T19:26:05.381" v="126"/>
          <ac:spMkLst>
            <pc:docMk/>
            <pc:sldMk cId="2543389946" sldId="270"/>
            <ac:spMk id="2" creationId="{9D424C4A-0F2A-5071-F472-0ADCEA93CF25}"/>
          </ac:spMkLst>
        </pc:spChg>
        <pc:spChg chg="mod">
          <ac:chgData name="Eduardo Savian" userId="83fefb37af455394" providerId="LiveId" clId="{C0BAD29C-331F-4880-BE27-02788087E9E9}" dt="2024-06-18T19:26:21.243" v="139" actId="20577"/>
          <ac:spMkLst>
            <pc:docMk/>
            <pc:sldMk cId="2543389946" sldId="270"/>
            <ac:spMk id="3" creationId="{0C0D8DFD-F406-E456-7C64-26337596EE00}"/>
          </ac:spMkLst>
        </pc:spChg>
      </pc:sldChg>
      <pc:sldChg chg="addSp delSp modSp new mod ord">
        <pc:chgData name="Eduardo Savian" userId="83fefb37af455394" providerId="LiveId" clId="{C0BAD29C-331F-4880-BE27-02788087E9E9}" dt="2024-06-19T12:18:35.009" v="549" actId="20578"/>
        <pc:sldMkLst>
          <pc:docMk/>
          <pc:sldMk cId="2124012415" sldId="271"/>
        </pc:sldMkLst>
        <pc:spChg chg="mod">
          <ac:chgData name="Eduardo Savian" userId="83fefb37af455394" providerId="LiveId" clId="{C0BAD29C-331F-4880-BE27-02788087E9E9}" dt="2024-06-18T19:34:00.011" v="296" actId="20577"/>
          <ac:spMkLst>
            <pc:docMk/>
            <pc:sldMk cId="2124012415" sldId="271"/>
            <ac:spMk id="2" creationId="{B8E5F5ED-AF55-86BC-6AC0-C77B48451442}"/>
          </ac:spMkLst>
        </pc:spChg>
        <pc:spChg chg="del">
          <ac:chgData name="Eduardo Savian" userId="83fefb37af455394" providerId="LiveId" clId="{C0BAD29C-331F-4880-BE27-02788087E9E9}" dt="2024-06-18T19:31:02.804" v="203" actId="3680"/>
          <ac:spMkLst>
            <pc:docMk/>
            <pc:sldMk cId="2124012415" sldId="271"/>
            <ac:spMk id="3" creationId="{5EDE38B0-0AF3-852D-D382-9E9737CCE428}"/>
          </ac:spMkLst>
        </pc:spChg>
        <pc:graphicFrameChg chg="add mod ord modGraphic">
          <ac:chgData name="Eduardo Savian" userId="83fefb37af455394" providerId="LiveId" clId="{C0BAD29C-331F-4880-BE27-02788087E9E9}" dt="2024-06-18T19:33:37.910" v="274" actId="20577"/>
          <ac:graphicFrameMkLst>
            <pc:docMk/>
            <pc:sldMk cId="2124012415" sldId="271"/>
            <ac:graphicFrameMk id="7" creationId="{BB841DCC-0C98-FF43-BF77-40DCF6069CC7}"/>
          </ac:graphicFrameMkLst>
        </pc:graphicFrameChg>
      </pc:sldChg>
      <pc:sldChg chg="addSp delSp modSp new del mod">
        <pc:chgData name="Eduardo Savian" userId="83fefb37af455394" providerId="LiveId" clId="{C0BAD29C-331F-4880-BE27-02788087E9E9}" dt="2024-06-18T20:13:06.448" v="357" actId="2696"/>
        <pc:sldMkLst>
          <pc:docMk/>
          <pc:sldMk cId="4196418668" sldId="272"/>
        </pc:sldMkLst>
        <pc:spChg chg="mod">
          <ac:chgData name="Eduardo Savian" userId="83fefb37af455394" providerId="LiveId" clId="{C0BAD29C-331F-4880-BE27-02788087E9E9}" dt="2024-06-18T19:34:06.743" v="318" actId="20577"/>
          <ac:spMkLst>
            <pc:docMk/>
            <pc:sldMk cId="4196418668" sldId="272"/>
            <ac:spMk id="2" creationId="{F59E1D82-0BFE-2BA2-0379-7A1AD925FC29}"/>
          </ac:spMkLst>
        </pc:spChg>
        <pc:spChg chg="del">
          <ac:chgData name="Eduardo Savian" userId="83fefb37af455394" providerId="LiveId" clId="{C0BAD29C-331F-4880-BE27-02788087E9E9}" dt="2024-06-18T19:35:50.783" v="319" actId="1032"/>
          <ac:spMkLst>
            <pc:docMk/>
            <pc:sldMk cId="4196418668" sldId="272"/>
            <ac:spMk id="3" creationId="{856CBA84-9F26-33DF-59CF-27CF5AF397F3}"/>
          </ac:spMkLst>
        </pc:spChg>
        <pc:spChg chg="add del mod">
          <ac:chgData name="Eduardo Savian" userId="83fefb37af455394" providerId="LiveId" clId="{C0BAD29C-331F-4880-BE27-02788087E9E9}" dt="2024-06-18T19:46:12.234" v="328" actId="1032"/>
          <ac:spMkLst>
            <pc:docMk/>
            <pc:sldMk cId="4196418668" sldId="272"/>
            <ac:spMk id="9" creationId="{352CE87A-BE20-D037-395B-7A2E9D785F9A}"/>
          </ac:spMkLst>
        </pc:spChg>
        <pc:spChg chg="add del mod">
          <ac:chgData name="Eduardo Savian" userId="83fefb37af455394" providerId="LiveId" clId="{C0BAD29C-331F-4880-BE27-02788087E9E9}" dt="2024-06-18T19:47:10.787" v="354" actId="1032"/>
          <ac:spMkLst>
            <pc:docMk/>
            <pc:sldMk cId="4196418668" sldId="272"/>
            <ac:spMk id="12" creationId="{5FFD6A87-BAA9-3B8C-29A2-6DDA14240282}"/>
          </ac:spMkLst>
        </pc:spChg>
        <pc:graphicFrameChg chg="add del mod modGraphic">
          <ac:chgData name="Eduardo Savian" userId="83fefb37af455394" providerId="LiveId" clId="{C0BAD29C-331F-4880-BE27-02788087E9E9}" dt="2024-06-18T19:45:30.358" v="327" actId="478"/>
          <ac:graphicFrameMkLst>
            <pc:docMk/>
            <pc:sldMk cId="4196418668" sldId="272"/>
            <ac:graphicFrameMk id="7" creationId="{2B0B7C3D-7DF4-DE46-9D07-94BBF2F57D45}"/>
          </ac:graphicFrameMkLst>
        </pc:graphicFrameChg>
        <pc:graphicFrameChg chg="add del mod modGraphic">
          <ac:chgData name="Eduardo Savian" userId="83fefb37af455394" providerId="LiveId" clId="{C0BAD29C-331F-4880-BE27-02788087E9E9}" dt="2024-06-18T19:47:03.239" v="353" actId="478"/>
          <ac:graphicFrameMkLst>
            <pc:docMk/>
            <pc:sldMk cId="4196418668" sldId="272"/>
            <ac:graphicFrameMk id="10" creationId="{38BCC792-15A2-B7CD-D9A0-53CC38556904}"/>
          </ac:graphicFrameMkLst>
        </pc:graphicFrameChg>
        <pc:graphicFrameChg chg="add mod modGraphic">
          <ac:chgData name="Eduardo Savian" userId="83fefb37af455394" providerId="LiveId" clId="{C0BAD29C-331F-4880-BE27-02788087E9E9}" dt="2024-06-18T19:47:32.490" v="356" actId="20577"/>
          <ac:graphicFrameMkLst>
            <pc:docMk/>
            <pc:sldMk cId="4196418668" sldId="272"/>
            <ac:graphicFrameMk id="13" creationId="{DEDE6BC2-BF5B-4B05-194E-E4044F38D22B}"/>
          </ac:graphicFrameMkLst>
        </pc:graphicFrameChg>
      </pc:sldChg>
      <pc:sldChg chg="addSp delSp modSp new mod">
        <pc:chgData name="Eduardo Savian" userId="83fefb37af455394" providerId="LiveId" clId="{C0BAD29C-331F-4880-BE27-02788087E9E9}" dt="2024-06-19T02:23:28.761" v="471" actId="20577"/>
        <pc:sldMkLst>
          <pc:docMk/>
          <pc:sldMk cId="627731158" sldId="273"/>
        </pc:sldMkLst>
        <pc:spChg chg="mod">
          <ac:chgData name="Eduardo Savian" userId="83fefb37af455394" providerId="LiveId" clId="{C0BAD29C-331F-4880-BE27-02788087E9E9}" dt="2024-06-19T02:23:28.761" v="471" actId="20577"/>
          <ac:spMkLst>
            <pc:docMk/>
            <pc:sldMk cId="627731158" sldId="273"/>
            <ac:spMk id="2" creationId="{D45B3DA6-2583-8662-3F54-10387839249A}"/>
          </ac:spMkLst>
        </pc:spChg>
        <pc:spChg chg="del">
          <ac:chgData name="Eduardo Savian" userId="83fefb37af455394" providerId="LiveId" clId="{C0BAD29C-331F-4880-BE27-02788087E9E9}" dt="2024-06-19T01:53:55.888" v="358" actId="22"/>
          <ac:spMkLst>
            <pc:docMk/>
            <pc:sldMk cId="627731158" sldId="273"/>
            <ac:spMk id="3" creationId="{952ACA38-F60B-B84E-65EC-5BEC1FDD2299}"/>
          </ac:spMkLst>
        </pc:spChg>
        <pc:spChg chg="add del mod">
          <ac:chgData name="Eduardo Savian" userId="83fefb37af455394" providerId="LiveId" clId="{C0BAD29C-331F-4880-BE27-02788087E9E9}" dt="2024-06-19T02:04:22.457" v="390" actId="22"/>
          <ac:spMkLst>
            <pc:docMk/>
            <pc:sldMk cId="627731158" sldId="273"/>
            <ac:spMk id="10" creationId="{B8B9A841-3872-7D4A-2E3C-F6270E619421}"/>
          </ac:spMkLst>
        </pc:spChg>
        <pc:picChg chg="add del mod ord">
          <ac:chgData name="Eduardo Savian" userId="83fefb37af455394" providerId="LiveId" clId="{C0BAD29C-331F-4880-BE27-02788087E9E9}" dt="2024-06-19T02:04:19.789" v="389" actId="478"/>
          <ac:picMkLst>
            <pc:docMk/>
            <pc:sldMk cId="627731158" sldId="273"/>
            <ac:picMk id="8" creationId="{8CD9ECCB-D4C9-73CE-A7B3-1D6F17A7EEFD}"/>
          </ac:picMkLst>
        </pc:picChg>
        <pc:picChg chg="add mod ord">
          <ac:chgData name="Eduardo Savian" userId="83fefb37af455394" providerId="LiveId" clId="{C0BAD29C-331F-4880-BE27-02788087E9E9}" dt="2024-06-19T02:04:22.457" v="390" actId="22"/>
          <ac:picMkLst>
            <pc:docMk/>
            <pc:sldMk cId="627731158" sldId="273"/>
            <ac:picMk id="12" creationId="{B554D133-E162-8312-CF47-01FA75301D3D}"/>
          </ac:picMkLst>
        </pc:picChg>
      </pc:sldChg>
      <pc:sldChg chg="addSp delSp modSp new mod">
        <pc:chgData name="Eduardo Savian" userId="83fefb37af455394" providerId="LiveId" clId="{C0BAD29C-331F-4880-BE27-02788087E9E9}" dt="2024-06-19T02:23:38.154" v="475"/>
        <pc:sldMkLst>
          <pc:docMk/>
          <pc:sldMk cId="3523369083" sldId="274"/>
        </pc:sldMkLst>
        <pc:spChg chg="mod">
          <ac:chgData name="Eduardo Savian" userId="83fefb37af455394" providerId="LiveId" clId="{C0BAD29C-331F-4880-BE27-02788087E9E9}" dt="2024-06-19T02:23:38.154" v="475"/>
          <ac:spMkLst>
            <pc:docMk/>
            <pc:sldMk cId="3523369083" sldId="274"/>
            <ac:spMk id="2" creationId="{72540168-690A-37A3-E7DF-CE9E07425A35}"/>
          </ac:spMkLst>
        </pc:spChg>
        <pc:spChg chg="del">
          <ac:chgData name="Eduardo Savian" userId="83fefb37af455394" providerId="LiveId" clId="{C0BAD29C-331F-4880-BE27-02788087E9E9}" dt="2024-06-19T02:05:44.207" v="395" actId="22"/>
          <ac:spMkLst>
            <pc:docMk/>
            <pc:sldMk cId="3523369083" sldId="274"/>
            <ac:spMk id="3" creationId="{6C080BB9-26FF-5CC0-708F-C8E7C71EAD35}"/>
          </ac:spMkLst>
        </pc:spChg>
        <pc:spChg chg="add del mod">
          <ac:chgData name="Eduardo Savian" userId="83fefb37af455394" providerId="LiveId" clId="{C0BAD29C-331F-4880-BE27-02788087E9E9}" dt="2024-06-19T02:13:51" v="403" actId="22"/>
          <ac:spMkLst>
            <pc:docMk/>
            <pc:sldMk cId="3523369083" sldId="274"/>
            <ac:spMk id="10" creationId="{FA2A1CCA-F521-ED97-5DE4-8D39A73528EA}"/>
          </ac:spMkLst>
        </pc:spChg>
        <pc:spChg chg="add del">
          <ac:chgData name="Eduardo Savian" userId="83fefb37af455394" providerId="LiveId" clId="{C0BAD29C-331F-4880-BE27-02788087E9E9}" dt="2024-06-19T02:15:57.509" v="410" actId="22"/>
          <ac:spMkLst>
            <pc:docMk/>
            <pc:sldMk cId="3523369083" sldId="274"/>
            <ac:spMk id="14" creationId="{18F04D48-6E7F-7BB0-B029-DAEF631D4C2B}"/>
          </ac:spMkLst>
        </pc:spChg>
        <pc:picChg chg="add del mod ord">
          <ac:chgData name="Eduardo Savian" userId="83fefb37af455394" providerId="LiveId" clId="{C0BAD29C-331F-4880-BE27-02788087E9E9}" dt="2024-06-19T02:13:28.647" v="402" actId="478"/>
          <ac:picMkLst>
            <pc:docMk/>
            <pc:sldMk cId="3523369083" sldId="274"/>
            <ac:picMk id="8" creationId="{18B1403C-8148-6A5E-AEC8-758A82BC46E0}"/>
          </ac:picMkLst>
        </pc:picChg>
        <pc:picChg chg="add mod ord">
          <ac:chgData name="Eduardo Savian" userId="83fefb37af455394" providerId="LiveId" clId="{C0BAD29C-331F-4880-BE27-02788087E9E9}" dt="2024-06-19T02:13:51" v="403" actId="22"/>
          <ac:picMkLst>
            <pc:docMk/>
            <pc:sldMk cId="3523369083" sldId="274"/>
            <ac:picMk id="12" creationId="{5A4C757B-6803-E038-4398-6F3D97F5288C}"/>
          </ac:picMkLst>
        </pc:picChg>
      </pc:sldChg>
      <pc:sldChg chg="addSp delSp modSp new mod">
        <pc:chgData name="Eduardo Savian" userId="83fefb37af455394" providerId="LiveId" clId="{C0BAD29C-331F-4880-BE27-02788087E9E9}" dt="2024-06-19T12:23:39.030" v="606" actId="732"/>
        <pc:sldMkLst>
          <pc:docMk/>
          <pc:sldMk cId="1217120992" sldId="275"/>
        </pc:sldMkLst>
        <pc:spChg chg="mod">
          <ac:chgData name="Eduardo Savian" userId="83fefb37af455394" providerId="LiveId" clId="{C0BAD29C-331F-4880-BE27-02788087E9E9}" dt="2024-06-19T02:23:32.131" v="472"/>
          <ac:spMkLst>
            <pc:docMk/>
            <pc:sldMk cId="1217120992" sldId="275"/>
            <ac:spMk id="2" creationId="{D6EF0203-0FD0-7631-55B9-F7DBF87560D8}"/>
          </ac:spMkLst>
        </pc:spChg>
        <pc:spChg chg="del">
          <ac:chgData name="Eduardo Savian" userId="83fefb37af455394" providerId="LiveId" clId="{C0BAD29C-331F-4880-BE27-02788087E9E9}" dt="2024-06-19T02:04:58.285" v="393" actId="22"/>
          <ac:spMkLst>
            <pc:docMk/>
            <pc:sldMk cId="1217120992" sldId="275"/>
            <ac:spMk id="3" creationId="{ECEF24F9-410A-E11E-A644-1C7025266713}"/>
          </ac:spMkLst>
        </pc:spChg>
        <pc:picChg chg="add mod ord modCrop">
          <ac:chgData name="Eduardo Savian" userId="83fefb37af455394" providerId="LiveId" clId="{C0BAD29C-331F-4880-BE27-02788087E9E9}" dt="2024-06-19T12:23:39.030" v="606" actId="732"/>
          <ac:picMkLst>
            <pc:docMk/>
            <pc:sldMk cId="1217120992" sldId="275"/>
            <ac:picMk id="8" creationId="{DABDF2D5-EB21-74D7-5DB5-EAC903EE467C}"/>
          </ac:picMkLst>
        </pc:picChg>
      </pc:sldChg>
      <pc:sldChg chg="addSp delSp modSp new mod">
        <pc:chgData name="Eduardo Savian" userId="83fefb37af455394" providerId="LiveId" clId="{C0BAD29C-331F-4880-BE27-02788087E9E9}" dt="2024-06-19T02:23:33.501" v="473"/>
        <pc:sldMkLst>
          <pc:docMk/>
          <pc:sldMk cId="813822317" sldId="276"/>
        </pc:sldMkLst>
        <pc:spChg chg="mod">
          <ac:chgData name="Eduardo Savian" userId="83fefb37af455394" providerId="LiveId" clId="{C0BAD29C-331F-4880-BE27-02788087E9E9}" dt="2024-06-19T02:23:33.501" v="473"/>
          <ac:spMkLst>
            <pc:docMk/>
            <pc:sldMk cId="813822317" sldId="276"/>
            <ac:spMk id="2" creationId="{9FD510CF-AB6C-8BCB-FFB1-434DCA12FCFC}"/>
          </ac:spMkLst>
        </pc:spChg>
        <pc:spChg chg="del">
          <ac:chgData name="Eduardo Savian" userId="83fefb37af455394" providerId="LiveId" clId="{C0BAD29C-331F-4880-BE27-02788087E9E9}" dt="2024-06-19T02:05:25.423" v="394" actId="22"/>
          <ac:spMkLst>
            <pc:docMk/>
            <pc:sldMk cId="813822317" sldId="276"/>
            <ac:spMk id="3" creationId="{7BE21E6B-07A7-A15F-E46C-B9E0FDB71D5F}"/>
          </ac:spMkLst>
        </pc:spChg>
        <pc:picChg chg="add mod ord">
          <ac:chgData name="Eduardo Savian" userId="83fefb37af455394" providerId="LiveId" clId="{C0BAD29C-331F-4880-BE27-02788087E9E9}" dt="2024-06-19T02:05:25.423" v="394" actId="22"/>
          <ac:picMkLst>
            <pc:docMk/>
            <pc:sldMk cId="813822317" sldId="276"/>
            <ac:picMk id="8" creationId="{7AA32744-C6BF-74B2-EC95-E84101C81EC9}"/>
          </ac:picMkLst>
        </pc:picChg>
      </pc:sldChg>
      <pc:sldChg chg="addSp delSp modSp new mod">
        <pc:chgData name="Eduardo Savian" userId="83fefb37af455394" providerId="LiveId" clId="{C0BAD29C-331F-4880-BE27-02788087E9E9}" dt="2024-06-19T02:23:35.422" v="474"/>
        <pc:sldMkLst>
          <pc:docMk/>
          <pc:sldMk cId="4261432874" sldId="277"/>
        </pc:sldMkLst>
        <pc:spChg chg="mod">
          <ac:chgData name="Eduardo Savian" userId="83fefb37af455394" providerId="LiveId" clId="{C0BAD29C-331F-4880-BE27-02788087E9E9}" dt="2024-06-19T02:23:35.422" v="474"/>
          <ac:spMkLst>
            <pc:docMk/>
            <pc:sldMk cId="4261432874" sldId="277"/>
            <ac:spMk id="2" creationId="{A7EC0090-83D8-DB09-3E8D-B27611167555}"/>
          </ac:spMkLst>
        </pc:spChg>
        <pc:spChg chg="del">
          <ac:chgData name="Eduardo Savian" userId="83fefb37af455394" providerId="LiveId" clId="{C0BAD29C-331F-4880-BE27-02788087E9E9}" dt="2024-06-19T02:13:26.186" v="401" actId="22"/>
          <ac:spMkLst>
            <pc:docMk/>
            <pc:sldMk cId="4261432874" sldId="277"/>
            <ac:spMk id="3" creationId="{3D9B6C9D-7FB2-FD6E-2CA9-9D1E7B41B455}"/>
          </ac:spMkLst>
        </pc:spChg>
        <pc:picChg chg="add mod ord">
          <ac:chgData name="Eduardo Savian" userId="83fefb37af455394" providerId="LiveId" clId="{C0BAD29C-331F-4880-BE27-02788087E9E9}" dt="2024-06-19T02:13:26.186" v="401" actId="22"/>
          <ac:picMkLst>
            <pc:docMk/>
            <pc:sldMk cId="4261432874" sldId="277"/>
            <ac:picMk id="8" creationId="{511A7518-9CCE-551A-1B5E-7B91241C4971}"/>
          </ac:picMkLst>
        </pc:picChg>
      </pc:sldChg>
      <pc:sldChg chg="addSp delSp modSp new del mod">
        <pc:chgData name="Eduardo Savian" userId="83fefb37af455394" providerId="LiveId" clId="{C0BAD29C-331F-4880-BE27-02788087E9E9}" dt="2024-06-19T12:23:00.714" v="605" actId="18676"/>
        <pc:sldMkLst>
          <pc:docMk/>
          <pc:sldMk cId="642999662" sldId="278"/>
        </pc:sldMkLst>
        <pc:spChg chg="mod">
          <ac:chgData name="Eduardo Savian" userId="83fefb37af455394" providerId="LiveId" clId="{C0BAD29C-331F-4880-BE27-02788087E9E9}" dt="2024-06-19T02:16:06.217" v="432" actId="20577"/>
          <ac:spMkLst>
            <pc:docMk/>
            <pc:sldMk cId="642999662" sldId="278"/>
            <ac:spMk id="2" creationId="{46EEE6C0-874C-DBBC-0A05-CFC3B25748E2}"/>
          </ac:spMkLst>
        </pc:spChg>
        <pc:spChg chg="del">
          <ac:chgData name="Eduardo Savian" userId="83fefb37af455394" providerId="LiveId" clId="{C0BAD29C-331F-4880-BE27-02788087E9E9}" dt="2024-06-19T02:16:58.063" v="437" actId="22"/>
          <ac:spMkLst>
            <pc:docMk/>
            <pc:sldMk cId="642999662" sldId="278"/>
            <ac:spMk id="3" creationId="{B18140EC-8C70-2B25-97D5-B03868C255CD}"/>
          </ac:spMkLst>
        </pc:spChg>
        <pc:picChg chg="add mod ord">
          <ac:chgData name="Eduardo Savian" userId="83fefb37af455394" providerId="LiveId" clId="{C0BAD29C-331F-4880-BE27-02788087E9E9}" dt="2024-06-19T02:16:58.063" v="437" actId="22"/>
          <ac:picMkLst>
            <pc:docMk/>
            <pc:sldMk cId="642999662" sldId="278"/>
            <ac:picMk id="8" creationId="{B84365D3-41D7-B117-0C3A-76323D9CE944}"/>
          </ac:picMkLst>
        </pc:picChg>
      </pc:sldChg>
      <pc:sldChg chg="addSp delSp modSp new del mod">
        <pc:chgData name="Eduardo Savian" userId="83fefb37af455394" providerId="LiveId" clId="{C0BAD29C-331F-4880-BE27-02788087E9E9}" dt="2024-06-19T12:23:00.714" v="605" actId="18676"/>
        <pc:sldMkLst>
          <pc:docMk/>
          <pc:sldMk cId="2061843158" sldId="279"/>
        </pc:sldMkLst>
        <pc:spChg chg="mod">
          <ac:chgData name="Eduardo Savian" userId="83fefb37af455394" providerId="LiveId" clId="{C0BAD29C-331F-4880-BE27-02788087E9E9}" dt="2024-06-19T02:16:12.490" v="435"/>
          <ac:spMkLst>
            <pc:docMk/>
            <pc:sldMk cId="2061843158" sldId="279"/>
            <ac:spMk id="2" creationId="{5B2A0EA0-A363-FEA4-4CD4-4A76C4624E68}"/>
          </ac:spMkLst>
        </pc:spChg>
        <pc:spChg chg="del">
          <ac:chgData name="Eduardo Savian" userId="83fefb37af455394" providerId="LiveId" clId="{C0BAD29C-331F-4880-BE27-02788087E9E9}" dt="2024-06-19T02:17:22.601" v="438" actId="22"/>
          <ac:spMkLst>
            <pc:docMk/>
            <pc:sldMk cId="2061843158" sldId="279"/>
            <ac:spMk id="3" creationId="{68867F34-4D57-6443-8B4F-961DB7E69476}"/>
          </ac:spMkLst>
        </pc:spChg>
        <pc:picChg chg="add mod ord">
          <ac:chgData name="Eduardo Savian" userId="83fefb37af455394" providerId="LiveId" clId="{C0BAD29C-331F-4880-BE27-02788087E9E9}" dt="2024-06-19T02:17:22.601" v="438" actId="22"/>
          <ac:picMkLst>
            <pc:docMk/>
            <pc:sldMk cId="2061843158" sldId="279"/>
            <ac:picMk id="8" creationId="{7CD76E04-D522-973B-6EE1-A40171303F89}"/>
          </ac:picMkLst>
        </pc:picChg>
      </pc:sldChg>
      <pc:sldChg chg="addSp delSp modSp new del mod">
        <pc:chgData name="Eduardo Savian" userId="83fefb37af455394" providerId="LiveId" clId="{C0BAD29C-331F-4880-BE27-02788087E9E9}" dt="2024-06-19T02:20:12.152" v="456" actId="47"/>
        <pc:sldMkLst>
          <pc:docMk/>
          <pc:sldMk cId="2536522868" sldId="280"/>
        </pc:sldMkLst>
        <pc:spChg chg="mod">
          <ac:chgData name="Eduardo Savian" userId="83fefb37af455394" providerId="LiveId" clId="{C0BAD29C-331F-4880-BE27-02788087E9E9}" dt="2024-06-19T02:16:13.539" v="436"/>
          <ac:spMkLst>
            <pc:docMk/>
            <pc:sldMk cId="2536522868" sldId="280"/>
            <ac:spMk id="2" creationId="{6CD8D164-605F-97AF-0EF9-C03D87FDB8FC}"/>
          </ac:spMkLst>
        </pc:spChg>
        <pc:spChg chg="add del">
          <ac:chgData name="Eduardo Savian" userId="83fefb37af455394" providerId="LiveId" clId="{C0BAD29C-331F-4880-BE27-02788087E9E9}" dt="2024-06-19T02:18:05.217" v="440" actId="22"/>
          <ac:spMkLst>
            <pc:docMk/>
            <pc:sldMk cId="2536522868" sldId="280"/>
            <ac:spMk id="3" creationId="{1E0503DA-7991-6A13-8E4B-14AF8A57C834}"/>
          </ac:spMkLst>
        </pc:spChg>
        <pc:picChg chg="add del mod ord">
          <ac:chgData name="Eduardo Savian" userId="83fefb37af455394" providerId="LiveId" clId="{C0BAD29C-331F-4880-BE27-02788087E9E9}" dt="2024-06-19T02:18:05.217" v="440" actId="22"/>
          <ac:picMkLst>
            <pc:docMk/>
            <pc:sldMk cId="2536522868" sldId="280"/>
            <ac:picMk id="8" creationId="{0632DD90-4EDA-19E5-FA53-C4251E1CF8BA}"/>
          </ac:picMkLst>
        </pc:picChg>
      </pc:sldChg>
      <pc:sldChg chg="addSp delSp modSp new del mod">
        <pc:chgData name="Eduardo Savian" userId="83fefb37af455394" providerId="LiveId" clId="{C0BAD29C-331F-4880-BE27-02788087E9E9}" dt="2024-06-19T12:23:00.714" v="605" actId="18676"/>
        <pc:sldMkLst>
          <pc:docMk/>
          <pc:sldMk cId="3452563875" sldId="281"/>
        </pc:sldMkLst>
        <pc:spChg chg="mod">
          <ac:chgData name="Eduardo Savian" userId="83fefb37af455394" providerId="LiveId" clId="{C0BAD29C-331F-4880-BE27-02788087E9E9}" dt="2024-06-19T02:20:03.116" v="452"/>
          <ac:spMkLst>
            <pc:docMk/>
            <pc:sldMk cId="3452563875" sldId="281"/>
            <ac:spMk id="2" creationId="{B181ADD0-7F40-AA4C-FCFF-A8DFD2B35DA6}"/>
          </ac:spMkLst>
        </pc:spChg>
        <pc:spChg chg="del">
          <ac:chgData name="Eduardo Savian" userId="83fefb37af455394" providerId="LiveId" clId="{C0BAD29C-331F-4880-BE27-02788087E9E9}" dt="2024-06-19T02:18:41.236" v="442" actId="22"/>
          <ac:spMkLst>
            <pc:docMk/>
            <pc:sldMk cId="3452563875" sldId="281"/>
            <ac:spMk id="3" creationId="{17A98DEB-1809-2E18-4117-2CE94AB652F8}"/>
          </ac:spMkLst>
        </pc:spChg>
        <pc:picChg chg="add mod ord">
          <ac:chgData name="Eduardo Savian" userId="83fefb37af455394" providerId="LiveId" clId="{C0BAD29C-331F-4880-BE27-02788087E9E9}" dt="2024-06-19T02:18:41.236" v="442" actId="22"/>
          <ac:picMkLst>
            <pc:docMk/>
            <pc:sldMk cId="3452563875" sldId="281"/>
            <ac:picMk id="8" creationId="{7608FD13-E51A-6B6E-957F-4F3A152E63BE}"/>
          </ac:picMkLst>
        </pc:picChg>
      </pc:sldChg>
      <pc:sldChg chg="addSp delSp modSp new del mod">
        <pc:chgData name="Eduardo Savian" userId="83fefb37af455394" providerId="LiveId" clId="{C0BAD29C-331F-4880-BE27-02788087E9E9}" dt="2024-06-19T12:23:00.714" v="605" actId="18676"/>
        <pc:sldMkLst>
          <pc:docMk/>
          <pc:sldMk cId="2707155307" sldId="282"/>
        </pc:sldMkLst>
        <pc:spChg chg="mod">
          <ac:chgData name="Eduardo Savian" userId="83fefb37af455394" providerId="LiveId" clId="{C0BAD29C-331F-4880-BE27-02788087E9E9}" dt="2024-06-19T02:20:04.205" v="453"/>
          <ac:spMkLst>
            <pc:docMk/>
            <pc:sldMk cId="2707155307" sldId="282"/>
            <ac:spMk id="2" creationId="{2C7603AB-3635-A747-D72A-F657752D300B}"/>
          </ac:spMkLst>
        </pc:spChg>
        <pc:spChg chg="del">
          <ac:chgData name="Eduardo Savian" userId="83fefb37af455394" providerId="LiveId" clId="{C0BAD29C-331F-4880-BE27-02788087E9E9}" dt="2024-06-19T02:19:05.270" v="444" actId="22"/>
          <ac:spMkLst>
            <pc:docMk/>
            <pc:sldMk cId="2707155307" sldId="282"/>
            <ac:spMk id="3" creationId="{87D5925C-1C7D-45C5-C112-09BC738A1C7F}"/>
          </ac:spMkLst>
        </pc:spChg>
        <pc:picChg chg="add mod ord">
          <ac:chgData name="Eduardo Savian" userId="83fefb37af455394" providerId="LiveId" clId="{C0BAD29C-331F-4880-BE27-02788087E9E9}" dt="2024-06-19T02:19:05.270" v="444" actId="22"/>
          <ac:picMkLst>
            <pc:docMk/>
            <pc:sldMk cId="2707155307" sldId="282"/>
            <ac:picMk id="8" creationId="{5FD4B0F7-AA97-BE6C-C927-490733EE9CAE}"/>
          </ac:picMkLst>
        </pc:picChg>
      </pc:sldChg>
      <pc:sldChg chg="addSp delSp modSp new del mod">
        <pc:chgData name="Eduardo Savian" userId="83fefb37af455394" providerId="LiveId" clId="{C0BAD29C-331F-4880-BE27-02788087E9E9}" dt="2024-06-19T12:23:00.714" v="605" actId="18676"/>
        <pc:sldMkLst>
          <pc:docMk/>
          <pc:sldMk cId="3325068316" sldId="283"/>
        </pc:sldMkLst>
        <pc:spChg chg="mod">
          <ac:chgData name="Eduardo Savian" userId="83fefb37af455394" providerId="LiveId" clId="{C0BAD29C-331F-4880-BE27-02788087E9E9}" dt="2024-06-19T02:20:06.668" v="454"/>
          <ac:spMkLst>
            <pc:docMk/>
            <pc:sldMk cId="3325068316" sldId="283"/>
            <ac:spMk id="2" creationId="{CCEC0EA6-22C1-0FD7-A031-82C300A98F3E}"/>
          </ac:spMkLst>
        </pc:spChg>
        <pc:spChg chg="del mod">
          <ac:chgData name="Eduardo Savian" userId="83fefb37af455394" providerId="LiveId" clId="{C0BAD29C-331F-4880-BE27-02788087E9E9}" dt="2024-06-19T02:19:39.730" v="449" actId="22"/>
          <ac:spMkLst>
            <pc:docMk/>
            <pc:sldMk cId="3325068316" sldId="283"/>
            <ac:spMk id="3" creationId="{960C86CA-87ED-F109-82A1-D9CA7C50895B}"/>
          </ac:spMkLst>
        </pc:spChg>
        <pc:picChg chg="add mod ord">
          <ac:chgData name="Eduardo Savian" userId="83fefb37af455394" providerId="LiveId" clId="{C0BAD29C-331F-4880-BE27-02788087E9E9}" dt="2024-06-19T02:19:39.730" v="449" actId="22"/>
          <ac:picMkLst>
            <pc:docMk/>
            <pc:sldMk cId="3325068316" sldId="283"/>
            <ac:picMk id="8" creationId="{95302D35-68A3-E70F-CF1B-F491A00FD9B6}"/>
          </ac:picMkLst>
        </pc:picChg>
      </pc:sldChg>
      <pc:sldChg chg="addSp delSp modSp new del mod">
        <pc:chgData name="Eduardo Savian" userId="83fefb37af455394" providerId="LiveId" clId="{C0BAD29C-331F-4880-BE27-02788087E9E9}" dt="2024-06-19T12:23:00.714" v="605" actId="18676"/>
        <pc:sldMkLst>
          <pc:docMk/>
          <pc:sldMk cId="2287349985" sldId="284"/>
        </pc:sldMkLst>
        <pc:spChg chg="mod">
          <ac:chgData name="Eduardo Savian" userId="83fefb37af455394" providerId="LiveId" clId="{C0BAD29C-331F-4880-BE27-02788087E9E9}" dt="2024-06-19T02:20:08.632" v="455"/>
          <ac:spMkLst>
            <pc:docMk/>
            <pc:sldMk cId="2287349985" sldId="284"/>
            <ac:spMk id="2" creationId="{5B56DE07-A52E-7B0C-ABC4-A3E924322AEE}"/>
          </ac:spMkLst>
        </pc:spChg>
        <pc:spChg chg="del">
          <ac:chgData name="Eduardo Savian" userId="83fefb37af455394" providerId="LiveId" clId="{C0BAD29C-331F-4880-BE27-02788087E9E9}" dt="2024-06-19T02:19:55.375" v="451" actId="22"/>
          <ac:spMkLst>
            <pc:docMk/>
            <pc:sldMk cId="2287349985" sldId="284"/>
            <ac:spMk id="3" creationId="{26628598-57E0-90EB-42AF-DAD7EAA7458C}"/>
          </ac:spMkLst>
        </pc:spChg>
        <pc:picChg chg="add mod ord">
          <ac:chgData name="Eduardo Savian" userId="83fefb37af455394" providerId="LiveId" clId="{C0BAD29C-331F-4880-BE27-02788087E9E9}" dt="2024-06-19T02:19:55.375" v="451" actId="22"/>
          <ac:picMkLst>
            <pc:docMk/>
            <pc:sldMk cId="2287349985" sldId="284"/>
            <ac:picMk id="8" creationId="{EF91F902-2307-EB37-3E5B-F98EB7BDA921}"/>
          </ac:picMkLst>
        </pc:picChg>
      </pc:sldChg>
      <pc:sldChg chg="addSp delSp modSp new mod">
        <pc:chgData name="Eduardo Savian" userId="83fefb37af455394" providerId="LiveId" clId="{C0BAD29C-331F-4880-BE27-02788087E9E9}" dt="2024-06-19T12:08:31.859" v="504" actId="962"/>
        <pc:sldMkLst>
          <pc:docMk/>
          <pc:sldMk cId="2436310047" sldId="285"/>
        </pc:sldMkLst>
        <pc:spChg chg="mod">
          <ac:chgData name="Eduardo Savian" userId="83fefb37af455394" providerId="LiveId" clId="{C0BAD29C-331F-4880-BE27-02788087E9E9}" dt="2024-06-19T12:07:41.322" v="492" actId="20577"/>
          <ac:spMkLst>
            <pc:docMk/>
            <pc:sldMk cId="2436310047" sldId="285"/>
            <ac:spMk id="2" creationId="{B27BD75C-5767-BC95-D0BE-33D590AE3722}"/>
          </ac:spMkLst>
        </pc:spChg>
        <pc:spChg chg="del">
          <ac:chgData name="Eduardo Savian" userId="83fefb37af455394" providerId="LiveId" clId="{C0BAD29C-331F-4880-BE27-02788087E9E9}" dt="2024-06-19T12:07:34.781" v="485"/>
          <ac:spMkLst>
            <pc:docMk/>
            <pc:sldMk cId="2436310047" sldId="285"/>
            <ac:spMk id="3" creationId="{2072CBA5-61A2-40A5-F589-4DD6C1F0E30F}"/>
          </ac:spMkLst>
        </pc:spChg>
        <pc:spChg chg="add del mod">
          <ac:chgData name="Eduardo Savian" userId="83fefb37af455394" providerId="LiveId" clId="{C0BAD29C-331F-4880-BE27-02788087E9E9}" dt="2024-06-19T12:08:30.757" v="502"/>
          <ac:spMkLst>
            <pc:docMk/>
            <pc:sldMk cId="2436310047" sldId="285"/>
            <ac:spMk id="10" creationId="{CB25612A-5EC5-FC2A-E50A-76ACE0F4BBE5}"/>
          </ac:spMkLst>
        </pc:spChg>
        <pc:picChg chg="add del mod">
          <ac:chgData name="Eduardo Savian" userId="83fefb37af455394" providerId="LiveId" clId="{C0BAD29C-331F-4880-BE27-02788087E9E9}" dt="2024-06-19T12:08:26.693" v="501" actId="478"/>
          <ac:picMkLst>
            <pc:docMk/>
            <pc:sldMk cId="2436310047" sldId="285"/>
            <ac:picMk id="8" creationId="{7B708431-85C0-93DE-4932-E979B345A359}"/>
          </ac:picMkLst>
        </pc:picChg>
        <pc:picChg chg="add mod">
          <ac:chgData name="Eduardo Savian" userId="83fefb37af455394" providerId="LiveId" clId="{C0BAD29C-331F-4880-BE27-02788087E9E9}" dt="2024-06-19T12:08:31.859" v="504" actId="962"/>
          <ac:picMkLst>
            <pc:docMk/>
            <pc:sldMk cId="2436310047" sldId="285"/>
            <ac:picMk id="12" creationId="{156FE2EB-7854-21B2-BFC7-715635A4A362}"/>
          </ac:picMkLst>
        </pc:picChg>
      </pc:sldChg>
      <pc:sldChg chg="new del">
        <pc:chgData name="Eduardo Savian" userId="83fefb37af455394" providerId="LiveId" clId="{C0BAD29C-331F-4880-BE27-02788087E9E9}" dt="2024-06-19T02:21:41.419" v="466" actId="2696"/>
        <pc:sldMkLst>
          <pc:docMk/>
          <pc:sldMk cId="2953710764" sldId="285"/>
        </pc:sldMkLst>
      </pc:sldChg>
      <pc:sldChg chg="addSp delSp modSp new mod">
        <pc:chgData name="Eduardo Savian" userId="83fefb37af455394" providerId="LiveId" clId="{C0BAD29C-331F-4880-BE27-02788087E9E9}" dt="2024-06-19T12:17:29.794" v="525" actId="20577"/>
        <pc:sldMkLst>
          <pc:docMk/>
          <pc:sldMk cId="1008255062" sldId="286"/>
        </pc:sldMkLst>
        <pc:spChg chg="mod">
          <ac:chgData name="Eduardo Savian" userId="83fefb37af455394" providerId="LiveId" clId="{C0BAD29C-331F-4880-BE27-02788087E9E9}" dt="2024-06-19T12:17:29.794" v="525" actId="20577"/>
          <ac:spMkLst>
            <pc:docMk/>
            <pc:sldMk cId="1008255062" sldId="286"/>
            <ac:spMk id="2" creationId="{AD5FCB21-6D81-9652-F588-2B7F8FFD029D}"/>
          </ac:spMkLst>
        </pc:spChg>
        <pc:spChg chg="add del">
          <ac:chgData name="Eduardo Savian" userId="83fefb37af455394" providerId="LiveId" clId="{C0BAD29C-331F-4880-BE27-02788087E9E9}" dt="2024-06-19T12:17:22.435" v="512" actId="22"/>
          <ac:spMkLst>
            <pc:docMk/>
            <pc:sldMk cId="1008255062" sldId="286"/>
            <ac:spMk id="3" creationId="{36E7197D-1362-50DE-3CC5-9E2DA5834D0D}"/>
          </ac:spMkLst>
        </pc:spChg>
        <pc:picChg chg="add mod">
          <ac:chgData name="Eduardo Savian" userId="83fefb37af455394" providerId="LiveId" clId="{C0BAD29C-331F-4880-BE27-02788087E9E9}" dt="2024-06-19T12:08:22.600" v="500"/>
          <ac:picMkLst>
            <pc:docMk/>
            <pc:sldMk cId="1008255062" sldId="286"/>
            <ac:picMk id="8" creationId="{4ECA8DB2-DB2E-47A5-CBF4-9E082268920E}"/>
          </ac:picMkLst>
        </pc:picChg>
        <pc:picChg chg="add mod ord">
          <ac:chgData name="Eduardo Savian" userId="83fefb37af455394" providerId="LiveId" clId="{C0BAD29C-331F-4880-BE27-02788087E9E9}" dt="2024-06-19T12:17:22.435" v="512" actId="22"/>
          <ac:picMkLst>
            <pc:docMk/>
            <pc:sldMk cId="1008255062" sldId="286"/>
            <ac:picMk id="10" creationId="{604DE75C-A666-E188-9FA2-F88E39578776}"/>
          </ac:picMkLst>
        </pc:picChg>
      </pc:sldChg>
      <pc:sldChg chg="addSp delSp modSp new mod">
        <pc:chgData name="Eduardo Savian" userId="83fefb37af455394" providerId="LiveId" clId="{C0BAD29C-331F-4880-BE27-02788087E9E9}" dt="2024-06-19T12:17:25.622" v="517" actId="20577"/>
        <pc:sldMkLst>
          <pc:docMk/>
          <pc:sldMk cId="713337090" sldId="287"/>
        </pc:sldMkLst>
        <pc:spChg chg="mod">
          <ac:chgData name="Eduardo Savian" userId="83fefb37af455394" providerId="LiveId" clId="{C0BAD29C-331F-4880-BE27-02788087E9E9}" dt="2024-06-19T12:17:25.622" v="517" actId="20577"/>
          <ac:spMkLst>
            <pc:docMk/>
            <pc:sldMk cId="713337090" sldId="287"/>
            <ac:spMk id="2" creationId="{A927CB7B-92A7-C241-0B94-5CEF109B9B4E}"/>
          </ac:spMkLst>
        </pc:spChg>
        <pc:spChg chg="del">
          <ac:chgData name="Eduardo Savian" userId="83fefb37af455394" providerId="LiveId" clId="{C0BAD29C-331F-4880-BE27-02788087E9E9}" dt="2024-06-19T12:08:04.733" v="493"/>
          <ac:spMkLst>
            <pc:docMk/>
            <pc:sldMk cId="713337090" sldId="287"/>
            <ac:spMk id="3" creationId="{F45034D1-AD15-B1F0-2C16-B55D15B7FAFE}"/>
          </ac:spMkLst>
        </pc:spChg>
        <pc:picChg chg="add mod">
          <ac:chgData name="Eduardo Savian" userId="83fefb37af455394" providerId="LiveId" clId="{C0BAD29C-331F-4880-BE27-02788087E9E9}" dt="2024-06-19T12:08:05.622" v="495" actId="962"/>
          <ac:picMkLst>
            <pc:docMk/>
            <pc:sldMk cId="713337090" sldId="287"/>
            <ac:picMk id="8" creationId="{87134060-13E6-E353-2C9B-509208B9FB68}"/>
          </ac:picMkLst>
        </pc:picChg>
      </pc:sldChg>
      <pc:sldChg chg="addSp delSp modSp new mod">
        <pc:chgData name="Eduardo Savian" userId="83fefb37af455394" providerId="LiveId" clId="{C0BAD29C-331F-4880-BE27-02788087E9E9}" dt="2024-06-19T12:17:40.394" v="537" actId="20577"/>
        <pc:sldMkLst>
          <pc:docMk/>
          <pc:sldMk cId="19251782" sldId="288"/>
        </pc:sldMkLst>
        <pc:spChg chg="mod">
          <ac:chgData name="Eduardo Savian" userId="83fefb37af455394" providerId="LiveId" clId="{C0BAD29C-331F-4880-BE27-02788087E9E9}" dt="2024-06-19T12:17:40.394" v="537" actId="20577"/>
          <ac:spMkLst>
            <pc:docMk/>
            <pc:sldMk cId="19251782" sldId="288"/>
            <ac:spMk id="2" creationId="{6B49075B-BC0D-BBE2-EF79-03C799E4D82A}"/>
          </ac:spMkLst>
        </pc:spChg>
        <pc:spChg chg="del">
          <ac:chgData name="Eduardo Savian" userId="83fefb37af455394" providerId="LiveId" clId="{C0BAD29C-331F-4880-BE27-02788087E9E9}" dt="2024-06-19T12:13:29.602" v="506" actId="22"/>
          <ac:spMkLst>
            <pc:docMk/>
            <pc:sldMk cId="19251782" sldId="288"/>
            <ac:spMk id="3" creationId="{96180FFF-D651-1E60-85AF-959A1C720C60}"/>
          </ac:spMkLst>
        </pc:spChg>
        <pc:picChg chg="add mod ord">
          <ac:chgData name="Eduardo Savian" userId="83fefb37af455394" providerId="LiveId" clId="{C0BAD29C-331F-4880-BE27-02788087E9E9}" dt="2024-06-19T12:13:29.602" v="506" actId="22"/>
          <ac:picMkLst>
            <pc:docMk/>
            <pc:sldMk cId="19251782" sldId="288"/>
            <ac:picMk id="8" creationId="{02BD5F8F-AF3D-D685-C749-E2457ECCA766}"/>
          </ac:picMkLst>
        </pc:picChg>
      </pc:sldChg>
      <pc:sldChg chg="addSp delSp modSp new mod">
        <pc:chgData name="Eduardo Savian" userId="83fefb37af455394" providerId="LiveId" clId="{C0BAD29C-331F-4880-BE27-02788087E9E9}" dt="2024-06-19T12:17:58.379" v="545" actId="20577"/>
        <pc:sldMkLst>
          <pc:docMk/>
          <pc:sldMk cId="697228871" sldId="289"/>
        </pc:sldMkLst>
        <pc:spChg chg="mod">
          <ac:chgData name="Eduardo Savian" userId="83fefb37af455394" providerId="LiveId" clId="{C0BAD29C-331F-4880-BE27-02788087E9E9}" dt="2024-06-19T12:17:58.379" v="545" actId="20577"/>
          <ac:spMkLst>
            <pc:docMk/>
            <pc:sldMk cId="697228871" sldId="289"/>
            <ac:spMk id="2" creationId="{1C5CCCFA-7843-42C7-C25C-2FD74769D1AD}"/>
          </ac:spMkLst>
        </pc:spChg>
        <pc:spChg chg="del mod">
          <ac:chgData name="Eduardo Savian" userId="83fefb37af455394" providerId="LiveId" clId="{C0BAD29C-331F-4880-BE27-02788087E9E9}" dt="2024-06-19T12:16:49.176" v="511" actId="22"/>
          <ac:spMkLst>
            <pc:docMk/>
            <pc:sldMk cId="697228871" sldId="289"/>
            <ac:spMk id="3" creationId="{908EBC2B-5B8F-DA97-F0DE-418BF13DDC4A}"/>
          </ac:spMkLst>
        </pc:spChg>
        <pc:picChg chg="add mod ord">
          <ac:chgData name="Eduardo Savian" userId="83fefb37af455394" providerId="LiveId" clId="{C0BAD29C-331F-4880-BE27-02788087E9E9}" dt="2024-06-19T12:16:49.176" v="511" actId="22"/>
          <ac:picMkLst>
            <pc:docMk/>
            <pc:sldMk cId="697228871" sldId="289"/>
            <ac:picMk id="8" creationId="{DACE573F-7A9B-E092-2A10-4546914C977A}"/>
          </ac:picMkLst>
        </pc:picChg>
      </pc:sldChg>
      <pc:sldChg chg="new del">
        <pc:chgData name="Eduardo Savian" userId="83fefb37af455394" providerId="LiveId" clId="{C0BAD29C-331F-4880-BE27-02788087E9E9}" dt="2024-06-19T12:18:37.040" v="550" actId="47"/>
        <pc:sldMkLst>
          <pc:docMk/>
          <pc:sldMk cId="602342734" sldId="290"/>
        </pc:sldMkLst>
      </pc:sldChg>
      <pc:sldChg chg="addSp delSp modSp new del mod ord">
        <pc:chgData name="Eduardo Savian" userId="83fefb37af455394" providerId="LiveId" clId="{C0BAD29C-331F-4880-BE27-02788087E9E9}" dt="2024-06-19T12:21:40.715" v="601" actId="2696"/>
        <pc:sldMkLst>
          <pc:docMk/>
          <pc:sldMk cId="2012070260" sldId="290"/>
        </pc:sldMkLst>
        <pc:spChg chg="mod">
          <ac:chgData name="Eduardo Savian" userId="83fefb37af455394" providerId="LiveId" clId="{C0BAD29C-331F-4880-BE27-02788087E9E9}" dt="2024-06-19T12:19:02.941" v="558"/>
          <ac:spMkLst>
            <pc:docMk/>
            <pc:sldMk cId="2012070260" sldId="290"/>
            <ac:spMk id="2" creationId="{A0B7A06B-3FA5-252E-ADC6-387422D7FEFC}"/>
          </ac:spMkLst>
        </pc:spChg>
        <pc:spChg chg="del">
          <ac:chgData name="Eduardo Savian" userId="83fefb37af455394" providerId="LiveId" clId="{C0BAD29C-331F-4880-BE27-02788087E9E9}" dt="2024-06-19T12:19:10.821" v="559" actId="3680"/>
          <ac:spMkLst>
            <pc:docMk/>
            <pc:sldMk cId="2012070260" sldId="290"/>
            <ac:spMk id="3" creationId="{CDBABDCB-BD9B-A6F3-2FC1-3A0173DA0A6B}"/>
          </ac:spMkLst>
        </pc:spChg>
        <pc:graphicFrameChg chg="add mod ord modGraphic">
          <ac:chgData name="Eduardo Savian" userId="83fefb37af455394" providerId="LiveId" clId="{C0BAD29C-331F-4880-BE27-02788087E9E9}" dt="2024-06-19T12:19:10.821" v="559" actId="3680"/>
          <ac:graphicFrameMkLst>
            <pc:docMk/>
            <pc:sldMk cId="2012070260" sldId="290"/>
            <ac:graphicFrameMk id="7" creationId="{D42312B8-6206-8B64-D9FF-EF3F5BED01BC}"/>
          </ac:graphicFrameMkLst>
        </pc:graphicFrameChg>
      </pc:sldChg>
      <pc:sldChg chg="addSp delSp modSp new del mod ord">
        <pc:chgData name="Eduardo Savian" userId="83fefb37af455394" providerId="LiveId" clId="{C0BAD29C-331F-4880-BE27-02788087E9E9}" dt="2024-06-19T12:21:37.499" v="600" actId="2696"/>
        <pc:sldMkLst>
          <pc:docMk/>
          <pc:sldMk cId="1792329158" sldId="291"/>
        </pc:sldMkLst>
        <pc:spChg chg="mod">
          <ac:chgData name="Eduardo Savian" userId="83fefb37af455394" providerId="LiveId" clId="{C0BAD29C-331F-4880-BE27-02788087E9E9}" dt="2024-06-19T12:19:00.341" v="557"/>
          <ac:spMkLst>
            <pc:docMk/>
            <pc:sldMk cId="1792329158" sldId="291"/>
            <ac:spMk id="2" creationId="{D6AFC9DA-24F5-73B6-0EAA-9A20B8FB3537}"/>
          </ac:spMkLst>
        </pc:spChg>
        <pc:spChg chg="del">
          <ac:chgData name="Eduardo Savian" userId="83fefb37af455394" providerId="LiveId" clId="{C0BAD29C-331F-4880-BE27-02788087E9E9}" dt="2024-06-19T12:19:30.165" v="560" actId="3680"/>
          <ac:spMkLst>
            <pc:docMk/>
            <pc:sldMk cId="1792329158" sldId="291"/>
            <ac:spMk id="3" creationId="{E3F3D5A5-D201-61B5-D9D6-7A9FE0D31B27}"/>
          </ac:spMkLst>
        </pc:spChg>
        <pc:graphicFrameChg chg="add mod ord modGraphic">
          <ac:chgData name="Eduardo Savian" userId="83fefb37af455394" providerId="LiveId" clId="{C0BAD29C-331F-4880-BE27-02788087E9E9}" dt="2024-06-19T12:21:25.919" v="599" actId="2161"/>
          <ac:graphicFrameMkLst>
            <pc:docMk/>
            <pc:sldMk cId="1792329158" sldId="291"/>
            <ac:graphicFrameMk id="7" creationId="{7512E751-2959-4A47-68C5-96D4A642F40A}"/>
          </ac:graphicFrameMkLst>
        </pc:graphicFrameChg>
      </pc:sldChg>
    </pc:docChg>
  </pc:docChgLst>
  <pc:docChgLst>
    <pc:chgData name="Eduardo Savian" userId="83fefb37af455394" providerId="LiveId" clId="{217EB2C1-E6A9-4F42-BFBF-ED5005B07AD2}"/>
    <pc:docChg chg="undo custSel addSld delSld modSld">
      <pc:chgData name="Eduardo Savian" userId="83fefb37af455394" providerId="LiveId" clId="{217EB2C1-E6A9-4F42-BFBF-ED5005B07AD2}" dt="2024-05-19T20:29:20.201" v="958" actId="20577"/>
      <pc:docMkLst>
        <pc:docMk/>
      </pc:docMkLst>
      <pc:sldChg chg="modSp mod">
        <pc:chgData name="Eduardo Savian" userId="83fefb37af455394" providerId="LiveId" clId="{217EB2C1-E6A9-4F42-BFBF-ED5005B07AD2}" dt="2024-05-19T20:18:46.082" v="749" actId="790"/>
        <pc:sldMkLst>
          <pc:docMk/>
          <pc:sldMk cId="3775945265" sldId="257"/>
        </pc:sldMkLst>
        <pc:spChg chg="mod">
          <ac:chgData name="Eduardo Savian" userId="83fefb37af455394" providerId="LiveId" clId="{217EB2C1-E6A9-4F42-BFBF-ED5005B07AD2}" dt="2024-05-19T20:18:46.082" v="749" actId="790"/>
          <ac:spMkLst>
            <pc:docMk/>
            <pc:sldMk cId="3775945265" sldId="257"/>
            <ac:spMk id="2" creationId="{D6ADE00D-4311-50C4-8DF9-71AEE4CBFBA6}"/>
          </ac:spMkLst>
        </pc:spChg>
        <pc:spChg chg="mod">
          <ac:chgData name="Eduardo Savian" userId="83fefb37af455394" providerId="LiveId" clId="{217EB2C1-E6A9-4F42-BFBF-ED5005B07AD2}" dt="2024-05-19T20:16:23.021" v="72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217EB2C1-E6A9-4F42-BFBF-ED5005B07AD2}" dt="2024-05-19T20:01:53.490" v="74" actId="20577"/>
        <pc:sldMkLst>
          <pc:docMk/>
          <pc:sldMk cId="2097304172" sldId="268"/>
        </pc:sldMkLst>
        <pc:spChg chg="mod">
          <ac:chgData name="Eduardo Savian" userId="83fefb37af455394" providerId="LiveId" clId="{217EB2C1-E6A9-4F42-BFBF-ED5005B07AD2}" dt="2024-05-19T20:01:53.490" v="74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 mod">
        <pc:chgData name="Eduardo Savian" userId="83fefb37af455394" providerId="LiveId" clId="{217EB2C1-E6A9-4F42-BFBF-ED5005B07AD2}" dt="2024-05-19T20:22:06.186" v="841" actId="20577"/>
        <pc:sldMkLst>
          <pc:docMk/>
          <pc:sldMk cId="1839108021" sldId="269"/>
        </pc:sldMkLst>
        <pc:spChg chg="mod">
          <ac:chgData name="Eduardo Savian" userId="83fefb37af455394" providerId="LiveId" clId="{217EB2C1-E6A9-4F42-BFBF-ED5005B07AD2}" dt="2024-05-19T20:18:08.031" v="748" actId="790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217EB2C1-E6A9-4F42-BFBF-ED5005B07AD2}" dt="2024-05-19T20:22:06.186" v="841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mod">
        <pc:chgData name="Eduardo Savian" userId="83fefb37af455394" providerId="LiveId" clId="{217EB2C1-E6A9-4F42-BFBF-ED5005B07AD2}" dt="2024-05-19T20:28:34.744" v="895" actId="22"/>
        <pc:sldMkLst>
          <pc:docMk/>
          <pc:sldMk cId="786732467" sldId="270"/>
        </pc:sldMkLst>
        <pc:spChg chg="mod">
          <ac:chgData name="Eduardo Savian" userId="83fefb37af455394" providerId="LiveId" clId="{217EB2C1-E6A9-4F42-BFBF-ED5005B07AD2}" dt="2024-05-19T20:27:13.176" v="893" actId="20577"/>
          <ac:spMkLst>
            <pc:docMk/>
            <pc:sldMk cId="786732467" sldId="270"/>
            <ac:spMk id="2" creationId="{6996E901-EAC6-49DB-0B83-26AF19601C91}"/>
          </ac:spMkLst>
        </pc:spChg>
        <pc:spChg chg="del mod">
          <ac:chgData name="Eduardo Savian" userId="83fefb37af455394" providerId="LiveId" clId="{217EB2C1-E6A9-4F42-BFBF-ED5005B07AD2}" dt="2024-05-19T20:24:09.964" v="860" actId="22"/>
          <ac:spMkLst>
            <pc:docMk/>
            <pc:sldMk cId="786732467" sldId="270"/>
            <ac:spMk id="3" creationId="{DC1EC669-3655-A424-23B2-65E9EFCECBFE}"/>
          </ac:spMkLst>
        </pc:spChg>
        <pc:spChg chg="add del mod">
          <ac:chgData name="Eduardo Savian" userId="83fefb37af455394" providerId="LiveId" clId="{217EB2C1-E6A9-4F42-BFBF-ED5005B07AD2}" dt="2024-05-19T20:28:34.744" v="895" actId="22"/>
          <ac:spMkLst>
            <pc:docMk/>
            <pc:sldMk cId="786732467" sldId="270"/>
            <ac:spMk id="10" creationId="{8B8E139F-329A-C912-DBC9-B74376AB5FF8}"/>
          </ac:spMkLst>
        </pc:spChg>
        <pc:picChg chg="add del mod ord">
          <ac:chgData name="Eduardo Savian" userId="83fefb37af455394" providerId="LiveId" clId="{217EB2C1-E6A9-4F42-BFBF-ED5005B07AD2}" dt="2024-05-19T20:28:33" v="894" actId="478"/>
          <ac:picMkLst>
            <pc:docMk/>
            <pc:sldMk cId="786732467" sldId="270"/>
            <ac:picMk id="8" creationId="{A5CE5EAD-5777-4E33-8088-09CCA53F30E7}"/>
          </ac:picMkLst>
        </pc:picChg>
        <pc:picChg chg="add mod ord">
          <ac:chgData name="Eduardo Savian" userId="83fefb37af455394" providerId="LiveId" clId="{217EB2C1-E6A9-4F42-BFBF-ED5005B07AD2}" dt="2024-05-19T20:28:34.744" v="895" actId="22"/>
          <ac:picMkLst>
            <pc:docMk/>
            <pc:sldMk cId="786732467" sldId="270"/>
            <ac:picMk id="12" creationId="{8E951E1F-DFFC-B7ED-109F-92D63809D36D}"/>
          </ac:picMkLst>
        </pc:picChg>
      </pc:sldChg>
      <pc:sldChg chg="addSp delSp modSp new mod">
        <pc:chgData name="Eduardo Savian" userId="83fefb37af455394" providerId="LiveId" clId="{217EB2C1-E6A9-4F42-BFBF-ED5005B07AD2}" dt="2024-05-19T20:29:02.787" v="943" actId="20577"/>
        <pc:sldMkLst>
          <pc:docMk/>
          <pc:sldMk cId="563821369" sldId="271"/>
        </pc:sldMkLst>
        <pc:spChg chg="mod">
          <ac:chgData name="Eduardo Savian" userId="83fefb37af455394" providerId="LiveId" clId="{217EB2C1-E6A9-4F42-BFBF-ED5005B07AD2}" dt="2024-05-19T20:29:02.787" v="943" actId="20577"/>
          <ac:spMkLst>
            <pc:docMk/>
            <pc:sldMk cId="563821369" sldId="271"/>
            <ac:spMk id="2" creationId="{E70215F8-1E37-98DE-70DB-83F0D157D2B7}"/>
          </ac:spMkLst>
        </pc:spChg>
        <pc:spChg chg="del mod">
          <ac:chgData name="Eduardo Savian" userId="83fefb37af455394" providerId="LiveId" clId="{217EB2C1-E6A9-4F42-BFBF-ED5005B07AD2}" dt="2024-05-19T20:24:51.661" v="864" actId="22"/>
          <ac:spMkLst>
            <pc:docMk/>
            <pc:sldMk cId="563821369" sldId="271"/>
            <ac:spMk id="3" creationId="{8A3E7E65-1127-F783-3450-D8C730FEF717}"/>
          </ac:spMkLst>
        </pc:spChg>
        <pc:picChg chg="add mod ord">
          <ac:chgData name="Eduardo Savian" userId="83fefb37af455394" providerId="LiveId" clId="{217EB2C1-E6A9-4F42-BFBF-ED5005B07AD2}" dt="2024-05-19T20:24:51.661" v="864" actId="22"/>
          <ac:picMkLst>
            <pc:docMk/>
            <pc:sldMk cId="563821369" sldId="271"/>
            <ac:picMk id="8" creationId="{03CB2811-2A9B-FA28-AABF-2401D30AFC24}"/>
          </ac:picMkLst>
        </pc:picChg>
      </pc:sldChg>
      <pc:sldChg chg="del">
        <pc:chgData name="Eduardo Savian" userId="83fefb37af455394" providerId="LiveId" clId="{217EB2C1-E6A9-4F42-BFBF-ED5005B07AD2}" dt="2024-05-19T20:17:18.832" v="740" actId="47"/>
        <pc:sldMkLst>
          <pc:docMk/>
          <pc:sldMk cId="1909084433" sldId="272"/>
        </pc:sldMkLst>
      </pc:sldChg>
      <pc:sldChg chg="addSp delSp modSp new mod">
        <pc:chgData name="Eduardo Savian" userId="83fefb37af455394" providerId="LiveId" clId="{217EB2C1-E6A9-4F42-BFBF-ED5005B07AD2}" dt="2024-05-19T20:29:09.064" v="944"/>
        <pc:sldMkLst>
          <pc:docMk/>
          <pc:sldMk cId="3820077443" sldId="272"/>
        </pc:sldMkLst>
        <pc:spChg chg="mod">
          <ac:chgData name="Eduardo Savian" userId="83fefb37af455394" providerId="LiveId" clId="{217EB2C1-E6A9-4F42-BFBF-ED5005B07AD2}" dt="2024-05-19T20:29:09.064" v="944"/>
          <ac:spMkLst>
            <pc:docMk/>
            <pc:sldMk cId="3820077443" sldId="272"/>
            <ac:spMk id="2" creationId="{52978418-C559-5F22-F1CD-E73F225DD8AF}"/>
          </ac:spMkLst>
        </pc:spChg>
        <pc:spChg chg="add del">
          <ac:chgData name="Eduardo Savian" userId="83fefb37af455394" providerId="LiveId" clId="{217EB2C1-E6A9-4F42-BFBF-ED5005B07AD2}" dt="2024-05-19T20:25:28.078" v="867" actId="22"/>
          <ac:spMkLst>
            <pc:docMk/>
            <pc:sldMk cId="3820077443" sldId="272"/>
            <ac:spMk id="3" creationId="{F2CF4DD3-D745-7A67-5FC1-64CE1F276356}"/>
          </ac:spMkLst>
        </pc:spChg>
        <pc:spChg chg="add del mod">
          <ac:chgData name="Eduardo Savian" userId="83fefb37af455394" providerId="LiveId" clId="{217EB2C1-E6A9-4F42-BFBF-ED5005B07AD2}" dt="2024-05-19T20:26:08.357" v="869" actId="22"/>
          <ac:spMkLst>
            <pc:docMk/>
            <pc:sldMk cId="3820077443" sldId="272"/>
            <ac:spMk id="12" creationId="{8B147716-5A83-A00C-7986-E34BD2F4F8B8}"/>
          </ac:spMkLst>
        </pc:spChg>
        <pc:picChg chg="add del mod ord">
          <ac:chgData name="Eduardo Savian" userId="83fefb37af455394" providerId="LiveId" clId="{217EB2C1-E6A9-4F42-BFBF-ED5005B07AD2}" dt="2024-05-19T20:25:13.739" v="866" actId="22"/>
          <ac:picMkLst>
            <pc:docMk/>
            <pc:sldMk cId="3820077443" sldId="272"/>
            <ac:picMk id="8" creationId="{47009422-2C9F-050E-35F5-0B234954222D}"/>
          </ac:picMkLst>
        </pc:picChg>
        <pc:picChg chg="add del mod ord">
          <ac:chgData name="Eduardo Savian" userId="83fefb37af455394" providerId="LiveId" clId="{217EB2C1-E6A9-4F42-BFBF-ED5005B07AD2}" dt="2024-05-19T20:26:06.229" v="868" actId="478"/>
          <ac:picMkLst>
            <pc:docMk/>
            <pc:sldMk cId="3820077443" sldId="272"/>
            <ac:picMk id="10" creationId="{4350A8DC-D2BB-1BED-AFAC-0AC310C3636E}"/>
          </ac:picMkLst>
        </pc:picChg>
        <pc:picChg chg="add mod ord">
          <ac:chgData name="Eduardo Savian" userId="83fefb37af455394" providerId="LiveId" clId="{217EB2C1-E6A9-4F42-BFBF-ED5005B07AD2}" dt="2024-05-19T20:26:08.357" v="869" actId="22"/>
          <ac:picMkLst>
            <pc:docMk/>
            <pc:sldMk cId="3820077443" sldId="272"/>
            <ac:picMk id="14" creationId="{457DD28B-A7F6-44BD-4B83-223E771FCFC2}"/>
          </ac:picMkLst>
        </pc:picChg>
      </pc:sldChg>
      <pc:sldChg chg="addSp delSp modSp new mod">
        <pc:chgData name="Eduardo Savian" userId="83fefb37af455394" providerId="LiveId" clId="{217EB2C1-E6A9-4F42-BFBF-ED5005B07AD2}" dt="2024-05-19T20:29:11.512" v="945"/>
        <pc:sldMkLst>
          <pc:docMk/>
          <pc:sldMk cId="3222751535" sldId="273"/>
        </pc:sldMkLst>
        <pc:spChg chg="mod">
          <ac:chgData name="Eduardo Savian" userId="83fefb37af455394" providerId="LiveId" clId="{217EB2C1-E6A9-4F42-BFBF-ED5005B07AD2}" dt="2024-05-19T20:29:11.512" v="945"/>
          <ac:spMkLst>
            <pc:docMk/>
            <pc:sldMk cId="3222751535" sldId="273"/>
            <ac:spMk id="2" creationId="{2419E225-2928-2C8B-BCD0-743C6339F43A}"/>
          </ac:spMkLst>
        </pc:spChg>
        <pc:spChg chg="del">
          <ac:chgData name="Eduardo Savian" userId="83fefb37af455394" providerId="LiveId" clId="{217EB2C1-E6A9-4F42-BFBF-ED5005B07AD2}" dt="2024-05-19T20:26:25.528" v="870" actId="22"/>
          <ac:spMkLst>
            <pc:docMk/>
            <pc:sldMk cId="3222751535" sldId="273"/>
            <ac:spMk id="3" creationId="{0F15CF39-8530-C26D-D2C2-71BF66D2273D}"/>
          </ac:spMkLst>
        </pc:spChg>
        <pc:picChg chg="add mod ord">
          <ac:chgData name="Eduardo Savian" userId="83fefb37af455394" providerId="LiveId" clId="{217EB2C1-E6A9-4F42-BFBF-ED5005B07AD2}" dt="2024-05-19T20:26:25.528" v="870" actId="22"/>
          <ac:picMkLst>
            <pc:docMk/>
            <pc:sldMk cId="3222751535" sldId="273"/>
            <ac:picMk id="8" creationId="{531A2931-2BB1-2C76-B484-C8A956AC2FCA}"/>
          </ac:picMkLst>
        </pc:picChg>
      </pc:sldChg>
      <pc:sldChg chg="del">
        <pc:chgData name="Eduardo Savian" userId="83fefb37af455394" providerId="LiveId" clId="{217EB2C1-E6A9-4F42-BFBF-ED5005B07AD2}" dt="2024-05-19T20:17:19.495" v="741" actId="47"/>
        <pc:sldMkLst>
          <pc:docMk/>
          <pc:sldMk cId="4112802808" sldId="273"/>
        </pc:sldMkLst>
      </pc:sldChg>
      <pc:sldChg chg="new del">
        <pc:chgData name="Eduardo Savian" userId="83fefb37af455394" providerId="LiveId" clId="{217EB2C1-E6A9-4F42-BFBF-ED5005B07AD2}" dt="2024-05-19T20:23:57.870" v="856" actId="680"/>
        <pc:sldMkLst>
          <pc:docMk/>
          <pc:sldMk cId="436580406" sldId="274"/>
        </pc:sldMkLst>
      </pc:sldChg>
      <pc:sldChg chg="del">
        <pc:chgData name="Eduardo Savian" userId="83fefb37af455394" providerId="LiveId" clId="{217EB2C1-E6A9-4F42-BFBF-ED5005B07AD2}" dt="2024-05-19T20:17:20.473" v="742" actId="47"/>
        <pc:sldMkLst>
          <pc:docMk/>
          <pc:sldMk cId="2620471646" sldId="274"/>
        </pc:sldMkLst>
      </pc:sldChg>
      <pc:sldChg chg="addSp delSp modSp new mod">
        <pc:chgData name="Eduardo Savian" userId="83fefb37af455394" providerId="LiveId" clId="{217EB2C1-E6A9-4F42-BFBF-ED5005B07AD2}" dt="2024-05-19T20:29:20.201" v="958" actId="20577"/>
        <pc:sldMkLst>
          <pc:docMk/>
          <pc:sldMk cId="4195999744" sldId="274"/>
        </pc:sldMkLst>
        <pc:spChg chg="mod">
          <ac:chgData name="Eduardo Savian" userId="83fefb37af455394" providerId="LiveId" clId="{217EB2C1-E6A9-4F42-BFBF-ED5005B07AD2}" dt="2024-05-19T20:29:20.201" v="958" actId="20577"/>
          <ac:spMkLst>
            <pc:docMk/>
            <pc:sldMk cId="4195999744" sldId="274"/>
            <ac:spMk id="2" creationId="{451C791D-D01E-B198-1B98-0EE5EEC29C78}"/>
          </ac:spMkLst>
        </pc:spChg>
        <pc:spChg chg="del">
          <ac:chgData name="Eduardo Savian" userId="83fefb37af455394" providerId="LiveId" clId="{217EB2C1-E6A9-4F42-BFBF-ED5005B07AD2}" dt="2024-05-19T20:26:46.856" v="872" actId="22"/>
          <ac:spMkLst>
            <pc:docMk/>
            <pc:sldMk cId="4195999744" sldId="274"/>
            <ac:spMk id="3" creationId="{378D3F2B-2CA7-24EB-07D8-88385ABB5F84}"/>
          </ac:spMkLst>
        </pc:spChg>
        <pc:picChg chg="add mod ord">
          <ac:chgData name="Eduardo Savian" userId="83fefb37af455394" providerId="LiveId" clId="{217EB2C1-E6A9-4F42-BFBF-ED5005B07AD2}" dt="2024-05-19T20:26:46.856" v="872" actId="22"/>
          <ac:picMkLst>
            <pc:docMk/>
            <pc:sldMk cId="4195999744" sldId="274"/>
            <ac:picMk id="8" creationId="{5B95719B-D7CF-4403-159C-FE2A233F2DC4}"/>
          </ac:picMkLst>
        </pc:picChg>
      </pc:sldChg>
      <pc:sldChg chg="modSp del mod">
        <pc:chgData name="Eduardo Savian" userId="83fefb37af455394" providerId="LiveId" clId="{217EB2C1-E6A9-4F42-BFBF-ED5005B07AD2}" dt="2024-05-19T20:17:17.968" v="739" actId="47"/>
        <pc:sldMkLst>
          <pc:docMk/>
          <pc:sldMk cId="346760889" sldId="275"/>
        </pc:sldMkLst>
        <pc:spChg chg="mod">
          <ac:chgData name="Eduardo Savian" userId="83fefb37af455394" providerId="LiveId" clId="{217EB2C1-E6A9-4F42-BFBF-ED5005B07AD2}" dt="2024-05-19T20:14:15.980" v="435" actId="20577"/>
          <ac:spMkLst>
            <pc:docMk/>
            <pc:sldMk cId="346760889" sldId="275"/>
            <ac:spMk id="2" creationId="{310915FC-BBB3-0797-FA5A-A24EBBD1AFF4}"/>
          </ac:spMkLst>
        </pc:spChg>
      </pc:sldChg>
      <pc:sldChg chg="addSp delSp modSp del mod">
        <pc:chgData name="Eduardo Savian" userId="83fefb37af455394" providerId="LiveId" clId="{217EB2C1-E6A9-4F42-BFBF-ED5005B07AD2}" dt="2024-05-19T20:17:21.040" v="743" actId="47"/>
        <pc:sldMkLst>
          <pc:docMk/>
          <pc:sldMk cId="3595438478" sldId="276"/>
        </pc:sldMkLst>
        <pc:spChg chg="del">
          <ac:chgData name="Eduardo Savian" userId="83fefb37af455394" providerId="LiveId" clId="{217EB2C1-E6A9-4F42-BFBF-ED5005B07AD2}" dt="2024-05-19T14:19:21.568" v="0" actId="22"/>
          <ac:spMkLst>
            <pc:docMk/>
            <pc:sldMk cId="3595438478" sldId="276"/>
            <ac:spMk id="3" creationId="{82D36FF2-C1B4-C347-46EC-3D760ADA1030}"/>
          </ac:spMkLst>
        </pc:spChg>
        <pc:picChg chg="add mod ord">
          <ac:chgData name="Eduardo Savian" userId="83fefb37af455394" providerId="LiveId" clId="{217EB2C1-E6A9-4F42-BFBF-ED5005B07AD2}" dt="2024-05-19T14:19:21.568" v="0" actId="22"/>
          <ac:picMkLst>
            <pc:docMk/>
            <pc:sldMk cId="3595438478" sldId="276"/>
            <ac:picMk id="8" creationId="{7A9CB234-1876-C449-E7E2-F70945B739EE}"/>
          </ac:picMkLst>
        </pc:picChg>
      </pc:sldChg>
      <pc:sldChg chg="addSp delSp modSp new del mod">
        <pc:chgData name="Eduardo Savian" userId="83fefb37af455394" providerId="LiveId" clId="{217EB2C1-E6A9-4F42-BFBF-ED5005B07AD2}" dt="2024-05-19T20:17:21.584" v="744" actId="47"/>
        <pc:sldMkLst>
          <pc:docMk/>
          <pc:sldMk cId="2793288638" sldId="277"/>
        </pc:sldMkLst>
        <pc:spChg chg="del">
          <ac:chgData name="Eduardo Savian" userId="83fefb37af455394" providerId="LiveId" clId="{217EB2C1-E6A9-4F42-BFBF-ED5005B07AD2}" dt="2024-05-19T14:20:06.266" v="2" actId="22"/>
          <ac:spMkLst>
            <pc:docMk/>
            <pc:sldMk cId="2793288638" sldId="277"/>
            <ac:spMk id="3" creationId="{6729C284-DE76-77F7-1730-B87A592F6681}"/>
          </ac:spMkLst>
        </pc:spChg>
        <pc:picChg chg="add mod ord">
          <ac:chgData name="Eduardo Savian" userId="83fefb37af455394" providerId="LiveId" clId="{217EB2C1-E6A9-4F42-BFBF-ED5005B07AD2}" dt="2024-05-19T20:04:10.212" v="86" actId="1076"/>
          <ac:picMkLst>
            <pc:docMk/>
            <pc:sldMk cId="2793288638" sldId="277"/>
            <ac:picMk id="8" creationId="{8D9BF355-56E5-74AC-4824-B062ED38DD5D}"/>
          </ac:picMkLst>
        </pc:picChg>
      </pc:sldChg>
      <pc:sldChg chg="new del">
        <pc:chgData name="Eduardo Savian" userId="83fefb37af455394" providerId="LiveId" clId="{217EB2C1-E6A9-4F42-BFBF-ED5005B07AD2}" dt="2024-05-19T20:17:22.130" v="745" actId="47"/>
        <pc:sldMkLst>
          <pc:docMk/>
          <pc:sldMk cId="798028920" sldId="278"/>
        </pc:sldMkLst>
      </pc:sldChg>
    </pc:docChg>
  </pc:docChgLst>
  <pc:docChgLst>
    <pc:chgData name="Eduardo Savian" userId="83fefb37af455394" providerId="Windows Live" clId="Web-{4E2BA755-9540-4322-A1D6-D9892E45D796}"/>
    <pc:docChg chg="addSld delSld modSld">
      <pc:chgData name="Eduardo Savian" userId="83fefb37af455394" providerId="Windows Live" clId="Web-{4E2BA755-9540-4322-A1D6-D9892E45D796}" dt="2024-05-14T00:08:28.465" v="70"/>
      <pc:docMkLst>
        <pc:docMk/>
      </pc:docMkLst>
      <pc:sldChg chg="modSp">
        <pc:chgData name="Eduardo Savian" userId="83fefb37af455394" providerId="Windows Live" clId="Web-{4E2BA755-9540-4322-A1D6-D9892E45D796}" dt="2024-05-14T00:02:53.821" v="27" actId="20577"/>
        <pc:sldMkLst>
          <pc:docMk/>
          <pc:sldMk cId="109857222" sldId="256"/>
        </pc:sldMkLst>
        <pc:spChg chg="mod">
          <ac:chgData name="Eduardo Savian" userId="83fefb37af455394" providerId="Windows Live" clId="Web-{4E2BA755-9540-4322-A1D6-D9892E45D796}" dt="2024-05-14T00:02:53.821" v="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4E2BA755-9540-4322-A1D6-D9892E45D796}" dt="2024-05-14T00:08:24.090" v="69" actId="20577"/>
        <pc:sldMkLst>
          <pc:docMk/>
          <pc:sldMk cId="3775945265" sldId="257"/>
        </pc:sldMkLst>
        <pc:spChg chg="mod">
          <ac:chgData name="Eduardo Savian" userId="83fefb37af455394" providerId="Windows Live" clId="Web-{4E2BA755-9540-4322-A1D6-D9892E45D796}" dt="2024-05-14T00:08:24.090" v="6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del">
        <pc:chgData name="Eduardo Savian" userId="83fefb37af455394" providerId="Windows Live" clId="Web-{4E2BA755-9540-4322-A1D6-D9892E45D796}" dt="2024-05-14T00:05:43.729" v="45"/>
        <pc:sldMkLst>
          <pc:docMk/>
          <pc:sldMk cId="1967995460" sldId="259"/>
        </pc:sldMkLst>
      </pc:sldChg>
      <pc:sldChg chg="del">
        <pc:chgData name="Eduardo Savian" userId="83fefb37af455394" providerId="Windows Live" clId="Web-{4E2BA755-9540-4322-A1D6-D9892E45D796}" dt="2024-05-14T00:05:43.073" v="44"/>
        <pc:sldMkLst>
          <pc:docMk/>
          <pc:sldMk cId="2753850936" sldId="261"/>
        </pc:sldMkLst>
      </pc:sldChg>
      <pc:sldChg chg="del">
        <pc:chgData name="Eduardo Savian" userId="83fefb37af455394" providerId="Windows Live" clId="Web-{4E2BA755-9540-4322-A1D6-D9892E45D796}" dt="2024-05-14T00:05:42.839" v="43"/>
        <pc:sldMkLst>
          <pc:docMk/>
          <pc:sldMk cId="4074611433" sldId="262"/>
        </pc:sldMkLst>
      </pc:sldChg>
      <pc:sldChg chg="del">
        <pc:chgData name="Eduardo Savian" userId="83fefb37af455394" providerId="Windows Live" clId="Web-{4E2BA755-9540-4322-A1D6-D9892E45D796}" dt="2024-05-14T00:05:44.183" v="46"/>
        <pc:sldMkLst>
          <pc:docMk/>
          <pc:sldMk cId="922261976" sldId="263"/>
        </pc:sldMkLst>
      </pc:sldChg>
      <pc:sldChg chg="addSp delSp modSp del">
        <pc:chgData name="Eduardo Savian" userId="83fefb37af455394" providerId="Windows Live" clId="Web-{4E2BA755-9540-4322-A1D6-D9892E45D796}" dt="2024-05-14T00:05:40.479" v="39"/>
        <pc:sldMkLst>
          <pc:docMk/>
          <pc:sldMk cId="2804307500" sldId="264"/>
        </pc:sldMkLst>
        <pc:spChg chg="add mod">
          <ac:chgData name="Eduardo Savian" userId="83fefb37af455394" providerId="Windows Live" clId="Web-{4E2BA755-9540-4322-A1D6-D9892E45D796}" dt="2024-05-14T00:05:38.495" v="38"/>
          <ac:spMkLst>
            <pc:docMk/>
            <pc:sldMk cId="2804307500" sldId="264"/>
            <ac:spMk id="7" creationId="{0F05CDE4-5110-BDB8-0763-068B58FDD9C9}"/>
          </ac:spMkLst>
        </pc:spChg>
        <pc:picChg chg="del">
          <ac:chgData name="Eduardo Savian" userId="83fefb37af455394" providerId="Windows Live" clId="Web-{4E2BA755-9540-4322-A1D6-D9892E45D796}" dt="2024-05-14T00:05:38.495" v="38"/>
          <ac:picMkLst>
            <pc:docMk/>
            <pc:sldMk cId="2804307500" sldId="264"/>
            <ac:picMk id="8" creationId="{00F452FC-2464-3821-2B96-E293938164EB}"/>
          </ac:picMkLst>
        </pc:picChg>
      </pc:sldChg>
      <pc:sldChg chg="del">
        <pc:chgData name="Eduardo Savian" userId="83fefb37af455394" providerId="Windows Live" clId="Web-{4E2BA755-9540-4322-A1D6-D9892E45D796}" dt="2024-05-14T00:05:42.245" v="41"/>
        <pc:sldMkLst>
          <pc:docMk/>
          <pc:sldMk cId="1498387516" sldId="265"/>
        </pc:sldMkLst>
      </pc:sldChg>
      <pc:sldChg chg="del">
        <pc:chgData name="Eduardo Savian" userId="83fefb37af455394" providerId="Windows Live" clId="Web-{4E2BA755-9540-4322-A1D6-D9892E45D796}" dt="2024-05-14T00:05:42.276" v="42"/>
        <pc:sldMkLst>
          <pc:docMk/>
          <pc:sldMk cId="1606520421" sldId="266"/>
        </pc:sldMkLst>
      </pc:sldChg>
      <pc:sldChg chg="del">
        <pc:chgData name="Eduardo Savian" userId="83fefb37af455394" providerId="Windows Live" clId="Web-{4E2BA755-9540-4322-A1D6-D9892E45D796}" dt="2024-05-14T00:05:41.526" v="40"/>
        <pc:sldMkLst>
          <pc:docMk/>
          <pc:sldMk cId="3546819228" sldId="267"/>
        </pc:sldMkLst>
      </pc:sldChg>
      <pc:sldChg chg="modSp">
        <pc:chgData name="Eduardo Savian" userId="83fefb37af455394" providerId="Windows Live" clId="Web-{4E2BA755-9540-4322-A1D6-D9892E45D796}" dt="2024-05-14T00:07:36.012" v="62" actId="20577"/>
        <pc:sldMkLst>
          <pc:docMk/>
          <pc:sldMk cId="2097304172" sldId="268"/>
        </pc:sldMkLst>
        <pc:spChg chg="mod">
          <ac:chgData name="Eduardo Savian" userId="83fefb37af455394" providerId="Windows Live" clId="Web-{4E2BA755-9540-4322-A1D6-D9892E45D796}" dt="2024-05-14T00:07:36.012" v="62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4E2BA755-9540-4322-A1D6-D9892E45D796}" dt="2024-05-14T00:07:49.199" v="64" actId="20577"/>
        <pc:sldMkLst>
          <pc:docMk/>
          <pc:sldMk cId="1839108021" sldId="269"/>
        </pc:sldMkLst>
        <pc:spChg chg="mod">
          <ac:chgData name="Eduardo Savian" userId="83fefb37af455394" providerId="Windows Live" clId="Web-{4E2BA755-9540-4322-A1D6-D9892E45D796}" dt="2024-05-14T00:07:49.199" v="64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new del">
        <pc:chgData name="Eduardo Savian" userId="83fefb37af455394" providerId="Windows Live" clId="Web-{4E2BA755-9540-4322-A1D6-D9892E45D796}" dt="2024-05-14T00:08:15.403" v="66"/>
        <pc:sldMkLst>
          <pc:docMk/>
          <pc:sldMk cId="3566686745" sldId="270"/>
        </pc:sldMkLst>
      </pc:sldChg>
      <pc:sldChg chg="new">
        <pc:chgData name="Eduardo Savian" userId="83fefb37af455394" providerId="Windows Live" clId="Web-{4E2BA755-9540-4322-A1D6-D9892E45D796}" dt="2024-05-14T00:08:28.465" v="70"/>
        <pc:sldMkLst>
          <pc:docMk/>
          <pc:sldMk cId="4042955426" sldId="270"/>
        </pc:sldMkLst>
      </pc:sldChg>
      <pc:sldChg chg="del">
        <pc:chgData name="Eduardo Savian" userId="83fefb37af455394" providerId="Windows Live" clId="Web-{4E2BA755-9540-4322-A1D6-D9892E45D796}" dt="2024-05-14T00:05:44.901" v="48"/>
        <pc:sldMkLst>
          <pc:docMk/>
          <pc:sldMk cId="1206012243" sldId="271"/>
        </pc:sldMkLst>
      </pc:sldChg>
      <pc:sldChg chg="del">
        <pc:chgData name="Eduardo Savian" userId="83fefb37af455394" providerId="Windows Live" clId="Web-{4E2BA755-9540-4322-A1D6-D9892E45D796}" dt="2024-05-14T00:05:45.526" v="49"/>
        <pc:sldMkLst>
          <pc:docMk/>
          <pc:sldMk cId="1961177669" sldId="274"/>
        </pc:sldMkLst>
      </pc:sldChg>
      <pc:sldChg chg="del">
        <pc:chgData name="Eduardo Savian" userId="83fefb37af455394" providerId="Windows Live" clId="Web-{4E2BA755-9540-4322-A1D6-D9892E45D796}" dt="2024-05-14T00:05:44.714" v="47"/>
        <pc:sldMkLst>
          <pc:docMk/>
          <pc:sldMk cId="43700074" sldId="275"/>
        </pc:sldMkLst>
      </pc:sldChg>
    </pc:docChg>
  </pc:docChgLst>
  <pc:docChgLst>
    <pc:chgData name="Eduardo Savian" userId="83fefb37af455394" providerId="Windows Live" clId="Web-{365FD200-9B60-42C4-8D5F-90C5BC58A9CE}"/>
    <pc:docChg chg="addSld">
      <pc:chgData name="Eduardo Savian" userId="83fefb37af455394" providerId="Windows Live" clId="Web-{365FD200-9B60-42C4-8D5F-90C5BC58A9CE}" dt="2024-05-19T14:17:20.102" v="0"/>
      <pc:docMkLst>
        <pc:docMk/>
      </pc:docMkLst>
      <pc:sldChg chg="new">
        <pc:chgData name="Eduardo Savian" userId="83fefb37af455394" providerId="Windows Live" clId="Web-{365FD200-9B60-42C4-8D5F-90C5BC58A9CE}" dt="2024-05-19T14:17:20.102" v="0"/>
        <pc:sldMkLst>
          <pc:docMk/>
          <pc:sldMk cId="3595438478" sldId="276"/>
        </pc:sldMkLst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10.86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36E7C8E4-7FFB-448F-ADE0-B64A1369299D}"/>
    <pc:docChg chg="addSld delSld modSld">
      <pc:chgData name="Eduardo Savian" userId="83fefb37af455394" providerId="Windows Live" clId="Web-{36E7C8E4-7FFB-448F-ADE0-B64A1369299D}" dt="2024-05-24T21:51:41.042" v="51"/>
      <pc:docMkLst>
        <pc:docMk/>
      </pc:docMkLst>
      <pc:sldChg chg="modSp">
        <pc:chgData name="Eduardo Savian" userId="83fefb37af455394" providerId="Windows Live" clId="Web-{36E7C8E4-7FFB-448F-ADE0-B64A1369299D}" dt="2024-05-24T21:51:19.933" v="46" actId="20577"/>
        <pc:sldMkLst>
          <pc:docMk/>
          <pc:sldMk cId="109857222" sldId="256"/>
        </pc:sldMkLst>
        <pc:spChg chg="mod">
          <ac:chgData name="Eduardo Savian" userId="83fefb37af455394" providerId="Windows Live" clId="Web-{36E7C8E4-7FFB-448F-ADE0-B64A1369299D}" dt="2024-05-24T21:51:19.933" v="4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36E7C8E4-7FFB-448F-ADE0-B64A1369299D}" dt="2024-05-24T21:51:26.417" v="47" actId="20577"/>
        <pc:sldMkLst>
          <pc:docMk/>
          <pc:sldMk cId="3775945265" sldId="257"/>
        </pc:sldMkLst>
        <pc:spChg chg="mod">
          <ac:chgData name="Eduardo Savian" userId="83fefb37af455394" providerId="Windows Live" clId="Web-{36E7C8E4-7FFB-448F-ADE0-B64A1369299D}" dt="2024-05-24T21:51:26.417" v="47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">
        <pc:chgData name="Eduardo Savian" userId="83fefb37af455394" providerId="Windows Live" clId="Web-{36E7C8E4-7FFB-448F-ADE0-B64A1369299D}" dt="2024-05-24T21:50:26.917" v="6" actId="20577"/>
        <pc:sldMkLst>
          <pc:docMk/>
          <pc:sldMk cId="2097304172" sldId="268"/>
        </pc:sldMkLst>
        <pc:spChg chg="mod">
          <ac:chgData name="Eduardo Savian" userId="83fefb37af455394" providerId="Windows Live" clId="Web-{36E7C8E4-7FFB-448F-ADE0-B64A1369299D}" dt="2024-05-24T21:50:26.917" v="6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36E7C8E4-7FFB-448F-ADE0-B64A1369299D}" dt="2024-05-24T21:51:28.745" v="48" actId="20577"/>
        <pc:sldMkLst>
          <pc:docMk/>
          <pc:sldMk cId="1839108021" sldId="269"/>
        </pc:sldMkLst>
        <pc:spChg chg="mod">
          <ac:chgData name="Eduardo Savian" userId="83fefb37af455394" providerId="Windows Live" clId="Web-{36E7C8E4-7FFB-448F-ADE0-B64A1369299D}" dt="2024-05-24T21:51:28.745" v="48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del">
        <pc:chgData name="Eduardo Savian" userId="83fefb37af455394" providerId="Windows Live" clId="Web-{36E7C8E4-7FFB-448F-ADE0-B64A1369299D}" dt="2024-05-24T21:50:33.777" v="7"/>
        <pc:sldMkLst>
          <pc:docMk/>
          <pc:sldMk cId="786732467" sldId="270"/>
        </pc:sldMkLst>
      </pc:sldChg>
      <pc:sldChg chg="new">
        <pc:chgData name="Eduardo Savian" userId="83fefb37af455394" providerId="Windows Live" clId="Web-{36E7C8E4-7FFB-448F-ADE0-B64A1369299D}" dt="2024-05-24T21:51:41.042" v="51"/>
        <pc:sldMkLst>
          <pc:docMk/>
          <pc:sldMk cId="2543389946" sldId="270"/>
        </pc:sldMkLst>
      </pc:sldChg>
      <pc:sldChg chg="del">
        <pc:chgData name="Eduardo Savian" userId="83fefb37af455394" providerId="Windows Live" clId="Web-{36E7C8E4-7FFB-448F-ADE0-B64A1369299D}" dt="2024-05-24T21:50:36.995" v="10"/>
        <pc:sldMkLst>
          <pc:docMk/>
          <pc:sldMk cId="3820077443" sldId="272"/>
        </pc:sldMkLst>
      </pc:sldChg>
      <pc:sldChg chg="del">
        <pc:chgData name="Eduardo Savian" userId="83fefb37af455394" providerId="Windows Live" clId="Web-{36E7C8E4-7FFB-448F-ADE0-B64A1369299D}" dt="2024-05-24T21:50:38.276" v="12"/>
        <pc:sldMkLst>
          <pc:docMk/>
          <pc:sldMk cId="3222751535" sldId="273"/>
        </pc:sldMkLst>
      </pc:sldChg>
      <pc:sldChg chg="del">
        <pc:chgData name="Eduardo Savian" userId="83fefb37af455394" providerId="Windows Live" clId="Web-{36E7C8E4-7FFB-448F-ADE0-B64A1369299D}" dt="2024-05-24T21:50:39.980" v="15"/>
        <pc:sldMkLst>
          <pc:docMk/>
          <pc:sldMk cId="4195999744" sldId="274"/>
        </pc:sldMkLst>
      </pc:sldChg>
      <pc:sldChg chg="del">
        <pc:chgData name="Eduardo Savian" userId="83fefb37af455394" providerId="Windows Live" clId="Web-{36E7C8E4-7FFB-448F-ADE0-B64A1369299D}" dt="2024-05-24T21:50:39.433" v="14"/>
        <pc:sldMkLst>
          <pc:docMk/>
          <pc:sldMk cId="2246444756" sldId="275"/>
        </pc:sldMkLst>
      </pc:sldChg>
      <pc:sldChg chg="del">
        <pc:chgData name="Eduardo Savian" userId="83fefb37af455394" providerId="Windows Live" clId="Web-{36E7C8E4-7FFB-448F-ADE0-B64A1369299D}" dt="2024-05-24T21:50:37.605" v="11"/>
        <pc:sldMkLst>
          <pc:docMk/>
          <pc:sldMk cId="177902584" sldId="276"/>
        </pc:sldMkLst>
      </pc:sldChg>
      <pc:sldChg chg="del">
        <pc:chgData name="Eduardo Savian" userId="83fefb37af455394" providerId="Windows Live" clId="Web-{36E7C8E4-7FFB-448F-ADE0-B64A1369299D}" dt="2024-05-24T21:50:40.667" v="16"/>
        <pc:sldMkLst>
          <pc:docMk/>
          <pc:sldMk cId="3089438569" sldId="277"/>
        </pc:sldMkLst>
      </pc:sldChg>
      <pc:sldChg chg="del">
        <pc:chgData name="Eduardo Savian" userId="83fefb37af455394" providerId="Windows Live" clId="Web-{36E7C8E4-7FFB-448F-ADE0-B64A1369299D}" dt="2024-05-24T21:50:38.886" v="13"/>
        <pc:sldMkLst>
          <pc:docMk/>
          <pc:sldMk cId="2958369243" sldId="278"/>
        </pc:sldMkLst>
      </pc:sldChg>
      <pc:sldChg chg="del">
        <pc:chgData name="Eduardo Savian" userId="83fefb37af455394" providerId="Windows Live" clId="Web-{36E7C8E4-7FFB-448F-ADE0-B64A1369299D}" dt="2024-05-24T21:50:36.261" v="9"/>
        <pc:sldMkLst>
          <pc:docMk/>
          <pc:sldMk cId="3863324512" sldId="279"/>
        </pc:sldMkLst>
      </pc:sldChg>
      <pc:sldChg chg="del">
        <pc:chgData name="Eduardo Savian" userId="83fefb37af455394" providerId="Windows Live" clId="Web-{36E7C8E4-7FFB-448F-ADE0-B64A1369299D}" dt="2024-05-24T21:50:42.495" v="17"/>
        <pc:sldMkLst>
          <pc:docMk/>
          <pc:sldMk cId="2943707974" sldId="280"/>
        </pc:sldMkLst>
      </pc:sldChg>
      <pc:sldChg chg="del">
        <pc:chgData name="Eduardo Savian" userId="83fefb37af455394" providerId="Windows Live" clId="Web-{36E7C8E4-7FFB-448F-ADE0-B64A1369299D}" dt="2024-05-24T21:50:43.151" v="18"/>
        <pc:sldMkLst>
          <pc:docMk/>
          <pc:sldMk cId="2824806480" sldId="281"/>
        </pc:sldMkLst>
      </pc:sldChg>
      <pc:sldChg chg="del">
        <pc:chgData name="Eduardo Savian" userId="83fefb37af455394" providerId="Windows Live" clId="Web-{36E7C8E4-7FFB-448F-ADE0-B64A1369299D}" dt="2024-05-24T21:50:43.714" v="19"/>
        <pc:sldMkLst>
          <pc:docMk/>
          <pc:sldMk cId="3921900917" sldId="282"/>
        </pc:sldMkLst>
      </pc:sldChg>
      <pc:sldChg chg="del">
        <pc:chgData name="Eduardo Savian" userId="83fefb37af455394" providerId="Windows Live" clId="Web-{36E7C8E4-7FFB-448F-ADE0-B64A1369299D}" dt="2024-05-24T21:50:44.886" v="20"/>
        <pc:sldMkLst>
          <pc:docMk/>
          <pc:sldMk cId="3100966276" sldId="283"/>
        </pc:sldMkLst>
      </pc:sldChg>
      <pc:sldChg chg="del">
        <pc:chgData name="Eduardo Savian" userId="83fefb37af455394" providerId="Windows Live" clId="Web-{36E7C8E4-7FFB-448F-ADE0-B64A1369299D}" dt="2024-05-24T21:50:46.417" v="22"/>
        <pc:sldMkLst>
          <pc:docMk/>
          <pc:sldMk cId="227339789" sldId="284"/>
        </pc:sldMkLst>
      </pc:sldChg>
      <pc:sldChg chg="del">
        <pc:chgData name="Eduardo Savian" userId="83fefb37af455394" providerId="Windows Live" clId="Web-{36E7C8E4-7FFB-448F-ADE0-B64A1369299D}" dt="2024-05-24T21:51:32.120" v="49"/>
        <pc:sldMkLst>
          <pc:docMk/>
          <pc:sldMk cId="3520346450" sldId="285"/>
        </pc:sldMkLst>
      </pc:sldChg>
      <pc:sldChg chg="del">
        <pc:chgData name="Eduardo Savian" userId="83fefb37af455394" providerId="Windows Live" clId="Web-{36E7C8E4-7FFB-448F-ADE0-B64A1369299D}" dt="2024-05-24T21:51:32.948" v="50"/>
        <pc:sldMkLst>
          <pc:docMk/>
          <pc:sldMk cId="3991824961" sldId="286"/>
        </pc:sldMkLst>
      </pc:sldChg>
      <pc:sldChg chg="del">
        <pc:chgData name="Eduardo Savian" userId="83fefb37af455394" providerId="Windows Live" clId="Web-{36E7C8E4-7FFB-448F-ADE0-B64A1369299D}" dt="2024-05-24T21:50:52.214" v="23"/>
        <pc:sldMkLst>
          <pc:docMk/>
          <pc:sldMk cId="1294687725" sldId="287"/>
        </pc:sldMkLst>
      </pc:sldChg>
      <pc:sldChg chg="del">
        <pc:chgData name="Eduardo Savian" userId="83fefb37af455394" providerId="Windows Live" clId="Web-{36E7C8E4-7FFB-448F-ADE0-B64A1369299D}" dt="2024-05-24T21:50:45.948" v="21"/>
        <pc:sldMkLst>
          <pc:docMk/>
          <pc:sldMk cId="682011853" sldId="288"/>
        </pc:sldMkLst>
      </pc:sldChg>
      <pc:sldChg chg="del">
        <pc:chgData name="Eduardo Savian" userId="83fefb37af455394" providerId="Windows Live" clId="Web-{36E7C8E4-7FFB-448F-ADE0-B64A1369299D}" dt="2024-05-24T21:50:35.198" v="8"/>
        <pc:sldMkLst>
          <pc:docMk/>
          <pc:sldMk cId="1633250534" sldId="289"/>
        </pc:sldMkLst>
      </pc:sld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9A1981E6-647E-46E3-B191-9D785131AAA8}"/>
    <pc:docChg chg="undo redo custSel addSld delSld modSld sldOrd">
      <pc:chgData name="Eduardo Savian" userId="83fefb37af455394" providerId="LiveId" clId="{9A1981E6-647E-46E3-B191-9D785131AAA8}" dt="2024-05-19T21:23:22.090" v="1511" actId="20577"/>
      <pc:docMkLst>
        <pc:docMk/>
      </pc:docMkLst>
      <pc:sldChg chg="modSp mod">
        <pc:chgData name="Eduardo Savian" userId="83fefb37af455394" providerId="LiveId" clId="{9A1981E6-647E-46E3-B191-9D785131AAA8}" dt="2024-05-19T21:13:36.079" v="1239" actId="114"/>
        <pc:sldMkLst>
          <pc:docMk/>
          <pc:sldMk cId="3775945265" sldId="257"/>
        </pc:sldMkLst>
        <pc:spChg chg="mod">
          <ac:chgData name="Eduardo Savian" userId="83fefb37af455394" providerId="LiveId" clId="{9A1981E6-647E-46E3-B191-9D785131AAA8}" dt="2024-05-19T21:13:36.079" v="1239" actId="114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9A1981E6-647E-46E3-B191-9D785131AAA8}" dt="2024-05-19T21:19:30.017" v="1383" actId="20577"/>
        <pc:sldMkLst>
          <pc:docMk/>
          <pc:sldMk cId="1839108021" sldId="269"/>
        </pc:sldMkLst>
        <pc:spChg chg="mod">
          <ac:chgData name="Eduardo Savian" userId="83fefb37af455394" providerId="LiveId" clId="{9A1981E6-647E-46E3-B191-9D785131AAA8}" dt="2024-05-19T21:19:30.017" v="1383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del mod">
        <pc:chgData name="Eduardo Savian" userId="83fefb37af455394" providerId="LiveId" clId="{9A1981E6-647E-46E3-B191-9D785131AAA8}" dt="2024-05-19T20:40:36.608" v="59" actId="47"/>
        <pc:sldMkLst>
          <pc:docMk/>
          <pc:sldMk cId="563821369" sldId="271"/>
        </pc:sldMkLst>
        <pc:spChg chg="add mod">
          <ac:chgData name="Eduardo Savian" userId="83fefb37af455394" providerId="LiveId" clId="{9A1981E6-647E-46E3-B191-9D785131AAA8}" dt="2024-05-19T20:36:41.982" v="32" actId="478"/>
          <ac:spMkLst>
            <pc:docMk/>
            <pc:sldMk cId="563821369" sldId="271"/>
            <ac:spMk id="7" creationId="{EC7627AC-8C5C-7D1C-890F-47AED01B4998}"/>
          </ac:spMkLst>
        </pc:spChg>
        <pc:picChg chg="del">
          <ac:chgData name="Eduardo Savian" userId="83fefb37af455394" providerId="LiveId" clId="{9A1981E6-647E-46E3-B191-9D785131AAA8}" dt="2024-05-19T20:36:41.982" v="32" actId="478"/>
          <ac:picMkLst>
            <pc:docMk/>
            <pc:sldMk cId="563821369" sldId="271"/>
            <ac:picMk id="8" creationId="{03CB2811-2A9B-FA28-AABF-2401D30AFC24}"/>
          </ac:picMkLst>
        </pc:picChg>
      </pc:sldChg>
      <pc:sldChg chg="addSp delSp modSp mod">
        <pc:chgData name="Eduardo Savian" userId="83fefb37af455394" providerId="LiveId" clId="{9A1981E6-647E-46E3-B191-9D785131AAA8}" dt="2024-05-19T21:20:51.498" v="1407" actId="20577"/>
        <pc:sldMkLst>
          <pc:docMk/>
          <pc:sldMk cId="3820077443" sldId="272"/>
        </pc:sldMkLst>
        <pc:spChg chg="mod">
          <ac:chgData name="Eduardo Savian" userId="83fefb37af455394" providerId="LiveId" clId="{9A1981E6-647E-46E3-B191-9D785131AAA8}" dt="2024-05-19T21:20:51.498" v="1407" actId="20577"/>
          <ac:spMkLst>
            <pc:docMk/>
            <pc:sldMk cId="3820077443" sldId="272"/>
            <ac:spMk id="2" creationId="{52978418-C559-5F22-F1CD-E73F225DD8AF}"/>
          </ac:spMkLst>
        </pc:spChg>
        <pc:spChg chg="add del mod">
          <ac:chgData name="Eduardo Savian" userId="83fefb37af455394" providerId="LiveId" clId="{9A1981E6-647E-46E3-B191-9D785131AAA8}" dt="2024-05-19T20:34:43.450" v="24" actId="22"/>
          <ac:spMkLst>
            <pc:docMk/>
            <pc:sldMk cId="3820077443" sldId="272"/>
            <ac:spMk id="7" creationId="{CCABAC38-0DC3-FF35-9B3C-D408499825AA}"/>
          </ac:spMkLst>
        </pc:spChg>
        <pc:spChg chg="add del mod">
          <ac:chgData name="Eduardo Savian" userId="83fefb37af455394" providerId="LiveId" clId="{9A1981E6-647E-46E3-B191-9D785131AAA8}" dt="2024-05-19T20:35:33.558" v="28" actId="22"/>
          <ac:spMkLst>
            <pc:docMk/>
            <pc:sldMk cId="3820077443" sldId="272"/>
            <ac:spMk id="11" creationId="{02922E82-EA4B-F0D2-996D-53BD894085A2}"/>
          </ac:spMkLst>
        </pc:spChg>
        <pc:spChg chg="add del mod">
          <ac:chgData name="Eduardo Savian" userId="83fefb37af455394" providerId="LiveId" clId="{9A1981E6-647E-46E3-B191-9D785131AAA8}" dt="2024-05-19T20:36:36.174" v="31" actId="22"/>
          <ac:spMkLst>
            <pc:docMk/>
            <pc:sldMk cId="3820077443" sldId="272"/>
            <ac:spMk id="16" creationId="{5E612E09-8132-B3AC-DBEF-C68D577C95DD}"/>
          </ac:spMkLst>
        </pc:spChg>
        <pc:picChg chg="add del mod ord">
          <ac:chgData name="Eduardo Savian" userId="83fefb37af455394" providerId="LiveId" clId="{9A1981E6-647E-46E3-B191-9D785131AAA8}" dt="2024-05-19T20:35:17.722" v="27" actId="478"/>
          <ac:picMkLst>
            <pc:docMk/>
            <pc:sldMk cId="3820077443" sldId="272"/>
            <ac:picMk id="9" creationId="{51C7779C-8EB0-7956-31D9-6963AE9FACAC}"/>
          </ac:picMkLst>
        </pc:picChg>
        <pc:picChg chg="add del mod ord">
          <ac:chgData name="Eduardo Savian" userId="83fefb37af455394" providerId="LiveId" clId="{9A1981E6-647E-46E3-B191-9D785131AAA8}" dt="2024-05-19T20:36:34.218" v="30" actId="478"/>
          <ac:picMkLst>
            <pc:docMk/>
            <pc:sldMk cId="3820077443" sldId="272"/>
            <ac:picMk id="13" creationId="{F7CEDBB4-D2AB-CAD0-D7DA-FF36EED05528}"/>
          </ac:picMkLst>
        </pc:picChg>
        <pc:picChg chg="del">
          <ac:chgData name="Eduardo Savian" userId="83fefb37af455394" providerId="LiveId" clId="{9A1981E6-647E-46E3-B191-9D785131AAA8}" dt="2024-05-19T20:32:43.107" v="2" actId="478"/>
          <ac:picMkLst>
            <pc:docMk/>
            <pc:sldMk cId="3820077443" sldId="272"/>
            <ac:picMk id="14" creationId="{457DD28B-A7F6-44BD-4B83-223E771FCFC2}"/>
          </ac:picMkLst>
        </pc:picChg>
        <pc:picChg chg="add mod ord">
          <ac:chgData name="Eduardo Savian" userId="83fefb37af455394" providerId="LiveId" clId="{9A1981E6-647E-46E3-B191-9D785131AAA8}" dt="2024-05-19T20:36:36.174" v="31" actId="22"/>
          <ac:picMkLst>
            <pc:docMk/>
            <pc:sldMk cId="3820077443" sldId="272"/>
            <ac:picMk id="18" creationId="{A5EE1376-005A-A001-9E86-D3C33C82511B}"/>
          </ac:picMkLst>
        </pc:picChg>
      </pc:sldChg>
      <pc:sldChg chg="addSp delSp modSp mod">
        <pc:chgData name="Eduardo Savian" userId="83fefb37af455394" providerId="LiveId" clId="{9A1981E6-647E-46E3-B191-9D785131AAA8}" dt="2024-05-19T21:20:57.961" v="1419" actId="20577"/>
        <pc:sldMkLst>
          <pc:docMk/>
          <pc:sldMk cId="3222751535" sldId="273"/>
        </pc:sldMkLst>
        <pc:spChg chg="mod">
          <ac:chgData name="Eduardo Savian" userId="83fefb37af455394" providerId="LiveId" clId="{9A1981E6-647E-46E3-B191-9D785131AAA8}" dt="2024-05-19T21:20:57.961" v="1419" actId="20577"/>
          <ac:spMkLst>
            <pc:docMk/>
            <pc:sldMk cId="3222751535" sldId="273"/>
            <ac:spMk id="2" creationId="{2419E225-2928-2C8B-BCD0-743C6339F43A}"/>
          </ac:spMkLst>
        </pc:spChg>
        <pc:spChg chg="add del mod">
          <ac:chgData name="Eduardo Savian" userId="83fefb37af455394" providerId="LiveId" clId="{9A1981E6-647E-46E3-B191-9D785131AAA8}" dt="2024-05-19T20:34:58.666" v="25" actId="22"/>
          <ac:spMkLst>
            <pc:docMk/>
            <pc:sldMk cId="3222751535" sldId="273"/>
            <ac:spMk id="7" creationId="{2C7EA2CE-7D18-3050-C356-1DF38F42F59A}"/>
          </ac:spMkLst>
        </pc:spChg>
        <pc:spChg chg="add del mod">
          <ac:chgData name="Eduardo Savian" userId="83fefb37af455394" providerId="LiveId" clId="{9A1981E6-647E-46E3-B191-9D785131AAA8}" dt="2024-05-19T20:37:15.473" v="36" actId="22"/>
          <ac:spMkLst>
            <pc:docMk/>
            <pc:sldMk cId="3222751535" sldId="273"/>
            <ac:spMk id="12" creationId="{08201465-8FF3-2960-7A4C-2F60C9CB2BDE}"/>
          </ac:spMkLst>
        </pc:spChg>
        <pc:picChg chg="del">
          <ac:chgData name="Eduardo Savian" userId="83fefb37af455394" providerId="LiveId" clId="{9A1981E6-647E-46E3-B191-9D785131AAA8}" dt="2024-05-19T20:32:45.119" v="3" actId="478"/>
          <ac:picMkLst>
            <pc:docMk/>
            <pc:sldMk cId="3222751535" sldId="273"/>
            <ac:picMk id="8" creationId="{531A2931-2BB1-2C76-B484-C8A956AC2FCA}"/>
          </ac:picMkLst>
        </pc:picChg>
        <pc:picChg chg="add del mod ord">
          <ac:chgData name="Eduardo Savian" userId="83fefb37af455394" providerId="LiveId" clId="{9A1981E6-647E-46E3-B191-9D785131AAA8}" dt="2024-05-19T20:36:52.675" v="33" actId="478"/>
          <ac:picMkLst>
            <pc:docMk/>
            <pc:sldMk cId="3222751535" sldId="273"/>
            <ac:picMk id="10" creationId="{53D15D26-4BB7-F099-2602-7AF0161CE387}"/>
          </ac:picMkLst>
        </pc:picChg>
        <pc:picChg chg="add mod ord">
          <ac:chgData name="Eduardo Savian" userId="83fefb37af455394" providerId="LiveId" clId="{9A1981E6-647E-46E3-B191-9D785131AAA8}" dt="2024-05-19T20:37:15.473" v="36" actId="22"/>
          <ac:picMkLst>
            <pc:docMk/>
            <pc:sldMk cId="3222751535" sldId="273"/>
            <ac:picMk id="14" creationId="{EBB053DB-67F5-072E-5DC4-793A823C5664}"/>
          </ac:picMkLst>
        </pc:picChg>
      </pc:sldChg>
      <pc:sldChg chg="addSp delSp modSp mod">
        <pc:chgData name="Eduardo Savian" userId="83fefb37af455394" providerId="LiveId" clId="{9A1981E6-647E-46E3-B191-9D785131AAA8}" dt="2024-05-19T20:39:06.717" v="51" actId="20577"/>
        <pc:sldMkLst>
          <pc:docMk/>
          <pc:sldMk cId="4195999744" sldId="274"/>
        </pc:sldMkLst>
        <pc:spChg chg="mod">
          <ac:chgData name="Eduardo Savian" userId="83fefb37af455394" providerId="LiveId" clId="{9A1981E6-647E-46E3-B191-9D785131AAA8}" dt="2024-05-19T20:39:06.717" v="51" actId="20577"/>
          <ac:spMkLst>
            <pc:docMk/>
            <pc:sldMk cId="4195999744" sldId="274"/>
            <ac:spMk id="2" creationId="{451C791D-D01E-B198-1B98-0EE5EEC29C78}"/>
          </ac:spMkLst>
        </pc:spChg>
        <pc:spChg chg="add del mod">
          <ac:chgData name="Eduardo Savian" userId="83fefb37af455394" providerId="LiveId" clId="{9A1981E6-647E-46E3-B191-9D785131AAA8}" dt="2024-05-19T20:38:12.306" v="42" actId="22"/>
          <ac:spMkLst>
            <pc:docMk/>
            <pc:sldMk cId="4195999744" sldId="274"/>
            <ac:spMk id="7" creationId="{D252F65F-32EF-AFBD-4508-0DE93854AC85}"/>
          </ac:spMkLst>
        </pc:spChg>
        <pc:spChg chg="add del mod">
          <ac:chgData name="Eduardo Savian" userId="83fefb37af455394" providerId="LiveId" clId="{9A1981E6-647E-46E3-B191-9D785131AAA8}" dt="2024-05-19T20:39:00.320" v="48" actId="22"/>
          <ac:spMkLst>
            <pc:docMk/>
            <pc:sldMk cId="4195999744" sldId="274"/>
            <ac:spMk id="14" creationId="{6EBF0729-5438-F281-F364-4BCB178303F8}"/>
          </ac:spMkLst>
        </pc:spChg>
        <pc:picChg chg="del">
          <ac:chgData name="Eduardo Savian" userId="83fefb37af455394" providerId="LiveId" clId="{9A1981E6-647E-46E3-B191-9D785131AAA8}" dt="2024-05-19T20:34:16.916" v="23" actId="478"/>
          <ac:picMkLst>
            <pc:docMk/>
            <pc:sldMk cId="4195999744" sldId="274"/>
            <ac:picMk id="8" creationId="{5B95719B-D7CF-4403-159C-FE2A233F2DC4}"/>
          </ac:picMkLst>
        </pc:picChg>
        <pc:picChg chg="add del mod ord">
          <ac:chgData name="Eduardo Savian" userId="83fefb37af455394" providerId="LiveId" clId="{9A1981E6-647E-46E3-B191-9D785131AAA8}" dt="2024-05-19T20:37:57.558" v="40" actId="22"/>
          <ac:picMkLst>
            <pc:docMk/>
            <pc:sldMk cId="4195999744" sldId="274"/>
            <ac:picMk id="10" creationId="{69C4B706-5BF2-7A68-8270-C8E1CFF75DAB}"/>
          </ac:picMkLst>
        </pc:picChg>
        <pc:picChg chg="add del mod ord">
          <ac:chgData name="Eduardo Savian" userId="83fefb37af455394" providerId="LiveId" clId="{9A1981E6-647E-46E3-B191-9D785131AAA8}" dt="2024-05-19T20:38:40.035" v="47" actId="478"/>
          <ac:picMkLst>
            <pc:docMk/>
            <pc:sldMk cId="4195999744" sldId="274"/>
            <ac:picMk id="12" creationId="{BE47B74B-590F-7544-63F8-29B53FBDD674}"/>
          </ac:picMkLst>
        </pc:picChg>
        <pc:picChg chg="add mod ord">
          <ac:chgData name="Eduardo Savian" userId="83fefb37af455394" providerId="LiveId" clId="{9A1981E6-647E-46E3-B191-9D785131AAA8}" dt="2024-05-19T20:39:00.320" v="48" actId="22"/>
          <ac:picMkLst>
            <pc:docMk/>
            <pc:sldMk cId="4195999744" sldId="274"/>
            <ac:picMk id="16" creationId="{720B4B5C-67D7-16B1-62C0-59A0CC565274}"/>
          </ac:picMkLst>
        </pc:picChg>
      </pc:sldChg>
      <pc:sldChg chg="addSp delSp modSp new mod">
        <pc:chgData name="Eduardo Savian" userId="83fefb37af455394" providerId="LiveId" clId="{9A1981E6-647E-46E3-B191-9D785131AAA8}" dt="2024-05-19T20:37:40.478" v="38" actId="22"/>
        <pc:sldMkLst>
          <pc:docMk/>
          <pc:sldMk cId="2246444756" sldId="275"/>
        </pc:sldMkLst>
        <pc:spChg chg="mod">
          <ac:chgData name="Eduardo Savian" userId="83fefb37af455394" providerId="LiveId" clId="{9A1981E6-647E-46E3-B191-9D785131AAA8}" dt="2024-05-19T20:32:53.869" v="15" actId="20577"/>
          <ac:spMkLst>
            <pc:docMk/>
            <pc:sldMk cId="2246444756" sldId="275"/>
            <ac:spMk id="2" creationId="{DB0C7557-F43C-4019-CDFE-45393C2668F2}"/>
          </ac:spMkLst>
        </pc:spChg>
        <pc:spChg chg="del">
          <ac:chgData name="Eduardo Savian" userId="83fefb37af455394" providerId="LiveId" clId="{9A1981E6-647E-46E3-B191-9D785131AAA8}" dt="2024-05-19T20:32:10.910" v="1" actId="22"/>
          <ac:spMkLst>
            <pc:docMk/>
            <pc:sldMk cId="2246444756" sldId="275"/>
            <ac:spMk id="3" creationId="{B4B73056-1CAC-3840-4103-CC09ED17CEFB}"/>
          </ac:spMkLst>
        </pc:spChg>
        <pc:spChg chg="add del mod">
          <ac:chgData name="Eduardo Savian" userId="83fefb37af455394" providerId="LiveId" clId="{9A1981E6-647E-46E3-B191-9D785131AAA8}" dt="2024-05-19T20:37:40.478" v="38" actId="22"/>
          <ac:spMkLst>
            <pc:docMk/>
            <pc:sldMk cId="2246444756" sldId="275"/>
            <ac:spMk id="10" creationId="{84DF4039-C304-ACEB-098E-C5CFE702C4E2}"/>
          </ac:spMkLst>
        </pc:spChg>
        <pc:picChg chg="add del mod ord">
          <ac:chgData name="Eduardo Savian" userId="83fefb37af455394" providerId="LiveId" clId="{9A1981E6-647E-46E3-B191-9D785131AAA8}" dt="2024-05-19T20:37:27.031" v="37" actId="478"/>
          <ac:picMkLst>
            <pc:docMk/>
            <pc:sldMk cId="2246444756" sldId="275"/>
            <ac:picMk id="8" creationId="{7B3E7FAF-0D91-60C1-1107-C4E90AA0367B}"/>
          </ac:picMkLst>
        </pc:picChg>
        <pc:picChg chg="add mod ord">
          <ac:chgData name="Eduardo Savian" userId="83fefb37af455394" providerId="LiveId" clId="{9A1981E6-647E-46E3-B191-9D785131AAA8}" dt="2024-05-19T20:37:40.478" v="38" actId="22"/>
          <ac:picMkLst>
            <pc:docMk/>
            <pc:sldMk cId="2246444756" sldId="275"/>
            <ac:picMk id="12" creationId="{DD7155B4-1794-8B0B-1A1B-A9705E89C9F1}"/>
          </ac:picMkLst>
        </pc:picChg>
      </pc:sldChg>
      <pc:sldChg chg="addSp delSp modSp new mod">
        <pc:chgData name="Eduardo Savian" userId="83fefb37af455394" providerId="LiveId" clId="{9A1981E6-647E-46E3-B191-9D785131AAA8}" dt="2024-05-19T21:21:08.169" v="1433" actId="20577"/>
        <pc:sldMkLst>
          <pc:docMk/>
          <pc:sldMk cId="177902584" sldId="276"/>
        </pc:sldMkLst>
        <pc:spChg chg="mod">
          <ac:chgData name="Eduardo Savian" userId="83fefb37af455394" providerId="LiveId" clId="{9A1981E6-647E-46E3-B191-9D785131AAA8}" dt="2024-05-19T21:21:08.169" v="1433" actId="20577"/>
          <ac:spMkLst>
            <pc:docMk/>
            <pc:sldMk cId="177902584" sldId="276"/>
            <ac:spMk id="2" creationId="{930B1AFF-2878-786D-4C7C-92F6AC896B92}"/>
          </ac:spMkLst>
        </pc:spChg>
        <pc:spChg chg="del">
          <ac:chgData name="Eduardo Savian" userId="83fefb37af455394" providerId="LiveId" clId="{9A1981E6-647E-46E3-B191-9D785131AAA8}" dt="2024-05-19T20:36:18.002" v="29" actId="22"/>
          <ac:spMkLst>
            <pc:docMk/>
            <pc:sldMk cId="177902584" sldId="276"/>
            <ac:spMk id="3" creationId="{E023DCB0-549E-E420-1C89-D1BA84BF5AFF}"/>
          </ac:spMkLst>
        </pc:spChg>
        <pc:picChg chg="add mod ord">
          <ac:chgData name="Eduardo Savian" userId="83fefb37af455394" providerId="LiveId" clId="{9A1981E6-647E-46E3-B191-9D785131AAA8}" dt="2024-05-19T20:36:18.002" v="29" actId="22"/>
          <ac:picMkLst>
            <pc:docMk/>
            <pc:sldMk cId="177902584" sldId="276"/>
            <ac:picMk id="8" creationId="{75BCCC74-0155-059D-DB95-8EBF9E2D54CE}"/>
          </ac:picMkLst>
        </pc:picChg>
      </pc:sldChg>
      <pc:sldChg chg="addSp delSp modSp new mod">
        <pc:chgData name="Eduardo Savian" userId="83fefb37af455394" providerId="LiveId" clId="{9A1981E6-647E-46E3-B191-9D785131AAA8}" dt="2024-05-19T20:39:09.636" v="52"/>
        <pc:sldMkLst>
          <pc:docMk/>
          <pc:sldMk cId="3089438569" sldId="277"/>
        </pc:sldMkLst>
        <pc:spChg chg="mod">
          <ac:chgData name="Eduardo Savian" userId="83fefb37af455394" providerId="LiveId" clId="{9A1981E6-647E-46E3-B191-9D785131AAA8}" dt="2024-05-19T20:39:09.636" v="52"/>
          <ac:spMkLst>
            <pc:docMk/>
            <pc:sldMk cId="3089438569" sldId="277"/>
            <ac:spMk id="2" creationId="{E5CC60DD-0F28-2109-65A0-82770B15416B}"/>
          </ac:spMkLst>
        </pc:spChg>
        <pc:spChg chg="del mod">
          <ac:chgData name="Eduardo Savian" userId="83fefb37af455394" providerId="LiveId" clId="{9A1981E6-647E-46E3-B191-9D785131AAA8}" dt="2024-05-19T20:38:37.301" v="46" actId="22"/>
          <ac:spMkLst>
            <pc:docMk/>
            <pc:sldMk cId="3089438569" sldId="277"/>
            <ac:spMk id="3" creationId="{EB5D5774-0EFF-E455-6386-BD62CD58064A}"/>
          </ac:spMkLst>
        </pc:spChg>
        <pc:picChg chg="add mod ord">
          <ac:chgData name="Eduardo Savian" userId="83fefb37af455394" providerId="LiveId" clId="{9A1981E6-647E-46E3-B191-9D785131AAA8}" dt="2024-05-19T20:38:37.301" v="46" actId="22"/>
          <ac:picMkLst>
            <pc:docMk/>
            <pc:sldMk cId="3089438569" sldId="277"/>
            <ac:picMk id="8" creationId="{811AC73B-D0F2-F80D-0F47-D7543102895B}"/>
          </ac:picMkLst>
        </pc:picChg>
      </pc:sldChg>
      <pc:sldChg chg="addSp delSp modSp new mod">
        <pc:chgData name="Eduardo Savian" userId="83fefb37af455394" providerId="LiveId" clId="{9A1981E6-647E-46E3-B191-9D785131AAA8}" dt="2024-05-19T21:21:13.984" v="1442" actId="20577"/>
        <pc:sldMkLst>
          <pc:docMk/>
          <pc:sldMk cId="2958369243" sldId="278"/>
        </pc:sldMkLst>
        <pc:spChg chg="mod">
          <ac:chgData name="Eduardo Savian" userId="83fefb37af455394" providerId="LiveId" clId="{9A1981E6-647E-46E3-B191-9D785131AAA8}" dt="2024-05-19T21:21:13.984" v="1442" actId="20577"/>
          <ac:spMkLst>
            <pc:docMk/>
            <pc:sldMk cId="2958369243" sldId="278"/>
            <ac:spMk id="2" creationId="{0F01B5AA-A234-C0F8-7830-75E8E7B8A9B2}"/>
          </ac:spMkLst>
        </pc:spChg>
        <pc:spChg chg="del">
          <ac:chgData name="Eduardo Savian" userId="83fefb37af455394" providerId="LiveId" clId="{9A1981E6-647E-46E3-B191-9D785131AAA8}" dt="2024-05-19T20:39:51.030" v="54" actId="22"/>
          <ac:spMkLst>
            <pc:docMk/>
            <pc:sldMk cId="2958369243" sldId="278"/>
            <ac:spMk id="3" creationId="{B20D46C3-C378-A83C-E411-AB17A14DD615}"/>
          </ac:spMkLst>
        </pc:spChg>
        <pc:picChg chg="add mod ord">
          <ac:chgData name="Eduardo Savian" userId="83fefb37af455394" providerId="LiveId" clId="{9A1981E6-647E-46E3-B191-9D785131AAA8}" dt="2024-05-19T20:39:51.030" v="54" actId="22"/>
          <ac:picMkLst>
            <pc:docMk/>
            <pc:sldMk cId="2958369243" sldId="278"/>
            <ac:picMk id="8" creationId="{8FD8ECC8-4131-51A2-CDFC-B1609B51B83F}"/>
          </ac:picMkLst>
        </pc:picChg>
      </pc:sldChg>
      <pc:sldChg chg="addSp delSp modSp new mod">
        <pc:chgData name="Eduardo Savian" userId="83fefb37af455394" providerId="LiveId" clId="{9A1981E6-647E-46E3-B191-9D785131AAA8}" dt="2024-05-19T21:21:27.348" v="1466" actId="20577"/>
        <pc:sldMkLst>
          <pc:docMk/>
          <pc:sldMk cId="3863324512" sldId="279"/>
        </pc:sldMkLst>
        <pc:spChg chg="mod">
          <ac:chgData name="Eduardo Savian" userId="83fefb37af455394" providerId="LiveId" clId="{9A1981E6-647E-46E3-B191-9D785131AAA8}" dt="2024-05-19T21:21:27.348" v="1466" actId="20577"/>
          <ac:spMkLst>
            <pc:docMk/>
            <pc:sldMk cId="3863324512" sldId="279"/>
            <ac:spMk id="2" creationId="{DE86599B-A173-4C2B-98E1-A988946D57F7}"/>
          </ac:spMkLst>
        </pc:spChg>
        <pc:spChg chg="del">
          <ac:chgData name="Eduardo Savian" userId="83fefb37af455394" providerId="LiveId" clId="{9A1981E6-647E-46E3-B191-9D785131AAA8}" dt="2024-05-19T20:40:25.063" v="57" actId="22"/>
          <ac:spMkLst>
            <pc:docMk/>
            <pc:sldMk cId="3863324512" sldId="279"/>
            <ac:spMk id="3" creationId="{282EED46-E2BC-2493-55C4-30F1716BC6D9}"/>
          </ac:spMkLst>
        </pc:spChg>
        <pc:picChg chg="add mod ord">
          <ac:chgData name="Eduardo Savian" userId="83fefb37af455394" providerId="LiveId" clId="{9A1981E6-647E-46E3-B191-9D785131AAA8}" dt="2024-05-19T20:40:25.063" v="57" actId="22"/>
          <ac:picMkLst>
            <pc:docMk/>
            <pc:sldMk cId="3863324512" sldId="279"/>
            <ac:picMk id="8" creationId="{30D3D3D6-17B4-3C92-FE6D-6544B977BBE7}"/>
          </ac:picMkLst>
        </pc:picChg>
      </pc:sldChg>
      <pc:sldChg chg="addSp delSp modSp new mod ord">
        <pc:chgData name="Eduardo Savian" userId="83fefb37af455394" providerId="LiveId" clId="{9A1981E6-647E-46E3-B191-9D785131AAA8}" dt="2024-05-19T20:53:06.208" v="109" actId="20577"/>
        <pc:sldMkLst>
          <pc:docMk/>
          <pc:sldMk cId="2943707974" sldId="280"/>
        </pc:sldMkLst>
        <pc:spChg chg="mod">
          <ac:chgData name="Eduardo Savian" userId="83fefb37af455394" providerId="LiveId" clId="{9A1981E6-647E-46E3-B191-9D785131AAA8}" dt="2024-05-19T20:53:06.208" v="109" actId="20577"/>
          <ac:spMkLst>
            <pc:docMk/>
            <pc:sldMk cId="2943707974" sldId="280"/>
            <ac:spMk id="2" creationId="{FD08AF0E-485D-B5C0-D9D0-3E68B6C6264B}"/>
          </ac:spMkLst>
        </pc:spChg>
        <pc:spChg chg="del mod">
          <ac:chgData name="Eduardo Savian" userId="83fefb37af455394" providerId="LiveId" clId="{9A1981E6-647E-46E3-B191-9D785131AAA8}" dt="2024-05-19T20:41:52.154" v="64" actId="22"/>
          <ac:spMkLst>
            <pc:docMk/>
            <pc:sldMk cId="2943707974" sldId="280"/>
            <ac:spMk id="3" creationId="{E888FD6A-75C4-795F-DB0E-DB4C2CFB4A39}"/>
          </ac:spMkLst>
        </pc:spChg>
        <pc:picChg chg="add mod ord">
          <ac:chgData name="Eduardo Savian" userId="83fefb37af455394" providerId="LiveId" clId="{9A1981E6-647E-46E3-B191-9D785131AAA8}" dt="2024-05-19T20:41:52.154" v="64" actId="22"/>
          <ac:picMkLst>
            <pc:docMk/>
            <pc:sldMk cId="2943707974" sldId="280"/>
            <ac:picMk id="8" creationId="{27E8401D-BB48-AADB-DFF9-BBBABE276ED4}"/>
          </ac:picMkLst>
        </pc:picChg>
      </pc:sldChg>
      <pc:sldChg chg="addSp delSp modSp new mod">
        <pc:chgData name="Eduardo Savian" userId="83fefb37af455394" providerId="LiveId" clId="{9A1981E6-647E-46E3-B191-9D785131AAA8}" dt="2024-05-19T20:58:13.787" v="171"/>
        <pc:sldMkLst>
          <pc:docMk/>
          <pc:sldMk cId="2824806480" sldId="281"/>
        </pc:sldMkLst>
        <pc:spChg chg="mod">
          <ac:chgData name="Eduardo Savian" userId="83fefb37af455394" providerId="LiveId" clId="{9A1981E6-647E-46E3-B191-9D785131AAA8}" dt="2024-05-19T20:58:13.787" v="171"/>
          <ac:spMkLst>
            <pc:docMk/>
            <pc:sldMk cId="2824806480" sldId="281"/>
            <ac:spMk id="2" creationId="{13504A5B-74AA-344C-6CB0-3C2248530628}"/>
          </ac:spMkLst>
        </pc:spChg>
        <pc:spChg chg="del">
          <ac:chgData name="Eduardo Savian" userId="83fefb37af455394" providerId="LiveId" clId="{9A1981E6-647E-46E3-B191-9D785131AAA8}" dt="2024-05-19T20:53:44.544" v="130" actId="22"/>
          <ac:spMkLst>
            <pc:docMk/>
            <pc:sldMk cId="2824806480" sldId="281"/>
            <ac:spMk id="3" creationId="{2587708D-2C76-3EC6-6497-DEBB8CA72825}"/>
          </ac:spMkLst>
        </pc:spChg>
        <pc:picChg chg="add mod ord">
          <ac:chgData name="Eduardo Savian" userId="83fefb37af455394" providerId="LiveId" clId="{9A1981E6-647E-46E3-B191-9D785131AAA8}" dt="2024-05-19T20:56:31.434" v="145" actId="1076"/>
          <ac:picMkLst>
            <pc:docMk/>
            <pc:sldMk cId="2824806480" sldId="281"/>
            <ac:picMk id="8" creationId="{36CB7A99-39E5-8634-B9D6-170DADF44A4D}"/>
          </ac:picMkLst>
        </pc:picChg>
        <pc:picChg chg="add mod">
          <ac:chgData name="Eduardo Savian" userId="83fefb37af455394" providerId="LiveId" clId="{9A1981E6-647E-46E3-B191-9D785131AAA8}" dt="2024-05-19T20:56:29.526" v="144" actId="1076"/>
          <ac:picMkLst>
            <pc:docMk/>
            <pc:sldMk cId="2824806480" sldId="281"/>
            <ac:picMk id="10" creationId="{6F65A64B-1422-50F5-A277-C5B9FF08246E}"/>
          </ac:picMkLst>
        </pc:picChg>
      </pc:sldChg>
      <pc:sldChg chg="addSp delSp modSp new mod">
        <pc:chgData name="Eduardo Savian" userId="83fefb37af455394" providerId="LiveId" clId="{9A1981E6-647E-46E3-B191-9D785131AAA8}" dt="2024-05-19T20:58:12.175" v="170"/>
        <pc:sldMkLst>
          <pc:docMk/>
          <pc:sldMk cId="3921900917" sldId="282"/>
        </pc:sldMkLst>
        <pc:spChg chg="mod">
          <ac:chgData name="Eduardo Savian" userId="83fefb37af455394" providerId="LiveId" clId="{9A1981E6-647E-46E3-B191-9D785131AAA8}" dt="2024-05-19T20:58:12.175" v="170"/>
          <ac:spMkLst>
            <pc:docMk/>
            <pc:sldMk cId="3921900917" sldId="282"/>
            <ac:spMk id="2" creationId="{595F2CFB-FF75-3CE4-7322-548451A30438}"/>
          </ac:spMkLst>
        </pc:spChg>
        <pc:spChg chg="del">
          <ac:chgData name="Eduardo Savian" userId="83fefb37af455394" providerId="LiveId" clId="{9A1981E6-647E-46E3-B191-9D785131AAA8}" dt="2024-05-19T20:54:06.531" v="131" actId="22"/>
          <ac:spMkLst>
            <pc:docMk/>
            <pc:sldMk cId="3921900917" sldId="282"/>
            <ac:spMk id="3" creationId="{87187116-F2A9-C82E-1454-D0D35A207423}"/>
          </ac:spMkLst>
        </pc:spChg>
        <pc:picChg chg="add mod ord">
          <ac:chgData name="Eduardo Savian" userId="83fefb37af455394" providerId="LiveId" clId="{9A1981E6-647E-46E3-B191-9D785131AAA8}" dt="2024-05-19T20:54:06.531" v="131" actId="22"/>
          <ac:picMkLst>
            <pc:docMk/>
            <pc:sldMk cId="3921900917" sldId="282"/>
            <ac:picMk id="8" creationId="{72FE15AC-E295-C044-7DB2-A4F043C52F36}"/>
          </ac:picMkLst>
        </pc:picChg>
        <pc:picChg chg="add mod">
          <ac:chgData name="Eduardo Savian" userId="83fefb37af455394" providerId="LiveId" clId="{9A1981E6-647E-46E3-B191-9D785131AAA8}" dt="2024-05-19T20:55:56.704" v="140" actId="1076"/>
          <ac:picMkLst>
            <pc:docMk/>
            <pc:sldMk cId="3921900917" sldId="282"/>
            <ac:picMk id="10" creationId="{60D9FC78-A610-AF54-8611-37F82C9E69C0}"/>
          </ac:picMkLst>
        </pc:picChg>
      </pc:sldChg>
      <pc:sldChg chg="addSp delSp modSp new mod">
        <pc:chgData name="Eduardo Savian" userId="83fefb37af455394" providerId="LiveId" clId="{9A1981E6-647E-46E3-B191-9D785131AAA8}" dt="2024-05-19T20:58:44.847" v="182" actId="22"/>
        <pc:sldMkLst>
          <pc:docMk/>
          <pc:sldMk cId="3100966276" sldId="283"/>
        </pc:sldMkLst>
        <pc:spChg chg="mod">
          <ac:chgData name="Eduardo Savian" userId="83fefb37af455394" providerId="LiveId" clId="{9A1981E6-647E-46E3-B191-9D785131AAA8}" dt="2024-05-19T20:58:01.660" v="169" actId="20577"/>
          <ac:spMkLst>
            <pc:docMk/>
            <pc:sldMk cId="3100966276" sldId="283"/>
            <ac:spMk id="2" creationId="{C363FECF-1BC8-C7A0-5AAD-01FC8909B2A1}"/>
          </ac:spMkLst>
        </pc:spChg>
        <pc:spChg chg="del">
          <ac:chgData name="Eduardo Savian" userId="83fefb37af455394" providerId="LiveId" clId="{9A1981E6-647E-46E3-B191-9D785131AAA8}" dt="2024-05-19T20:54:42.809" v="133" actId="22"/>
          <ac:spMkLst>
            <pc:docMk/>
            <pc:sldMk cId="3100966276" sldId="283"/>
            <ac:spMk id="3" creationId="{EBFBF223-D9A2-ADFB-BF5A-F47A6CB18439}"/>
          </ac:spMkLst>
        </pc:spChg>
        <pc:picChg chg="add mod ord">
          <ac:chgData name="Eduardo Savian" userId="83fefb37af455394" providerId="LiveId" clId="{9A1981E6-647E-46E3-B191-9D785131AAA8}" dt="2024-05-19T20:56:04.133" v="141" actId="1076"/>
          <ac:picMkLst>
            <pc:docMk/>
            <pc:sldMk cId="3100966276" sldId="283"/>
            <ac:picMk id="8" creationId="{75701428-D610-26C5-2CBB-83EAE16B0C22}"/>
          </ac:picMkLst>
        </pc:picChg>
        <pc:picChg chg="add mod">
          <ac:chgData name="Eduardo Savian" userId="83fefb37af455394" providerId="LiveId" clId="{9A1981E6-647E-46E3-B191-9D785131AAA8}" dt="2024-05-19T20:56:04.877" v="142" actId="1076"/>
          <ac:picMkLst>
            <pc:docMk/>
            <pc:sldMk cId="3100966276" sldId="283"/>
            <ac:picMk id="10" creationId="{C3C189B9-3F5A-420F-A488-0BAE894A81CD}"/>
          </ac:picMkLst>
        </pc:picChg>
        <pc:picChg chg="add del">
          <ac:chgData name="Eduardo Savian" userId="83fefb37af455394" providerId="LiveId" clId="{9A1981E6-647E-46E3-B191-9D785131AAA8}" dt="2024-05-19T20:58:44.847" v="182" actId="22"/>
          <ac:picMkLst>
            <pc:docMk/>
            <pc:sldMk cId="3100966276" sldId="283"/>
            <ac:picMk id="12" creationId="{C9604BA3-59D6-F73E-3505-1D7F6C676B72}"/>
          </ac:picMkLst>
        </pc:picChg>
      </pc:sldChg>
      <pc:sldChg chg="addSp delSp modSp new mod">
        <pc:chgData name="Eduardo Savian" userId="83fefb37af455394" providerId="LiveId" clId="{9A1981E6-647E-46E3-B191-9D785131AAA8}" dt="2024-05-19T20:58:49.197" v="184" actId="1076"/>
        <pc:sldMkLst>
          <pc:docMk/>
          <pc:sldMk cId="227339789" sldId="284"/>
        </pc:sldMkLst>
        <pc:spChg chg="mod">
          <ac:chgData name="Eduardo Savian" userId="83fefb37af455394" providerId="LiveId" clId="{9A1981E6-647E-46E3-B191-9D785131AAA8}" dt="2024-05-19T20:58:22.857" v="176" actId="20577"/>
          <ac:spMkLst>
            <pc:docMk/>
            <pc:sldMk cId="227339789" sldId="284"/>
            <ac:spMk id="2" creationId="{A8614B91-3BFD-F0D7-18B2-AFFE2F811243}"/>
          </ac:spMkLst>
        </pc:spChg>
        <pc:spChg chg="del">
          <ac:chgData name="Eduardo Savian" userId="83fefb37af455394" providerId="LiveId" clId="{9A1981E6-647E-46E3-B191-9D785131AAA8}" dt="2024-05-19T20:57:50.550" v="147" actId="22"/>
          <ac:spMkLst>
            <pc:docMk/>
            <pc:sldMk cId="227339789" sldId="284"/>
            <ac:spMk id="3" creationId="{2DA0B562-A40E-051D-BD5A-9ED146526C42}"/>
          </ac:spMkLst>
        </pc:spChg>
        <pc:picChg chg="add mod ord">
          <ac:chgData name="Eduardo Savian" userId="83fefb37af455394" providerId="LiveId" clId="{9A1981E6-647E-46E3-B191-9D785131AAA8}" dt="2024-05-19T20:57:50.550" v="147" actId="22"/>
          <ac:picMkLst>
            <pc:docMk/>
            <pc:sldMk cId="227339789" sldId="284"/>
            <ac:picMk id="8" creationId="{08D5F51E-EE88-D35C-4FD4-C91B2459DE4B}"/>
          </ac:picMkLst>
        </pc:picChg>
        <pc:picChg chg="add mod">
          <ac:chgData name="Eduardo Savian" userId="83fefb37af455394" providerId="LiveId" clId="{9A1981E6-647E-46E3-B191-9D785131AAA8}" dt="2024-05-19T20:58:49.197" v="184" actId="1076"/>
          <ac:picMkLst>
            <pc:docMk/>
            <pc:sldMk cId="227339789" sldId="284"/>
            <ac:picMk id="10" creationId="{36F104B4-5391-2950-F006-F1AA61109895}"/>
          </ac:picMkLst>
        </pc:picChg>
      </pc:sldChg>
      <pc:sldChg chg="addSp delSp modSp new mod">
        <pc:chgData name="Eduardo Savian" userId="83fefb37af455394" providerId="LiveId" clId="{9A1981E6-647E-46E3-B191-9D785131AAA8}" dt="2024-05-19T20:59:58.300" v="225" actId="1076"/>
        <pc:sldMkLst>
          <pc:docMk/>
          <pc:sldMk cId="3520346450" sldId="285"/>
        </pc:sldMkLst>
        <pc:spChg chg="mod">
          <ac:chgData name="Eduardo Savian" userId="83fefb37af455394" providerId="LiveId" clId="{9A1981E6-647E-46E3-B191-9D785131AAA8}" dt="2024-05-19T20:59:36.876" v="202" actId="20577"/>
          <ac:spMkLst>
            <pc:docMk/>
            <pc:sldMk cId="3520346450" sldId="285"/>
            <ac:spMk id="2" creationId="{947A5717-26A2-F465-49E9-24AEEAA0AF4B}"/>
          </ac:spMkLst>
        </pc:spChg>
        <pc:spChg chg="del">
          <ac:chgData name="Eduardo Savian" userId="83fefb37af455394" providerId="LiveId" clId="{9A1981E6-647E-46E3-B191-9D785131AAA8}" dt="2024-05-19T20:59:10.226" v="187" actId="22"/>
          <ac:spMkLst>
            <pc:docMk/>
            <pc:sldMk cId="3520346450" sldId="285"/>
            <ac:spMk id="3" creationId="{515A976D-D950-246C-E3AA-45DE4E6E2002}"/>
          </ac:spMkLst>
        </pc:spChg>
        <pc:picChg chg="add del">
          <ac:chgData name="Eduardo Savian" userId="83fefb37af455394" providerId="LiveId" clId="{9A1981E6-647E-46E3-B191-9D785131AAA8}" dt="2024-05-19T20:59:08.508" v="186" actId="22"/>
          <ac:picMkLst>
            <pc:docMk/>
            <pc:sldMk cId="3520346450" sldId="285"/>
            <ac:picMk id="8" creationId="{70D98B74-0484-C067-5C42-64338E43E964}"/>
          </ac:picMkLst>
        </pc:picChg>
        <pc:picChg chg="add mod ord">
          <ac:chgData name="Eduardo Savian" userId="83fefb37af455394" providerId="LiveId" clId="{9A1981E6-647E-46E3-B191-9D785131AAA8}" dt="2024-05-19T20:59:10.226" v="187" actId="22"/>
          <ac:picMkLst>
            <pc:docMk/>
            <pc:sldMk cId="3520346450" sldId="285"/>
            <ac:picMk id="10" creationId="{0B0FC685-0E86-AE83-32D3-4CEFEE227BFB}"/>
          </ac:picMkLst>
        </pc:picChg>
        <pc:picChg chg="add mod">
          <ac:chgData name="Eduardo Savian" userId="83fefb37af455394" providerId="LiveId" clId="{9A1981E6-647E-46E3-B191-9D785131AAA8}" dt="2024-05-19T20:59:58.300" v="225" actId="1076"/>
          <ac:picMkLst>
            <pc:docMk/>
            <pc:sldMk cId="3520346450" sldId="285"/>
            <ac:picMk id="12" creationId="{804563F1-6827-2423-F129-9F19A3ABFEDA}"/>
          </ac:picMkLst>
        </pc:picChg>
      </pc:sldChg>
      <pc:sldChg chg="addSp delSp modSp new mod ord">
        <pc:chgData name="Eduardo Savian" userId="83fefb37af455394" providerId="LiveId" clId="{9A1981E6-647E-46E3-B191-9D785131AAA8}" dt="2024-05-19T21:02:28.083" v="267" actId="1076"/>
        <pc:sldMkLst>
          <pc:docMk/>
          <pc:sldMk cId="3991824961" sldId="286"/>
        </pc:sldMkLst>
        <pc:spChg chg="mod">
          <ac:chgData name="Eduardo Savian" userId="83fefb37af455394" providerId="LiveId" clId="{9A1981E6-647E-46E3-B191-9D785131AAA8}" dt="2024-05-19T21:01:25.779" v="257" actId="20577"/>
          <ac:spMkLst>
            <pc:docMk/>
            <pc:sldMk cId="3991824961" sldId="286"/>
            <ac:spMk id="2" creationId="{959285ED-714D-15DB-DE2E-6588843E90A5}"/>
          </ac:spMkLst>
        </pc:spChg>
        <pc:spChg chg="del">
          <ac:chgData name="Eduardo Savian" userId="83fefb37af455394" providerId="LiveId" clId="{9A1981E6-647E-46E3-B191-9D785131AAA8}" dt="2024-05-19T21:00:21.068" v="226" actId="22"/>
          <ac:spMkLst>
            <pc:docMk/>
            <pc:sldMk cId="3991824961" sldId="286"/>
            <ac:spMk id="3" creationId="{26370AB4-DB61-6ED5-C360-0E3FBADBA08A}"/>
          </ac:spMkLst>
        </pc:spChg>
        <pc:picChg chg="add mod ord">
          <ac:chgData name="Eduardo Savian" userId="83fefb37af455394" providerId="LiveId" clId="{9A1981E6-647E-46E3-B191-9D785131AAA8}" dt="2024-05-19T21:00:21.068" v="226" actId="22"/>
          <ac:picMkLst>
            <pc:docMk/>
            <pc:sldMk cId="3991824961" sldId="286"/>
            <ac:picMk id="8" creationId="{F3794BBD-6F44-CA58-8A82-96676D679EE5}"/>
          </ac:picMkLst>
        </pc:picChg>
        <pc:picChg chg="add del mod">
          <ac:chgData name="Eduardo Savian" userId="83fefb37af455394" providerId="LiveId" clId="{9A1981E6-647E-46E3-B191-9D785131AAA8}" dt="2024-05-19T21:02:23.369" v="264" actId="478"/>
          <ac:picMkLst>
            <pc:docMk/>
            <pc:sldMk cId="3991824961" sldId="286"/>
            <ac:picMk id="10" creationId="{0789D6D2-BF12-C8E9-95DE-F45F0D93A007}"/>
          </ac:picMkLst>
        </pc:picChg>
        <pc:picChg chg="add mod">
          <ac:chgData name="Eduardo Savian" userId="83fefb37af455394" providerId="LiveId" clId="{9A1981E6-647E-46E3-B191-9D785131AAA8}" dt="2024-05-19T21:02:28.083" v="267" actId="1076"/>
          <ac:picMkLst>
            <pc:docMk/>
            <pc:sldMk cId="3991824961" sldId="286"/>
            <ac:picMk id="12" creationId="{4DEAB73A-87B7-8255-3803-50E7E3890C70}"/>
          </ac:picMkLst>
        </pc:picChg>
      </pc:sldChg>
      <pc:sldChg chg="addSp delSp modSp new mod">
        <pc:chgData name="Eduardo Savian" userId="83fefb37af455394" providerId="LiveId" clId="{9A1981E6-647E-46E3-B191-9D785131AAA8}" dt="2024-05-19T21:01:51.429" v="263" actId="1076"/>
        <pc:sldMkLst>
          <pc:docMk/>
          <pc:sldMk cId="1294687725" sldId="287"/>
        </pc:sldMkLst>
        <pc:spChg chg="mod">
          <ac:chgData name="Eduardo Savian" userId="83fefb37af455394" providerId="LiveId" clId="{9A1981E6-647E-46E3-B191-9D785131AAA8}" dt="2024-05-19T21:01:15.576" v="233" actId="20577"/>
          <ac:spMkLst>
            <pc:docMk/>
            <pc:sldMk cId="1294687725" sldId="287"/>
            <ac:spMk id="2" creationId="{0C4D557D-841D-EE21-AD99-939595785B15}"/>
          </ac:spMkLst>
        </pc:spChg>
        <pc:spChg chg="del">
          <ac:chgData name="Eduardo Savian" userId="83fefb37af455394" providerId="LiveId" clId="{9A1981E6-647E-46E3-B191-9D785131AAA8}" dt="2024-05-19T21:00:40.041" v="227" actId="22"/>
          <ac:spMkLst>
            <pc:docMk/>
            <pc:sldMk cId="1294687725" sldId="287"/>
            <ac:spMk id="3" creationId="{BFCA775C-F6DF-A56E-834F-FB4851986536}"/>
          </ac:spMkLst>
        </pc:spChg>
        <pc:picChg chg="add mod ord">
          <ac:chgData name="Eduardo Savian" userId="83fefb37af455394" providerId="LiveId" clId="{9A1981E6-647E-46E3-B191-9D785131AAA8}" dt="2024-05-19T21:00:40.041" v="227" actId="22"/>
          <ac:picMkLst>
            <pc:docMk/>
            <pc:sldMk cId="1294687725" sldId="287"/>
            <ac:picMk id="8" creationId="{392C68FC-6517-0A36-9744-F1742E06AB0D}"/>
          </ac:picMkLst>
        </pc:picChg>
        <pc:picChg chg="add mod">
          <ac:chgData name="Eduardo Savian" userId="83fefb37af455394" providerId="LiveId" clId="{9A1981E6-647E-46E3-B191-9D785131AAA8}" dt="2024-05-19T21:01:51.429" v="263" actId="1076"/>
          <ac:picMkLst>
            <pc:docMk/>
            <pc:sldMk cId="1294687725" sldId="287"/>
            <ac:picMk id="10" creationId="{DF55B392-581B-B50C-4D47-EEA480DB2CA4}"/>
          </ac:picMkLst>
        </pc:picChg>
      </pc:sldChg>
      <pc:sldChg chg="modSp new mod">
        <pc:chgData name="Eduardo Savian" userId="83fefb37af455394" providerId="LiveId" clId="{9A1981E6-647E-46E3-B191-9D785131AAA8}" dt="2024-05-19T21:18:05.208" v="1351" actId="20577"/>
        <pc:sldMkLst>
          <pc:docMk/>
          <pc:sldMk cId="682011853" sldId="288"/>
        </pc:sldMkLst>
        <pc:spChg chg="mod">
          <ac:chgData name="Eduardo Savian" userId="83fefb37af455394" providerId="LiveId" clId="{9A1981E6-647E-46E3-B191-9D785131AAA8}" dt="2024-05-19T21:02:55.058" v="283" actId="20577"/>
          <ac:spMkLst>
            <pc:docMk/>
            <pc:sldMk cId="682011853" sldId="288"/>
            <ac:spMk id="2" creationId="{A15344E5-EC54-8682-EEAD-C8DF9FB2E991}"/>
          </ac:spMkLst>
        </pc:spChg>
        <pc:spChg chg="mod">
          <ac:chgData name="Eduardo Savian" userId="83fefb37af455394" providerId="LiveId" clId="{9A1981E6-647E-46E3-B191-9D785131AAA8}" dt="2024-05-19T21:18:05.208" v="1351" actId="20577"/>
          <ac:spMkLst>
            <pc:docMk/>
            <pc:sldMk cId="682011853" sldId="288"/>
            <ac:spMk id="3" creationId="{43C7D91A-66C5-BDE9-BB03-2076380350DC}"/>
          </ac:spMkLst>
        </pc:spChg>
      </pc:sldChg>
      <pc:sldChg chg="addSp delSp modSp new mod">
        <pc:chgData name="Eduardo Savian" userId="83fefb37af455394" providerId="LiveId" clId="{9A1981E6-647E-46E3-B191-9D785131AAA8}" dt="2024-05-19T21:23:22.090" v="1511" actId="20577"/>
        <pc:sldMkLst>
          <pc:docMk/>
          <pc:sldMk cId="1633250534" sldId="289"/>
        </pc:sldMkLst>
        <pc:spChg chg="mod">
          <ac:chgData name="Eduardo Savian" userId="83fefb37af455394" providerId="LiveId" clId="{9A1981E6-647E-46E3-B191-9D785131AAA8}" dt="2024-05-19T21:23:22.090" v="1511" actId="20577"/>
          <ac:spMkLst>
            <pc:docMk/>
            <pc:sldMk cId="1633250534" sldId="289"/>
            <ac:spMk id="2" creationId="{6EDE9221-4B3E-09AF-8D68-C90DBD297EDB}"/>
          </ac:spMkLst>
        </pc:spChg>
        <pc:spChg chg="del mod">
          <ac:chgData name="Eduardo Savian" userId="83fefb37af455394" providerId="LiveId" clId="{9A1981E6-647E-46E3-B191-9D785131AAA8}" dt="2024-05-19T21:22:44.398" v="1470" actId="22"/>
          <ac:spMkLst>
            <pc:docMk/>
            <pc:sldMk cId="1633250534" sldId="289"/>
            <ac:spMk id="3" creationId="{CC0F73EE-60A1-0FDA-844F-16BD4803A836}"/>
          </ac:spMkLst>
        </pc:spChg>
        <pc:picChg chg="add mod ord">
          <ac:chgData name="Eduardo Savian" userId="83fefb37af455394" providerId="LiveId" clId="{9A1981E6-647E-46E3-B191-9D785131AAA8}" dt="2024-05-19T21:22:44.398" v="1470" actId="22"/>
          <ac:picMkLst>
            <pc:docMk/>
            <pc:sldMk cId="1633250534" sldId="289"/>
            <ac:picMk id="8" creationId="{D9594AA6-C487-FCBF-CE20-102664616D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do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crítico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Eduardo Savian, Marcos </a:t>
            </a:r>
            <a:r>
              <a:rPr lang="en-US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40168-690A-37A3-E7DF-CE9E0742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F8850-3B0D-264C-1F68-170B6332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12D4-F0C4-44A2-9DFB-3E890510E53E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D183A-4C07-A9D8-B202-69DD13FC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1D35ED-FB46-CBF5-372F-844D6D00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10</a:t>
            </a:fld>
            <a:endParaRPr lang="en-US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5A4C757B-6803-E038-4398-6F3D97F52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575" y="2292350"/>
            <a:ext cx="8908838" cy="3636963"/>
          </a:xfrm>
        </p:spPr>
      </p:pic>
    </p:spTree>
    <p:extLst>
      <p:ext uri="{BB962C8B-B14F-4D97-AF65-F5344CB8AC3E}">
        <p14:creationId xmlns:p14="http://schemas.microsoft.com/office/powerpoint/2010/main" val="352336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9075B-BC0D-BBE2-EF79-03C799E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2BD5F8F-AF3D-D685-C749-E2457ECCA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120" y="2338934"/>
            <a:ext cx="8049748" cy="3543795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A99C31-5C9D-01A1-F903-34DD16AE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3AA3-5958-4C8D-A649-94365A8F264E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616B4-4370-44B3-12FF-4B16D1EE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EFC0-DEFE-CAC1-33E0-B2F5E62C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BD75C-5767-BC95-D0BE-33D590AE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594BD6-11B0-1C88-8AE5-27CEB611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61E9-4B74-4DAE-A764-51593BAA1B0E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57B4A-D6FB-1854-D207-E17E4C8B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9C897-CCE4-FEFA-4F9C-E1A714D3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/>
          </a:p>
        </p:txBody>
      </p:sp>
      <p:pic>
        <p:nvPicPr>
          <p:cNvPr id="12" name="Espaço Reservado para Conteúdo 11" descr="A diagram of a number diagram&#10;&#10;Descrição gerada automaticamente">
            <a:extLst>
              <a:ext uri="{FF2B5EF4-FFF2-40B4-BE49-F238E27FC236}">
                <a16:creationId xmlns:a16="http://schemas.microsoft.com/office/drawing/2014/main" id="{156FE2EB-7854-21B2-BFC7-715635A4A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37" y="2292350"/>
            <a:ext cx="5790513" cy="3636963"/>
          </a:xfrm>
        </p:spPr>
      </p:pic>
    </p:spTree>
    <p:extLst>
      <p:ext uri="{BB962C8B-B14F-4D97-AF65-F5344CB8AC3E}">
        <p14:creationId xmlns:p14="http://schemas.microsoft.com/office/powerpoint/2010/main" val="243631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CCCFA-7843-42C7-C25C-2FD74769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ACE573F-7A9B-E092-2A10-4546914C9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482" y="2292350"/>
            <a:ext cx="4867024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CF1E5F-377F-3501-DB83-4157F9B6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FFE9-BB80-4F94-B6D3-49A1D0E2B07A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99069-6B98-2134-D22E-75E4DB4F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DFAFF9-EEE4-6E85-9467-B33DC999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2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7CB7B-92A7-C241-0B94-5CEF109B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</a:t>
            </a:r>
          </a:p>
        </p:txBody>
      </p:sp>
      <p:pic>
        <p:nvPicPr>
          <p:cNvPr id="8" name="Espaço Reservado para Conteúdo 7" descr="A diagram of a graph&#10;&#10;Descrição gerada automaticamente">
            <a:extLst>
              <a:ext uri="{FF2B5EF4-FFF2-40B4-BE49-F238E27FC236}">
                <a16:creationId xmlns:a16="http://schemas.microsoft.com/office/drawing/2014/main" id="{87134060-13E6-E353-2C9B-509208B9F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74" y="2292350"/>
            <a:ext cx="8830040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65726-E111-6CA4-00EE-1D06A1BF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9BB1-E2A5-4208-BCB7-BC828AD26BCE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C8A53-0D28-E31E-6BA9-772150A3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9E31B-A710-9B61-A17A-D906D445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3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FCB21-6D81-9652-F588-2B7F8FF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604DE75C-A666-E188-9FA2-F88E39578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200" y="2292350"/>
            <a:ext cx="4335588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C43CAF-2BB8-C26B-D253-3251D591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C88A-67A0-4358-BEA7-D330F5D3D9BE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58087-3A94-A7AE-BFB4-1BBED3E6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D43AA0-1F87-EC1F-3345-3801D1B7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5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Referências</a:t>
            </a:r>
            <a:r>
              <a:rPr lang="en-US"/>
              <a:t> </a:t>
            </a:r>
            <a:r>
              <a:rPr lang="en-US" err="1"/>
              <a:t>bibliográficas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COHEN, E. </a:t>
            </a:r>
            <a:r>
              <a:rPr lang="en-US" b="1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How to use Critical Path Method for complete beginners (with examples)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. </a:t>
            </a:r>
            <a:r>
              <a:rPr lang="en-US" b="0" i="0" dirty="0" err="1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Disponível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em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: &lt;https://www.workamajig.com/blog/critical-path-method&gt;. </a:t>
            </a:r>
            <a:r>
              <a:rPr lang="en-US" b="0" i="0" dirty="0" err="1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Acesso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em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: 18 jun. 2024.</a:t>
            </a:r>
          </a:p>
          <a:p>
            <a:r>
              <a:rPr lang="pt-BR" b="1" dirty="0" err="1">
                <a:effectLst/>
              </a:rPr>
              <a:t>Critical</a:t>
            </a:r>
            <a:r>
              <a:rPr lang="pt-BR" b="1" dirty="0">
                <a:effectLst/>
              </a:rPr>
              <a:t> path </a:t>
            </a:r>
            <a:r>
              <a:rPr lang="pt-BR" b="1" dirty="0" err="1">
                <a:effectLst/>
              </a:rPr>
              <a:t>analysis</a:t>
            </a:r>
            <a:r>
              <a:rPr lang="pt-BR" dirty="0">
                <a:effectLst/>
              </a:rPr>
              <a:t>. Disponível em: &lt;https://www.studysmarter.co.uk/</a:t>
            </a:r>
            <a:r>
              <a:rPr lang="pt-BR" dirty="0" err="1">
                <a:effectLst/>
              </a:rPr>
              <a:t>explanations</a:t>
            </a:r>
            <a:r>
              <a:rPr lang="pt-BR" dirty="0">
                <a:effectLst/>
              </a:rPr>
              <a:t>/</a:t>
            </a:r>
            <a:r>
              <a:rPr lang="pt-BR" dirty="0" err="1">
                <a:effectLst/>
              </a:rPr>
              <a:t>math</a:t>
            </a:r>
            <a:r>
              <a:rPr lang="pt-BR" dirty="0">
                <a:effectLst/>
              </a:rPr>
              <a:t>/</a:t>
            </a:r>
            <a:r>
              <a:rPr lang="pt-BR" dirty="0" err="1">
                <a:effectLst/>
              </a:rPr>
              <a:t>decision-maths</a:t>
            </a:r>
            <a:r>
              <a:rPr lang="pt-BR" dirty="0">
                <a:effectLst/>
              </a:rPr>
              <a:t>/</a:t>
            </a:r>
            <a:r>
              <a:rPr lang="pt-BR" dirty="0" err="1">
                <a:effectLst/>
              </a:rPr>
              <a:t>critical</a:t>
            </a:r>
            <a:r>
              <a:rPr lang="pt-BR" dirty="0">
                <a:effectLst/>
              </a:rPr>
              <a:t>-path-</a:t>
            </a:r>
            <a:r>
              <a:rPr lang="pt-BR" dirty="0" err="1">
                <a:effectLst/>
              </a:rPr>
              <a:t>analysis</a:t>
            </a:r>
            <a:r>
              <a:rPr lang="pt-BR" dirty="0">
                <a:effectLst/>
              </a:rPr>
              <a:t>/&gt;. Acesso em: 18 jun. 2024.</a:t>
            </a:r>
          </a:p>
          <a:p>
            <a:r>
              <a:rPr lang="pt-BR" dirty="0">
                <a:effectLst/>
              </a:rPr>
              <a:t>EBY, K. </a:t>
            </a:r>
            <a:r>
              <a:rPr lang="pt-BR" b="1" dirty="0">
                <a:effectLst/>
              </a:rPr>
              <a:t>The </a:t>
            </a:r>
            <a:r>
              <a:rPr lang="pt-BR" b="1" dirty="0" err="1">
                <a:effectLst/>
              </a:rPr>
              <a:t>ultimate</a:t>
            </a:r>
            <a:r>
              <a:rPr lang="pt-BR" b="1" dirty="0">
                <a:effectLst/>
              </a:rPr>
              <a:t> </a:t>
            </a:r>
            <a:r>
              <a:rPr lang="pt-BR" b="1" dirty="0" err="1">
                <a:effectLst/>
              </a:rPr>
              <a:t>guide</a:t>
            </a:r>
            <a:r>
              <a:rPr lang="pt-BR" b="1" dirty="0">
                <a:effectLst/>
              </a:rPr>
              <a:t> </a:t>
            </a:r>
            <a:r>
              <a:rPr lang="pt-BR" b="1" dirty="0" err="1">
                <a:effectLst/>
              </a:rPr>
              <a:t>to</a:t>
            </a:r>
            <a:r>
              <a:rPr lang="pt-BR" b="1" dirty="0">
                <a:effectLst/>
              </a:rPr>
              <a:t> </a:t>
            </a:r>
            <a:r>
              <a:rPr lang="pt-BR" b="1" dirty="0" err="1">
                <a:effectLst/>
              </a:rPr>
              <a:t>the</a:t>
            </a:r>
            <a:r>
              <a:rPr lang="pt-BR" b="1" dirty="0">
                <a:effectLst/>
              </a:rPr>
              <a:t> </a:t>
            </a:r>
            <a:r>
              <a:rPr lang="pt-BR" b="1" dirty="0" err="1">
                <a:effectLst/>
              </a:rPr>
              <a:t>critical</a:t>
            </a:r>
            <a:r>
              <a:rPr lang="pt-BR" b="1" dirty="0">
                <a:effectLst/>
              </a:rPr>
              <a:t> path </a:t>
            </a:r>
            <a:r>
              <a:rPr lang="pt-BR" b="1" dirty="0" err="1">
                <a:effectLst/>
              </a:rPr>
              <a:t>method</a:t>
            </a:r>
            <a:r>
              <a:rPr lang="pt-BR" dirty="0">
                <a:effectLst/>
              </a:rPr>
              <a:t>. </a:t>
            </a:r>
            <a:r>
              <a:rPr lang="pt-BR" b="1" dirty="0" err="1">
                <a:effectLst/>
              </a:rPr>
              <a:t>Smartsheet</a:t>
            </a:r>
            <a:r>
              <a:rPr lang="pt-BR" dirty="0">
                <a:effectLst/>
              </a:rPr>
              <a:t>, 30 abr. 2015. Disponível em: &lt;https://www.smartsheet.com/</a:t>
            </a:r>
            <a:r>
              <a:rPr lang="pt-BR" dirty="0" err="1">
                <a:effectLst/>
              </a:rPr>
              <a:t>critical</a:t>
            </a:r>
            <a:r>
              <a:rPr lang="pt-BR" dirty="0">
                <a:effectLst/>
              </a:rPr>
              <a:t>-path-</a:t>
            </a:r>
            <a:r>
              <a:rPr lang="pt-BR" dirty="0" err="1">
                <a:effectLst/>
              </a:rPr>
              <a:t>method</a:t>
            </a:r>
            <a:r>
              <a:rPr lang="pt-BR" dirty="0">
                <a:effectLst/>
              </a:rPr>
              <a:t>&gt;. Acesso em: 18 jun. 2024</a:t>
            </a:r>
          </a:p>
          <a:p>
            <a:r>
              <a:rPr lang="pt-BR" dirty="0">
                <a:effectLst/>
              </a:rPr>
              <a:t>WIKIPEDIA CONTRIBUTORS. </a:t>
            </a:r>
            <a:r>
              <a:rPr lang="pt-BR" b="1" dirty="0" err="1">
                <a:effectLst/>
              </a:rPr>
              <a:t>Critical</a:t>
            </a:r>
            <a:r>
              <a:rPr lang="pt-BR" b="1" dirty="0">
                <a:effectLst/>
              </a:rPr>
              <a:t> path </a:t>
            </a:r>
            <a:r>
              <a:rPr lang="pt-BR" b="1" dirty="0" err="1">
                <a:effectLst/>
              </a:rPr>
              <a:t>method</a:t>
            </a:r>
            <a:r>
              <a:rPr lang="pt-BR" dirty="0">
                <a:effectLst/>
              </a:rPr>
              <a:t>. Disponível em: &lt;https://en.wikipedia.org/w/</a:t>
            </a:r>
            <a:r>
              <a:rPr lang="pt-BR" dirty="0" err="1">
                <a:effectLst/>
              </a:rPr>
              <a:t>index.php?title</a:t>
            </a:r>
            <a:r>
              <a:rPr lang="pt-BR" dirty="0">
                <a:effectLst/>
              </a:rPr>
              <a:t>=</a:t>
            </a:r>
            <a:r>
              <a:rPr lang="pt-BR" dirty="0" err="1">
                <a:effectLst/>
              </a:rPr>
              <a:t>Critical_path_method&amp;oldid</a:t>
            </a:r>
            <a:r>
              <a:rPr lang="pt-BR" dirty="0">
                <a:effectLst/>
              </a:rPr>
              <a:t>=1222967231&gt;.</a:t>
            </a:r>
          </a:p>
          <a:p>
            <a:r>
              <a:rPr lang="pt-BR" dirty="0">
                <a:effectLst/>
              </a:rPr>
              <a:t>Disponível em: &lt;https://www.pmi.org/learning/</a:t>
            </a:r>
            <a:r>
              <a:rPr lang="pt-BR" dirty="0" err="1">
                <a:effectLst/>
              </a:rPr>
              <a:t>library</a:t>
            </a:r>
            <a:r>
              <a:rPr lang="pt-BR" dirty="0">
                <a:effectLst/>
              </a:rPr>
              <a:t>/schedule-risk-analysis-simplified-10573&gt;. Acesso em: 18 jun. 2024.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err="1"/>
              <a:t>Obrigado</a:t>
            </a:r>
            <a:endParaRPr lang="pt-BR" sz="54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método do caminho crítico (CPM em Inglês), ou análise do caminho crítico (CPA), é um algoritmo para agendar um conjunto de atividades do projeto.</a:t>
            </a:r>
          </a:p>
          <a:p>
            <a:r>
              <a:rPr lang="pt-BR" dirty="0"/>
              <a:t>Um caminho crítico é determinado pela identificação do trecho mais longo de atividades dependentes e pela medição do tempo necessário para concluí-las do início ao fim.</a:t>
            </a:r>
          </a:p>
          <a:p>
            <a:r>
              <a:rPr lang="pt-BR" dirty="0"/>
              <a:t>É comumente usados em conjunto com a técnica de avaliação e revisão de programas (PERT).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  <a:r>
              <a:rPr lang="en-US" dirty="0"/>
              <a:t> </a:t>
            </a:r>
            <a:r>
              <a:rPr lang="pt-BR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Permite a identificação das tarefas que são essenciais para a conclusão do projeto no prazo previsto;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Ajuda a alocar recursos de maneira eficiente, minimizando o tempo de inatividade e maximizando a produtividade;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Proporciona uma ferramenta para comunicar o plano de projeto;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Pode ser complicado e demorado para projetos grandes e complexos;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A precisão do cronograma depende da qualidade das estimativas de duração das atividades, que podem ser difíceis de obter e podem variar ao longo do projeto;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4C4A-0F2A-5071-F472-0ADCEA93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  <a:r>
              <a:rPr lang="en-US" dirty="0"/>
              <a:t> </a:t>
            </a:r>
            <a:r>
              <a:rPr lang="pt-BR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8DFD-F406-E456-7C64-26337596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Estimativas inadequadas podem levar a um cronograma irrealista, comprometendo a eficácia do método;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O método pode levar a uma concentração excessiva na programação e prazos;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Pode ser inflexível em projetos onde as atividades são altamente incertas ou sujeitas a mudanças frequentes;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Pode haver uma tendência a negligenciar atividades que não estão no caminho crítico.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408A-360B-EF37-BFB7-5B8DC93B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DA9-E637-49AD-9C16-6A2326F8B3B6}" type="datetime1">
              <a:rPr lang="pt-BR"/>
              <a:t>19/06/2024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FBE2-670F-8500-1B3D-36A6B20F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56E7-DD39-08DF-99A3-55C77744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5F5ED-AF55-86BC-6AC0-C77B4845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atividades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B841DCC-0C98-FF43-BF77-40DCF6069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114632"/>
              </p:ext>
            </p:extLst>
          </p:nvPr>
        </p:nvGraphicFramePr>
        <p:xfrm>
          <a:off x="700088" y="2292350"/>
          <a:ext cx="106918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7">
                  <a:extLst>
                    <a:ext uri="{9D8B030D-6E8A-4147-A177-3AD203B41FA5}">
                      <a16:colId xmlns:a16="http://schemas.microsoft.com/office/drawing/2014/main" val="2707020456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4243504787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1756388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Duração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Precedentes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4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5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9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5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516263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E1D21-D74E-2AF8-EFA1-7B80857A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1DB-FDA5-46F6-8FE4-01C5FB29F6E2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4F70D-3DC9-5840-DFC2-D16F2D86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DD3356-CD69-0E37-1BD7-EBF0116D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B3DA6-2583-8662-3F54-10387839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663F3A-55CA-CBC8-5805-8DA89218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DFF4-0A5E-4DB8-B7FA-6062564141AB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F7FB3-0419-A423-A407-11532586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62DD9-EB6B-91BE-917D-02B67DF8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B554D133-E162-8312-CF47-01FA75301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590" y="2292350"/>
            <a:ext cx="8586808" cy="3636963"/>
          </a:xfrm>
        </p:spPr>
      </p:pic>
    </p:spTree>
    <p:extLst>
      <p:ext uri="{BB962C8B-B14F-4D97-AF65-F5344CB8AC3E}">
        <p14:creationId xmlns:p14="http://schemas.microsoft.com/office/powerpoint/2010/main" val="62773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F0203-0FD0-7631-55B9-F7DBF875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ABDF2D5-EB21-74D7-5DB5-EAC903EE4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9"/>
          <a:stretch/>
        </p:blipFill>
        <p:spPr>
          <a:xfrm>
            <a:off x="1517904" y="2292350"/>
            <a:ext cx="9116649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ADF45-D050-9649-9015-4C7D3324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D5A5-9912-4440-AE4C-B73AD405BD32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D5994B-9D6F-247A-E081-501F71DC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D0A63-FB0B-F8DD-0323-4BA26325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510CF-AB6C-8BCB-FFB1-434DCA12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AA32744-C6BF-74B2-EC95-E84101C81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457" y="2292350"/>
            <a:ext cx="8835074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4D3D1-EEAD-6860-0005-1912CEFD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BC12-8832-4109-B94F-AE3BC83E673C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18FCF8-F5B6-C2AF-47B5-1C3C476A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3ECE08-A5C0-D382-8249-5050EB64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C0090-83D8-DB09-3E8D-B2761116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11A7518-9CCE-551A-1B5E-7B91241C4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120" y="2292350"/>
            <a:ext cx="9201747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20B30F-A803-EC3F-D1E9-A71EE5A6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BB94-DC79-4995-A92F-B6C5EF989898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FEDE9-AB8F-1AF8-14F3-D4DD36DE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623F89-D306-1BE2-0611-C57A6195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3287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518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Calisto MT</vt:lpstr>
      <vt:lpstr>Univers Condensed</vt:lpstr>
      <vt:lpstr>ChronicleVTI</vt:lpstr>
      <vt:lpstr>Método do caminho crítico  </vt:lpstr>
      <vt:lpstr>Introdução</vt:lpstr>
      <vt:lpstr>Pontos positos e negativos</vt:lpstr>
      <vt:lpstr>Pontos positos e negativos</vt:lpstr>
      <vt:lpstr>Tabela de atividades</vt:lpstr>
      <vt:lpstr>Grafo</vt:lpstr>
      <vt:lpstr>Grafo</vt:lpstr>
      <vt:lpstr>Grafo</vt:lpstr>
      <vt:lpstr>Grafo</vt:lpstr>
      <vt:lpstr>Grafo</vt:lpstr>
      <vt:lpstr>Execução</vt:lpstr>
      <vt:lpstr>Grafo</vt:lpstr>
      <vt:lpstr>Execução</vt:lpstr>
      <vt:lpstr>Grafo</vt:lpstr>
      <vt:lpstr>Execução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21</cp:revision>
  <dcterms:created xsi:type="dcterms:W3CDTF">2024-04-28T21:40:46Z</dcterms:created>
  <dcterms:modified xsi:type="dcterms:W3CDTF">2024-06-19T12:23:47Z</dcterms:modified>
</cp:coreProperties>
</file>