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71" r:id="rId6"/>
    <p:sldId id="273" r:id="rId7"/>
    <p:sldId id="275" r:id="rId8"/>
    <p:sldId id="276" r:id="rId9"/>
    <p:sldId id="277" r:id="rId10"/>
    <p:sldId id="274" r:id="rId11"/>
    <p:sldId id="278" r:id="rId12"/>
    <p:sldId id="279" r:id="rId13"/>
    <p:sldId id="281" r:id="rId14"/>
    <p:sldId id="282" r:id="rId15"/>
    <p:sldId id="283" r:id="rId16"/>
    <p:sldId id="284" r:id="rId17"/>
    <p:sldId id="26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EFC5D028-02AA-4CF2-A20D-A98DF0C1FFDC}">
          <p14:sldIdLst>
            <p14:sldId id="256"/>
            <p14:sldId id="257"/>
            <p14:sldId id="269"/>
            <p14:sldId id="270"/>
            <p14:sldId id="271"/>
          </p14:sldIdLst>
        </p14:section>
        <p14:section name="Grafo" id="{E186ECCB-28CF-4986-825F-645DE771ABF9}">
          <p14:sldIdLst>
            <p14:sldId id="273"/>
            <p14:sldId id="275"/>
            <p14:sldId id="276"/>
            <p14:sldId id="277"/>
            <p14:sldId id="274"/>
          </p14:sldIdLst>
        </p14:section>
        <p14:section name="Pseudo-Código" id="{FED14AC1-3DA6-4E07-AAA3-2D36F5D4347B}">
          <p14:sldIdLst>
            <p14:sldId id="278"/>
            <p14:sldId id="279"/>
            <p14:sldId id="281"/>
            <p14:sldId id="282"/>
            <p14:sldId id="283"/>
            <p14:sldId id="284"/>
          </p14:sldIdLst>
        </p14:section>
        <p14:section name="Conclusão" id="{C7166199-B626-48D1-B67B-6C1B08882AC4}">
          <p14:sldIdLst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AD29C-331F-4880-BE27-02788087E9E9}" v="49" dt="2024-06-18T19:47:3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C0BAD29C-331F-4880-BE27-02788087E9E9}"/>
    <pc:docChg chg="undo custSel addSld delSld modSld addSection modSection">
      <pc:chgData name="Eduardo Savian" userId="83fefb37af455394" providerId="LiveId" clId="{C0BAD29C-331F-4880-BE27-02788087E9E9}" dt="2024-06-19T02:23:38.154" v="475"/>
      <pc:docMkLst>
        <pc:docMk/>
      </pc:docMkLst>
      <pc:sldChg chg="modSp mod">
        <pc:chgData name="Eduardo Savian" userId="83fefb37af455394" providerId="LiveId" clId="{C0BAD29C-331F-4880-BE27-02788087E9E9}" dt="2024-06-18T19:18:24.889" v="23" actId="20577"/>
        <pc:sldMkLst>
          <pc:docMk/>
          <pc:sldMk cId="109857222" sldId="256"/>
        </pc:sldMkLst>
        <pc:spChg chg="mod">
          <ac:chgData name="Eduardo Savian" userId="83fefb37af455394" providerId="LiveId" clId="{C0BAD29C-331F-4880-BE27-02788087E9E9}" dt="2024-06-18T19:18:24.889" v="2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Eduardo Savian" userId="83fefb37af455394" providerId="LiveId" clId="{C0BAD29C-331F-4880-BE27-02788087E9E9}" dt="2024-06-18T19:19:17.244" v="81" actId="20577"/>
        <pc:sldMkLst>
          <pc:docMk/>
          <pc:sldMk cId="3775945265" sldId="257"/>
        </pc:sldMkLst>
        <pc:spChg chg="mod">
          <ac:chgData name="Eduardo Savian" userId="83fefb37af455394" providerId="LiveId" clId="{C0BAD29C-331F-4880-BE27-02788087E9E9}" dt="2024-06-18T19:19:17.244" v="81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C0BAD29C-331F-4880-BE27-02788087E9E9}" dt="2024-06-18T19:28:26.504" v="200" actId="2711"/>
        <pc:sldMkLst>
          <pc:docMk/>
          <pc:sldMk cId="2097304172" sldId="268"/>
        </pc:sldMkLst>
        <pc:spChg chg="mod">
          <ac:chgData name="Eduardo Savian" userId="83fefb37af455394" providerId="LiveId" clId="{C0BAD29C-331F-4880-BE27-02788087E9E9}" dt="2024-06-18T19:28:26.504" v="200" actId="2711"/>
          <ac:spMkLst>
            <pc:docMk/>
            <pc:sldMk cId="2097304172" sldId="268"/>
            <ac:spMk id="3" creationId="{DF5ABD57-ADCB-25E7-5CDB-095C18654DD9}"/>
          </ac:spMkLst>
        </pc:spChg>
        <pc:spChg chg="mod">
          <ac:chgData name="Eduardo Savian" userId="83fefb37af455394" providerId="LiveId" clId="{C0BAD29C-331F-4880-BE27-02788087E9E9}" dt="2024-06-18T19:26:50.842" v="155" actId="20577"/>
          <ac:spMkLst>
            <pc:docMk/>
            <pc:sldMk cId="2097304172" sldId="268"/>
            <ac:spMk id="5" creationId="{5792529F-47F6-73F8-4E0C-FA5B71473D22}"/>
          </ac:spMkLst>
        </pc:spChg>
      </pc:sldChg>
      <pc:sldChg chg="addSp delSp modSp add del mod">
        <pc:chgData name="Eduardo Savian" userId="83fefb37af455394" providerId="LiveId" clId="{C0BAD29C-331F-4880-BE27-02788087E9E9}" dt="2024-06-18T19:26:14.622" v="134" actId="20577"/>
        <pc:sldMkLst>
          <pc:docMk/>
          <pc:sldMk cId="1839108021" sldId="269"/>
        </pc:sldMkLst>
        <pc:spChg chg="add del mod">
          <ac:chgData name="Eduardo Savian" userId="83fefb37af455394" providerId="LiveId" clId="{C0BAD29C-331F-4880-BE27-02788087E9E9}" dt="2024-06-18T19:26:14.622" v="134" actId="20577"/>
          <ac:spMkLst>
            <pc:docMk/>
            <pc:sldMk cId="1839108021" sldId="269"/>
            <ac:spMk id="3" creationId="{A0A824DE-1396-458D-85D1-532A91E9C44F}"/>
          </ac:spMkLst>
        </pc:spChg>
        <pc:spChg chg="add mod">
          <ac:chgData name="Eduardo Savian" userId="83fefb37af455394" providerId="LiveId" clId="{C0BAD29C-331F-4880-BE27-02788087E9E9}" dt="2024-06-18T19:23:14.128" v="83"/>
          <ac:spMkLst>
            <pc:docMk/>
            <pc:sldMk cId="1839108021" sldId="269"/>
            <ac:spMk id="7" creationId="{AD616800-C8F5-6A77-4D8D-795FE67393CF}"/>
          </ac:spMkLst>
        </pc:spChg>
        <pc:spChg chg="add mod">
          <ac:chgData name="Eduardo Savian" userId="83fefb37af455394" providerId="LiveId" clId="{C0BAD29C-331F-4880-BE27-02788087E9E9}" dt="2024-06-18T19:23:16.799" v="85"/>
          <ac:spMkLst>
            <pc:docMk/>
            <pc:sldMk cId="1839108021" sldId="269"/>
            <ac:spMk id="8" creationId="{64331881-5FE1-F36A-A319-77B310871724}"/>
          </ac:spMkLst>
        </pc:spChg>
        <pc:spChg chg="add">
          <ac:chgData name="Eduardo Savian" userId="83fefb37af455394" providerId="LiveId" clId="{C0BAD29C-331F-4880-BE27-02788087E9E9}" dt="2024-06-18T19:23:44.617" v="89"/>
          <ac:spMkLst>
            <pc:docMk/>
            <pc:sldMk cId="1839108021" sldId="269"/>
            <ac:spMk id="9" creationId="{9E3410A8-D267-8744-9EE2-4B2F8E9659CE}"/>
          </ac:spMkLst>
        </pc:spChg>
        <pc:spChg chg="add">
          <ac:chgData name="Eduardo Savian" userId="83fefb37af455394" providerId="LiveId" clId="{C0BAD29C-331F-4880-BE27-02788087E9E9}" dt="2024-06-18T19:23:47.187" v="90"/>
          <ac:spMkLst>
            <pc:docMk/>
            <pc:sldMk cId="1839108021" sldId="269"/>
            <ac:spMk id="10" creationId="{6ACCED1F-5E4A-A00F-B9B8-3AD5B9347801}"/>
          </ac:spMkLst>
        </pc:spChg>
        <pc:spChg chg="add">
          <ac:chgData name="Eduardo Savian" userId="83fefb37af455394" providerId="LiveId" clId="{C0BAD29C-331F-4880-BE27-02788087E9E9}" dt="2024-06-18T19:23:49.052" v="91"/>
          <ac:spMkLst>
            <pc:docMk/>
            <pc:sldMk cId="1839108021" sldId="269"/>
            <ac:spMk id="11" creationId="{2A223D89-84CD-6A23-C510-C6357F45AC75}"/>
          </ac:spMkLst>
        </pc:spChg>
        <pc:spChg chg="add">
          <ac:chgData name="Eduardo Savian" userId="83fefb37af455394" providerId="LiveId" clId="{C0BAD29C-331F-4880-BE27-02788087E9E9}" dt="2024-06-18T19:24:03.104" v="95"/>
          <ac:spMkLst>
            <pc:docMk/>
            <pc:sldMk cId="1839108021" sldId="269"/>
            <ac:spMk id="12" creationId="{9EF17586-8D39-1CA6-27DF-31237D5EA170}"/>
          </ac:spMkLst>
        </pc:spChg>
        <pc:spChg chg="add">
          <ac:chgData name="Eduardo Savian" userId="83fefb37af455394" providerId="LiveId" clId="{C0BAD29C-331F-4880-BE27-02788087E9E9}" dt="2024-06-18T19:25:16.792" v="112"/>
          <ac:spMkLst>
            <pc:docMk/>
            <pc:sldMk cId="1839108021" sldId="269"/>
            <ac:spMk id="13" creationId="{71E2BB42-B7E7-A47F-25E0-E2F82D1A76C9}"/>
          </ac:spMkLst>
        </pc:spChg>
      </pc:sldChg>
      <pc:sldChg chg="modSp mod">
        <pc:chgData name="Eduardo Savian" userId="83fefb37af455394" providerId="LiveId" clId="{C0BAD29C-331F-4880-BE27-02788087E9E9}" dt="2024-06-18T19:26:21.243" v="139" actId="20577"/>
        <pc:sldMkLst>
          <pc:docMk/>
          <pc:sldMk cId="2543389946" sldId="270"/>
        </pc:sldMkLst>
        <pc:spChg chg="mod">
          <ac:chgData name="Eduardo Savian" userId="83fefb37af455394" providerId="LiveId" clId="{C0BAD29C-331F-4880-BE27-02788087E9E9}" dt="2024-06-18T19:26:05.381" v="126"/>
          <ac:spMkLst>
            <pc:docMk/>
            <pc:sldMk cId="2543389946" sldId="270"/>
            <ac:spMk id="2" creationId="{9D424C4A-0F2A-5071-F472-0ADCEA93CF25}"/>
          </ac:spMkLst>
        </pc:spChg>
        <pc:spChg chg="mod">
          <ac:chgData name="Eduardo Savian" userId="83fefb37af455394" providerId="LiveId" clId="{C0BAD29C-331F-4880-BE27-02788087E9E9}" dt="2024-06-18T19:26:21.243" v="139" actId="20577"/>
          <ac:spMkLst>
            <pc:docMk/>
            <pc:sldMk cId="2543389946" sldId="270"/>
            <ac:spMk id="3" creationId="{0C0D8DFD-F406-E456-7C64-26337596EE00}"/>
          </ac:spMkLst>
        </pc:spChg>
      </pc:sldChg>
      <pc:sldChg chg="addSp delSp modSp new mod">
        <pc:chgData name="Eduardo Savian" userId="83fefb37af455394" providerId="LiveId" clId="{C0BAD29C-331F-4880-BE27-02788087E9E9}" dt="2024-06-18T19:34:00.011" v="296" actId="20577"/>
        <pc:sldMkLst>
          <pc:docMk/>
          <pc:sldMk cId="2124012415" sldId="271"/>
        </pc:sldMkLst>
        <pc:spChg chg="mod">
          <ac:chgData name="Eduardo Savian" userId="83fefb37af455394" providerId="LiveId" clId="{C0BAD29C-331F-4880-BE27-02788087E9E9}" dt="2024-06-18T19:34:00.011" v="296" actId="20577"/>
          <ac:spMkLst>
            <pc:docMk/>
            <pc:sldMk cId="2124012415" sldId="271"/>
            <ac:spMk id="2" creationId="{B8E5F5ED-AF55-86BC-6AC0-C77B48451442}"/>
          </ac:spMkLst>
        </pc:spChg>
        <pc:spChg chg="del">
          <ac:chgData name="Eduardo Savian" userId="83fefb37af455394" providerId="LiveId" clId="{C0BAD29C-331F-4880-BE27-02788087E9E9}" dt="2024-06-18T19:31:02.804" v="203" actId="3680"/>
          <ac:spMkLst>
            <pc:docMk/>
            <pc:sldMk cId="2124012415" sldId="271"/>
            <ac:spMk id="3" creationId="{5EDE38B0-0AF3-852D-D382-9E9737CCE428}"/>
          </ac:spMkLst>
        </pc:spChg>
        <pc:graphicFrameChg chg="add mod ord modGraphic">
          <ac:chgData name="Eduardo Savian" userId="83fefb37af455394" providerId="LiveId" clId="{C0BAD29C-331F-4880-BE27-02788087E9E9}" dt="2024-06-18T19:33:37.910" v="274" actId="20577"/>
          <ac:graphicFrameMkLst>
            <pc:docMk/>
            <pc:sldMk cId="2124012415" sldId="271"/>
            <ac:graphicFrameMk id="7" creationId="{BB841DCC-0C98-FF43-BF77-40DCF6069CC7}"/>
          </ac:graphicFrameMkLst>
        </pc:graphicFrameChg>
      </pc:sldChg>
      <pc:sldChg chg="addSp delSp modSp new del mod">
        <pc:chgData name="Eduardo Savian" userId="83fefb37af455394" providerId="LiveId" clId="{C0BAD29C-331F-4880-BE27-02788087E9E9}" dt="2024-06-18T20:13:06.448" v="357" actId="2696"/>
        <pc:sldMkLst>
          <pc:docMk/>
          <pc:sldMk cId="4196418668" sldId="272"/>
        </pc:sldMkLst>
        <pc:spChg chg="mod">
          <ac:chgData name="Eduardo Savian" userId="83fefb37af455394" providerId="LiveId" clId="{C0BAD29C-331F-4880-BE27-02788087E9E9}" dt="2024-06-18T19:34:06.743" v="318" actId="20577"/>
          <ac:spMkLst>
            <pc:docMk/>
            <pc:sldMk cId="4196418668" sldId="272"/>
            <ac:spMk id="2" creationId="{F59E1D82-0BFE-2BA2-0379-7A1AD925FC29}"/>
          </ac:spMkLst>
        </pc:spChg>
        <pc:spChg chg="del">
          <ac:chgData name="Eduardo Savian" userId="83fefb37af455394" providerId="LiveId" clId="{C0BAD29C-331F-4880-BE27-02788087E9E9}" dt="2024-06-18T19:35:50.783" v="319" actId="1032"/>
          <ac:spMkLst>
            <pc:docMk/>
            <pc:sldMk cId="4196418668" sldId="272"/>
            <ac:spMk id="3" creationId="{856CBA84-9F26-33DF-59CF-27CF5AF397F3}"/>
          </ac:spMkLst>
        </pc:spChg>
        <pc:spChg chg="add del mod">
          <ac:chgData name="Eduardo Savian" userId="83fefb37af455394" providerId="LiveId" clId="{C0BAD29C-331F-4880-BE27-02788087E9E9}" dt="2024-06-18T19:46:12.234" v="328" actId="1032"/>
          <ac:spMkLst>
            <pc:docMk/>
            <pc:sldMk cId="4196418668" sldId="272"/>
            <ac:spMk id="9" creationId="{352CE87A-BE20-D037-395B-7A2E9D785F9A}"/>
          </ac:spMkLst>
        </pc:spChg>
        <pc:spChg chg="add del mod">
          <ac:chgData name="Eduardo Savian" userId="83fefb37af455394" providerId="LiveId" clId="{C0BAD29C-331F-4880-BE27-02788087E9E9}" dt="2024-06-18T19:47:10.787" v="354" actId="1032"/>
          <ac:spMkLst>
            <pc:docMk/>
            <pc:sldMk cId="4196418668" sldId="272"/>
            <ac:spMk id="12" creationId="{5FFD6A87-BAA9-3B8C-29A2-6DDA14240282}"/>
          </ac:spMkLst>
        </pc:spChg>
        <pc:graphicFrameChg chg="add del mod modGraphic">
          <ac:chgData name="Eduardo Savian" userId="83fefb37af455394" providerId="LiveId" clId="{C0BAD29C-331F-4880-BE27-02788087E9E9}" dt="2024-06-18T19:45:30.358" v="327" actId="478"/>
          <ac:graphicFrameMkLst>
            <pc:docMk/>
            <pc:sldMk cId="4196418668" sldId="272"/>
            <ac:graphicFrameMk id="7" creationId="{2B0B7C3D-7DF4-DE46-9D07-94BBF2F57D45}"/>
          </ac:graphicFrameMkLst>
        </pc:graphicFrameChg>
        <pc:graphicFrameChg chg="add del mod modGraphic">
          <ac:chgData name="Eduardo Savian" userId="83fefb37af455394" providerId="LiveId" clId="{C0BAD29C-331F-4880-BE27-02788087E9E9}" dt="2024-06-18T19:47:03.239" v="353" actId="478"/>
          <ac:graphicFrameMkLst>
            <pc:docMk/>
            <pc:sldMk cId="4196418668" sldId="272"/>
            <ac:graphicFrameMk id="10" creationId="{38BCC792-15A2-B7CD-D9A0-53CC38556904}"/>
          </ac:graphicFrameMkLst>
        </pc:graphicFrameChg>
        <pc:graphicFrameChg chg="add mod modGraphic">
          <ac:chgData name="Eduardo Savian" userId="83fefb37af455394" providerId="LiveId" clId="{C0BAD29C-331F-4880-BE27-02788087E9E9}" dt="2024-06-18T19:47:32.490" v="356" actId="20577"/>
          <ac:graphicFrameMkLst>
            <pc:docMk/>
            <pc:sldMk cId="4196418668" sldId="272"/>
            <ac:graphicFrameMk id="13" creationId="{DEDE6BC2-BF5B-4B05-194E-E4044F38D22B}"/>
          </ac:graphicFrameMkLst>
        </pc:graphicFrameChg>
      </pc:sldChg>
      <pc:sldChg chg="addSp delSp modSp new mod">
        <pc:chgData name="Eduardo Savian" userId="83fefb37af455394" providerId="LiveId" clId="{C0BAD29C-331F-4880-BE27-02788087E9E9}" dt="2024-06-19T02:23:28.761" v="471" actId="20577"/>
        <pc:sldMkLst>
          <pc:docMk/>
          <pc:sldMk cId="627731158" sldId="273"/>
        </pc:sldMkLst>
        <pc:spChg chg="mod">
          <ac:chgData name="Eduardo Savian" userId="83fefb37af455394" providerId="LiveId" clId="{C0BAD29C-331F-4880-BE27-02788087E9E9}" dt="2024-06-19T02:23:28.761" v="471" actId="20577"/>
          <ac:spMkLst>
            <pc:docMk/>
            <pc:sldMk cId="627731158" sldId="273"/>
            <ac:spMk id="2" creationId="{D45B3DA6-2583-8662-3F54-10387839249A}"/>
          </ac:spMkLst>
        </pc:spChg>
        <pc:spChg chg="del">
          <ac:chgData name="Eduardo Savian" userId="83fefb37af455394" providerId="LiveId" clId="{C0BAD29C-331F-4880-BE27-02788087E9E9}" dt="2024-06-19T01:53:55.888" v="358" actId="22"/>
          <ac:spMkLst>
            <pc:docMk/>
            <pc:sldMk cId="627731158" sldId="273"/>
            <ac:spMk id="3" creationId="{952ACA38-F60B-B84E-65EC-5BEC1FDD2299}"/>
          </ac:spMkLst>
        </pc:spChg>
        <pc:spChg chg="add del mod">
          <ac:chgData name="Eduardo Savian" userId="83fefb37af455394" providerId="LiveId" clId="{C0BAD29C-331F-4880-BE27-02788087E9E9}" dt="2024-06-19T02:04:22.457" v="390" actId="22"/>
          <ac:spMkLst>
            <pc:docMk/>
            <pc:sldMk cId="627731158" sldId="273"/>
            <ac:spMk id="10" creationId="{B8B9A841-3872-7D4A-2E3C-F6270E619421}"/>
          </ac:spMkLst>
        </pc:spChg>
        <pc:picChg chg="add del mod ord">
          <ac:chgData name="Eduardo Savian" userId="83fefb37af455394" providerId="LiveId" clId="{C0BAD29C-331F-4880-BE27-02788087E9E9}" dt="2024-06-19T02:04:19.789" v="389" actId="478"/>
          <ac:picMkLst>
            <pc:docMk/>
            <pc:sldMk cId="627731158" sldId="273"/>
            <ac:picMk id="8" creationId="{8CD9ECCB-D4C9-73CE-A7B3-1D6F17A7EEFD}"/>
          </ac:picMkLst>
        </pc:picChg>
        <pc:picChg chg="add mod ord">
          <ac:chgData name="Eduardo Savian" userId="83fefb37af455394" providerId="LiveId" clId="{C0BAD29C-331F-4880-BE27-02788087E9E9}" dt="2024-06-19T02:04:22.457" v="390" actId="22"/>
          <ac:picMkLst>
            <pc:docMk/>
            <pc:sldMk cId="627731158" sldId="273"/>
            <ac:picMk id="12" creationId="{B554D133-E162-8312-CF47-01FA75301D3D}"/>
          </ac:picMkLst>
        </pc:picChg>
      </pc:sldChg>
      <pc:sldChg chg="addSp delSp modSp new mod">
        <pc:chgData name="Eduardo Savian" userId="83fefb37af455394" providerId="LiveId" clId="{C0BAD29C-331F-4880-BE27-02788087E9E9}" dt="2024-06-19T02:23:38.154" v="475"/>
        <pc:sldMkLst>
          <pc:docMk/>
          <pc:sldMk cId="3523369083" sldId="274"/>
        </pc:sldMkLst>
        <pc:spChg chg="mod">
          <ac:chgData name="Eduardo Savian" userId="83fefb37af455394" providerId="LiveId" clId="{C0BAD29C-331F-4880-BE27-02788087E9E9}" dt="2024-06-19T02:23:38.154" v="475"/>
          <ac:spMkLst>
            <pc:docMk/>
            <pc:sldMk cId="3523369083" sldId="274"/>
            <ac:spMk id="2" creationId="{72540168-690A-37A3-E7DF-CE9E07425A35}"/>
          </ac:spMkLst>
        </pc:spChg>
        <pc:spChg chg="del">
          <ac:chgData name="Eduardo Savian" userId="83fefb37af455394" providerId="LiveId" clId="{C0BAD29C-331F-4880-BE27-02788087E9E9}" dt="2024-06-19T02:05:44.207" v="395" actId="22"/>
          <ac:spMkLst>
            <pc:docMk/>
            <pc:sldMk cId="3523369083" sldId="274"/>
            <ac:spMk id="3" creationId="{6C080BB9-26FF-5CC0-708F-C8E7C71EAD35}"/>
          </ac:spMkLst>
        </pc:spChg>
        <pc:spChg chg="add del mod">
          <ac:chgData name="Eduardo Savian" userId="83fefb37af455394" providerId="LiveId" clId="{C0BAD29C-331F-4880-BE27-02788087E9E9}" dt="2024-06-19T02:13:51" v="403" actId="22"/>
          <ac:spMkLst>
            <pc:docMk/>
            <pc:sldMk cId="3523369083" sldId="274"/>
            <ac:spMk id="10" creationId="{FA2A1CCA-F521-ED97-5DE4-8D39A73528EA}"/>
          </ac:spMkLst>
        </pc:spChg>
        <pc:spChg chg="add del">
          <ac:chgData name="Eduardo Savian" userId="83fefb37af455394" providerId="LiveId" clId="{C0BAD29C-331F-4880-BE27-02788087E9E9}" dt="2024-06-19T02:15:57.509" v="410" actId="22"/>
          <ac:spMkLst>
            <pc:docMk/>
            <pc:sldMk cId="3523369083" sldId="274"/>
            <ac:spMk id="14" creationId="{18F04D48-6E7F-7BB0-B029-DAEF631D4C2B}"/>
          </ac:spMkLst>
        </pc:spChg>
        <pc:picChg chg="add del mod ord">
          <ac:chgData name="Eduardo Savian" userId="83fefb37af455394" providerId="LiveId" clId="{C0BAD29C-331F-4880-BE27-02788087E9E9}" dt="2024-06-19T02:13:28.647" v="402" actId="478"/>
          <ac:picMkLst>
            <pc:docMk/>
            <pc:sldMk cId="3523369083" sldId="274"/>
            <ac:picMk id="8" creationId="{18B1403C-8148-6A5E-AEC8-758A82BC46E0}"/>
          </ac:picMkLst>
        </pc:picChg>
        <pc:picChg chg="add mod ord">
          <ac:chgData name="Eduardo Savian" userId="83fefb37af455394" providerId="LiveId" clId="{C0BAD29C-331F-4880-BE27-02788087E9E9}" dt="2024-06-19T02:13:51" v="403" actId="22"/>
          <ac:picMkLst>
            <pc:docMk/>
            <pc:sldMk cId="3523369083" sldId="274"/>
            <ac:picMk id="12" creationId="{5A4C757B-6803-E038-4398-6F3D97F5288C}"/>
          </ac:picMkLst>
        </pc:picChg>
      </pc:sldChg>
      <pc:sldChg chg="addSp delSp modSp new mod">
        <pc:chgData name="Eduardo Savian" userId="83fefb37af455394" providerId="LiveId" clId="{C0BAD29C-331F-4880-BE27-02788087E9E9}" dt="2024-06-19T02:23:32.131" v="472"/>
        <pc:sldMkLst>
          <pc:docMk/>
          <pc:sldMk cId="1217120992" sldId="275"/>
        </pc:sldMkLst>
        <pc:spChg chg="mod">
          <ac:chgData name="Eduardo Savian" userId="83fefb37af455394" providerId="LiveId" clId="{C0BAD29C-331F-4880-BE27-02788087E9E9}" dt="2024-06-19T02:23:32.131" v="472"/>
          <ac:spMkLst>
            <pc:docMk/>
            <pc:sldMk cId="1217120992" sldId="275"/>
            <ac:spMk id="2" creationId="{D6EF0203-0FD0-7631-55B9-F7DBF87560D8}"/>
          </ac:spMkLst>
        </pc:spChg>
        <pc:spChg chg="del">
          <ac:chgData name="Eduardo Savian" userId="83fefb37af455394" providerId="LiveId" clId="{C0BAD29C-331F-4880-BE27-02788087E9E9}" dt="2024-06-19T02:04:58.285" v="393" actId="22"/>
          <ac:spMkLst>
            <pc:docMk/>
            <pc:sldMk cId="1217120992" sldId="275"/>
            <ac:spMk id="3" creationId="{ECEF24F9-410A-E11E-A644-1C7025266713}"/>
          </ac:spMkLst>
        </pc:spChg>
        <pc:picChg chg="add mod ord">
          <ac:chgData name="Eduardo Savian" userId="83fefb37af455394" providerId="LiveId" clId="{C0BAD29C-331F-4880-BE27-02788087E9E9}" dt="2024-06-19T02:04:58.285" v="393" actId="22"/>
          <ac:picMkLst>
            <pc:docMk/>
            <pc:sldMk cId="1217120992" sldId="275"/>
            <ac:picMk id="8" creationId="{DABDF2D5-EB21-74D7-5DB5-EAC903EE467C}"/>
          </ac:picMkLst>
        </pc:picChg>
      </pc:sldChg>
      <pc:sldChg chg="addSp delSp modSp new mod">
        <pc:chgData name="Eduardo Savian" userId="83fefb37af455394" providerId="LiveId" clId="{C0BAD29C-331F-4880-BE27-02788087E9E9}" dt="2024-06-19T02:23:33.501" v="473"/>
        <pc:sldMkLst>
          <pc:docMk/>
          <pc:sldMk cId="813822317" sldId="276"/>
        </pc:sldMkLst>
        <pc:spChg chg="mod">
          <ac:chgData name="Eduardo Savian" userId="83fefb37af455394" providerId="LiveId" clId="{C0BAD29C-331F-4880-BE27-02788087E9E9}" dt="2024-06-19T02:23:33.501" v="473"/>
          <ac:spMkLst>
            <pc:docMk/>
            <pc:sldMk cId="813822317" sldId="276"/>
            <ac:spMk id="2" creationId="{9FD510CF-AB6C-8BCB-FFB1-434DCA12FCFC}"/>
          </ac:spMkLst>
        </pc:spChg>
        <pc:spChg chg="del">
          <ac:chgData name="Eduardo Savian" userId="83fefb37af455394" providerId="LiveId" clId="{C0BAD29C-331F-4880-BE27-02788087E9E9}" dt="2024-06-19T02:05:25.423" v="394" actId="22"/>
          <ac:spMkLst>
            <pc:docMk/>
            <pc:sldMk cId="813822317" sldId="276"/>
            <ac:spMk id="3" creationId="{7BE21E6B-07A7-A15F-E46C-B9E0FDB71D5F}"/>
          </ac:spMkLst>
        </pc:spChg>
        <pc:picChg chg="add mod ord">
          <ac:chgData name="Eduardo Savian" userId="83fefb37af455394" providerId="LiveId" clId="{C0BAD29C-331F-4880-BE27-02788087E9E9}" dt="2024-06-19T02:05:25.423" v="394" actId="22"/>
          <ac:picMkLst>
            <pc:docMk/>
            <pc:sldMk cId="813822317" sldId="276"/>
            <ac:picMk id="8" creationId="{7AA32744-C6BF-74B2-EC95-E84101C81EC9}"/>
          </ac:picMkLst>
        </pc:picChg>
      </pc:sldChg>
      <pc:sldChg chg="addSp delSp modSp new mod">
        <pc:chgData name="Eduardo Savian" userId="83fefb37af455394" providerId="LiveId" clId="{C0BAD29C-331F-4880-BE27-02788087E9E9}" dt="2024-06-19T02:23:35.422" v="474"/>
        <pc:sldMkLst>
          <pc:docMk/>
          <pc:sldMk cId="4261432874" sldId="277"/>
        </pc:sldMkLst>
        <pc:spChg chg="mod">
          <ac:chgData name="Eduardo Savian" userId="83fefb37af455394" providerId="LiveId" clId="{C0BAD29C-331F-4880-BE27-02788087E9E9}" dt="2024-06-19T02:23:35.422" v="474"/>
          <ac:spMkLst>
            <pc:docMk/>
            <pc:sldMk cId="4261432874" sldId="277"/>
            <ac:spMk id="2" creationId="{A7EC0090-83D8-DB09-3E8D-B27611167555}"/>
          </ac:spMkLst>
        </pc:spChg>
        <pc:spChg chg="del">
          <ac:chgData name="Eduardo Savian" userId="83fefb37af455394" providerId="LiveId" clId="{C0BAD29C-331F-4880-BE27-02788087E9E9}" dt="2024-06-19T02:13:26.186" v="401" actId="22"/>
          <ac:spMkLst>
            <pc:docMk/>
            <pc:sldMk cId="4261432874" sldId="277"/>
            <ac:spMk id="3" creationId="{3D9B6C9D-7FB2-FD6E-2CA9-9D1E7B41B455}"/>
          </ac:spMkLst>
        </pc:spChg>
        <pc:picChg chg="add mod ord">
          <ac:chgData name="Eduardo Savian" userId="83fefb37af455394" providerId="LiveId" clId="{C0BAD29C-331F-4880-BE27-02788087E9E9}" dt="2024-06-19T02:13:26.186" v="401" actId="22"/>
          <ac:picMkLst>
            <pc:docMk/>
            <pc:sldMk cId="4261432874" sldId="277"/>
            <ac:picMk id="8" creationId="{511A7518-9CCE-551A-1B5E-7B91241C4971}"/>
          </ac:picMkLst>
        </pc:picChg>
      </pc:sldChg>
      <pc:sldChg chg="addSp delSp modSp new mod">
        <pc:chgData name="Eduardo Savian" userId="83fefb37af455394" providerId="LiveId" clId="{C0BAD29C-331F-4880-BE27-02788087E9E9}" dt="2024-06-19T02:16:58.063" v="437" actId="22"/>
        <pc:sldMkLst>
          <pc:docMk/>
          <pc:sldMk cId="642999662" sldId="278"/>
        </pc:sldMkLst>
        <pc:spChg chg="mod">
          <ac:chgData name="Eduardo Savian" userId="83fefb37af455394" providerId="LiveId" clId="{C0BAD29C-331F-4880-BE27-02788087E9E9}" dt="2024-06-19T02:16:06.217" v="432" actId="20577"/>
          <ac:spMkLst>
            <pc:docMk/>
            <pc:sldMk cId="642999662" sldId="278"/>
            <ac:spMk id="2" creationId="{46EEE6C0-874C-DBBC-0A05-CFC3B25748E2}"/>
          </ac:spMkLst>
        </pc:spChg>
        <pc:spChg chg="del">
          <ac:chgData name="Eduardo Savian" userId="83fefb37af455394" providerId="LiveId" clId="{C0BAD29C-331F-4880-BE27-02788087E9E9}" dt="2024-06-19T02:16:58.063" v="437" actId="22"/>
          <ac:spMkLst>
            <pc:docMk/>
            <pc:sldMk cId="642999662" sldId="278"/>
            <ac:spMk id="3" creationId="{B18140EC-8C70-2B25-97D5-B03868C255CD}"/>
          </ac:spMkLst>
        </pc:spChg>
        <pc:picChg chg="add mod ord">
          <ac:chgData name="Eduardo Savian" userId="83fefb37af455394" providerId="LiveId" clId="{C0BAD29C-331F-4880-BE27-02788087E9E9}" dt="2024-06-19T02:16:58.063" v="437" actId="22"/>
          <ac:picMkLst>
            <pc:docMk/>
            <pc:sldMk cId="642999662" sldId="278"/>
            <ac:picMk id="8" creationId="{B84365D3-41D7-B117-0C3A-76323D9CE944}"/>
          </ac:picMkLst>
        </pc:picChg>
      </pc:sldChg>
      <pc:sldChg chg="addSp delSp modSp new mod">
        <pc:chgData name="Eduardo Savian" userId="83fefb37af455394" providerId="LiveId" clId="{C0BAD29C-331F-4880-BE27-02788087E9E9}" dt="2024-06-19T02:17:22.601" v="438" actId="22"/>
        <pc:sldMkLst>
          <pc:docMk/>
          <pc:sldMk cId="2061843158" sldId="279"/>
        </pc:sldMkLst>
        <pc:spChg chg="mod">
          <ac:chgData name="Eduardo Savian" userId="83fefb37af455394" providerId="LiveId" clId="{C0BAD29C-331F-4880-BE27-02788087E9E9}" dt="2024-06-19T02:16:12.490" v="435"/>
          <ac:spMkLst>
            <pc:docMk/>
            <pc:sldMk cId="2061843158" sldId="279"/>
            <ac:spMk id="2" creationId="{5B2A0EA0-A363-FEA4-4CD4-4A76C4624E68}"/>
          </ac:spMkLst>
        </pc:spChg>
        <pc:spChg chg="del">
          <ac:chgData name="Eduardo Savian" userId="83fefb37af455394" providerId="LiveId" clId="{C0BAD29C-331F-4880-BE27-02788087E9E9}" dt="2024-06-19T02:17:22.601" v="438" actId="22"/>
          <ac:spMkLst>
            <pc:docMk/>
            <pc:sldMk cId="2061843158" sldId="279"/>
            <ac:spMk id="3" creationId="{68867F34-4D57-6443-8B4F-961DB7E69476}"/>
          </ac:spMkLst>
        </pc:spChg>
        <pc:picChg chg="add mod ord">
          <ac:chgData name="Eduardo Savian" userId="83fefb37af455394" providerId="LiveId" clId="{C0BAD29C-331F-4880-BE27-02788087E9E9}" dt="2024-06-19T02:17:22.601" v="438" actId="22"/>
          <ac:picMkLst>
            <pc:docMk/>
            <pc:sldMk cId="2061843158" sldId="279"/>
            <ac:picMk id="8" creationId="{7CD76E04-D522-973B-6EE1-A40171303F89}"/>
          </ac:picMkLst>
        </pc:picChg>
      </pc:sldChg>
      <pc:sldChg chg="addSp delSp modSp new del mod">
        <pc:chgData name="Eduardo Savian" userId="83fefb37af455394" providerId="LiveId" clId="{C0BAD29C-331F-4880-BE27-02788087E9E9}" dt="2024-06-19T02:20:12.152" v="456" actId="47"/>
        <pc:sldMkLst>
          <pc:docMk/>
          <pc:sldMk cId="2536522868" sldId="280"/>
        </pc:sldMkLst>
        <pc:spChg chg="mod">
          <ac:chgData name="Eduardo Savian" userId="83fefb37af455394" providerId="LiveId" clId="{C0BAD29C-331F-4880-BE27-02788087E9E9}" dt="2024-06-19T02:16:13.539" v="436"/>
          <ac:spMkLst>
            <pc:docMk/>
            <pc:sldMk cId="2536522868" sldId="280"/>
            <ac:spMk id="2" creationId="{6CD8D164-605F-97AF-0EF9-C03D87FDB8FC}"/>
          </ac:spMkLst>
        </pc:spChg>
        <pc:spChg chg="add del">
          <ac:chgData name="Eduardo Savian" userId="83fefb37af455394" providerId="LiveId" clId="{C0BAD29C-331F-4880-BE27-02788087E9E9}" dt="2024-06-19T02:18:05.217" v="440" actId="22"/>
          <ac:spMkLst>
            <pc:docMk/>
            <pc:sldMk cId="2536522868" sldId="280"/>
            <ac:spMk id="3" creationId="{1E0503DA-7991-6A13-8E4B-14AF8A57C834}"/>
          </ac:spMkLst>
        </pc:spChg>
        <pc:picChg chg="add del mod ord">
          <ac:chgData name="Eduardo Savian" userId="83fefb37af455394" providerId="LiveId" clId="{C0BAD29C-331F-4880-BE27-02788087E9E9}" dt="2024-06-19T02:18:05.217" v="440" actId="22"/>
          <ac:picMkLst>
            <pc:docMk/>
            <pc:sldMk cId="2536522868" sldId="280"/>
            <ac:picMk id="8" creationId="{0632DD90-4EDA-19E5-FA53-C4251E1CF8BA}"/>
          </ac:picMkLst>
        </pc:picChg>
      </pc:sldChg>
      <pc:sldChg chg="addSp delSp modSp new mod">
        <pc:chgData name="Eduardo Savian" userId="83fefb37af455394" providerId="LiveId" clId="{C0BAD29C-331F-4880-BE27-02788087E9E9}" dt="2024-06-19T02:20:03.116" v="452"/>
        <pc:sldMkLst>
          <pc:docMk/>
          <pc:sldMk cId="3452563875" sldId="281"/>
        </pc:sldMkLst>
        <pc:spChg chg="mod">
          <ac:chgData name="Eduardo Savian" userId="83fefb37af455394" providerId="LiveId" clId="{C0BAD29C-331F-4880-BE27-02788087E9E9}" dt="2024-06-19T02:20:03.116" v="452"/>
          <ac:spMkLst>
            <pc:docMk/>
            <pc:sldMk cId="3452563875" sldId="281"/>
            <ac:spMk id="2" creationId="{B181ADD0-7F40-AA4C-FCFF-A8DFD2B35DA6}"/>
          </ac:spMkLst>
        </pc:spChg>
        <pc:spChg chg="del">
          <ac:chgData name="Eduardo Savian" userId="83fefb37af455394" providerId="LiveId" clId="{C0BAD29C-331F-4880-BE27-02788087E9E9}" dt="2024-06-19T02:18:41.236" v="442" actId="22"/>
          <ac:spMkLst>
            <pc:docMk/>
            <pc:sldMk cId="3452563875" sldId="281"/>
            <ac:spMk id="3" creationId="{17A98DEB-1809-2E18-4117-2CE94AB652F8}"/>
          </ac:spMkLst>
        </pc:spChg>
        <pc:picChg chg="add mod ord">
          <ac:chgData name="Eduardo Savian" userId="83fefb37af455394" providerId="LiveId" clId="{C0BAD29C-331F-4880-BE27-02788087E9E9}" dt="2024-06-19T02:18:41.236" v="442" actId="22"/>
          <ac:picMkLst>
            <pc:docMk/>
            <pc:sldMk cId="3452563875" sldId="281"/>
            <ac:picMk id="8" creationId="{7608FD13-E51A-6B6E-957F-4F3A152E63BE}"/>
          </ac:picMkLst>
        </pc:picChg>
      </pc:sldChg>
      <pc:sldChg chg="addSp delSp modSp new mod">
        <pc:chgData name="Eduardo Savian" userId="83fefb37af455394" providerId="LiveId" clId="{C0BAD29C-331F-4880-BE27-02788087E9E9}" dt="2024-06-19T02:20:04.205" v="453"/>
        <pc:sldMkLst>
          <pc:docMk/>
          <pc:sldMk cId="2707155307" sldId="282"/>
        </pc:sldMkLst>
        <pc:spChg chg="mod">
          <ac:chgData name="Eduardo Savian" userId="83fefb37af455394" providerId="LiveId" clId="{C0BAD29C-331F-4880-BE27-02788087E9E9}" dt="2024-06-19T02:20:04.205" v="453"/>
          <ac:spMkLst>
            <pc:docMk/>
            <pc:sldMk cId="2707155307" sldId="282"/>
            <ac:spMk id="2" creationId="{2C7603AB-3635-A747-D72A-F657752D300B}"/>
          </ac:spMkLst>
        </pc:spChg>
        <pc:spChg chg="del">
          <ac:chgData name="Eduardo Savian" userId="83fefb37af455394" providerId="LiveId" clId="{C0BAD29C-331F-4880-BE27-02788087E9E9}" dt="2024-06-19T02:19:05.270" v="444" actId="22"/>
          <ac:spMkLst>
            <pc:docMk/>
            <pc:sldMk cId="2707155307" sldId="282"/>
            <ac:spMk id="3" creationId="{87D5925C-1C7D-45C5-C112-09BC738A1C7F}"/>
          </ac:spMkLst>
        </pc:spChg>
        <pc:picChg chg="add mod ord">
          <ac:chgData name="Eduardo Savian" userId="83fefb37af455394" providerId="LiveId" clId="{C0BAD29C-331F-4880-BE27-02788087E9E9}" dt="2024-06-19T02:19:05.270" v="444" actId="22"/>
          <ac:picMkLst>
            <pc:docMk/>
            <pc:sldMk cId="2707155307" sldId="282"/>
            <ac:picMk id="8" creationId="{5FD4B0F7-AA97-BE6C-C927-490733EE9CAE}"/>
          </ac:picMkLst>
        </pc:picChg>
      </pc:sldChg>
      <pc:sldChg chg="addSp delSp modSp new mod">
        <pc:chgData name="Eduardo Savian" userId="83fefb37af455394" providerId="LiveId" clId="{C0BAD29C-331F-4880-BE27-02788087E9E9}" dt="2024-06-19T02:20:06.668" v="454"/>
        <pc:sldMkLst>
          <pc:docMk/>
          <pc:sldMk cId="3325068316" sldId="283"/>
        </pc:sldMkLst>
        <pc:spChg chg="mod">
          <ac:chgData name="Eduardo Savian" userId="83fefb37af455394" providerId="LiveId" clId="{C0BAD29C-331F-4880-BE27-02788087E9E9}" dt="2024-06-19T02:20:06.668" v="454"/>
          <ac:spMkLst>
            <pc:docMk/>
            <pc:sldMk cId="3325068316" sldId="283"/>
            <ac:spMk id="2" creationId="{CCEC0EA6-22C1-0FD7-A031-82C300A98F3E}"/>
          </ac:spMkLst>
        </pc:spChg>
        <pc:spChg chg="del mod">
          <ac:chgData name="Eduardo Savian" userId="83fefb37af455394" providerId="LiveId" clId="{C0BAD29C-331F-4880-BE27-02788087E9E9}" dt="2024-06-19T02:19:39.730" v="449" actId="22"/>
          <ac:spMkLst>
            <pc:docMk/>
            <pc:sldMk cId="3325068316" sldId="283"/>
            <ac:spMk id="3" creationId="{960C86CA-87ED-F109-82A1-D9CA7C50895B}"/>
          </ac:spMkLst>
        </pc:spChg>
        <pc:picChg chg="add mod ord">
          <ac:chgData name="Eduardo Savian" userId="83fefb37af455394" providerId="LiveId" clId="{C0BAD29C-331F-4880-BE27-02788087E9E9}" dt="2024-06-19T02:19:39.730" v="449" actId="22"/>
          <ac:picMkLst>
            <pc:docMk/>
            <pc:sldMk cId="3325068316" sldId="283"/>
            <ac:picMk id="8" creationId="{95302D35-68A3-E70F-CF1B-F491A00FD9B6}"/>
          </ac:picMkLst>
        </pc:picChg>
      </pc:sldChg>
      <pc:sldChg chg="addSp delSp modSp new mod">
        <pc:chgData name="Eduardo Savian" userId="83fefb37af455394" providerId="LiveId" clId="{C0BAD29C-331F-4880-BE27-02788087E9E9}" dt="2024-06-19T02:20:08.632" v="455"/>
        <pc:sldMkLst>
          <pc:docMk/>
          <pc:sldMk cId="2287349985" sldId="284"/>
        </pc:sldMkLst>
        <pc:spChg chg="mod">
          <ac:chgData name="Eduardo Savian" userId="83fefb37af455394" providerId="LiveId" clId="{C0BAD29C-331F-4880-BE27-02788087E9E9}" dt="2024-06-19T02:20:08.632" v="455"/>
          <ac:spMkLst>
            <pc:docMk/>
            <pc:sldMk cId="2287349985" sldId="284"/>
            <ac:spMk id="2" creationId="{5B56DE07-A52E-7B0C-ABC4-A3E924322AEE}"/>
          </ac:spMkLst>
        </pc:spChg>
        <pc:spChg chg="del">
          <ac:chgData name="Eduardo Savian" userId="83fefb37af455394" providerId="LiveId" clId="{C0BAD29C-331F-4880-BE27-02788087E9E9}" dt="2024-06-19T02:19:55.375" v="451" actId="22"/>
          <ac:spMkLst>
            <pc:docMk/>
            <pc:sldMk cId="2287349985" sldId="284"/>
            <ac:spMk id="3" creationId="{26628598-57E0-90EB-42AF-DAD7EAA7458C}"/>
          </ac:spMkLst>
        </pc:spChg>
        <pc:picChg chg="add mod ord">
          <ac:chgData name="Eduardo Savian" userId="83fefb37af455394" providerId="LiveId" clId="{C0BAD29C-331F-4880-BE27-02788087E9E9}" dt="2024-06-19T02:19:55.375" v="451" actId="22"/>
          <ac:picMkLst>
            <pc:docMk/>
            <pc:sldMk cId="2287349985" sldId="284"/>
            <ac:picMk id="8" creationId="{EF91F902-2307-EB37-3E5B-F98EB7BDA921}"/>
          </ac:picMkLst>
        </pc:picChg>
      </pc:sldChg>
      <pc:sldChg chg="new del">
        <pc:chgData name="Eduardo Savian" userId="83fefb37af455394" providerId="LiveId" clId="{C0BAD29C-331F-4880-BE27-02788087E9E9}" dt="2024-06-19T02:21:41.419" v="466" actId="2696"/>
        <pc:sldMkLst>
          <pc:docMk/>
          <pc:sldMk cId="2953710764" sldId="285"/>
        </pc:sldMkLst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36E7C8E4-7FFB-448F-ADE0-B64A1369299D}"/>
    <pc:docChg chg="addSld delSld modSld">
      <pc:chgData name="Eduardo Savian" userId="83fefb37af455394" providerId="Windows Live" clId="Web-{36E7C8E4-7FFB-448F-ADE0-B64A1369299D}" dt="2024-05-24T21:51:41.042" v="51"/>
      <pc:docMkLst>
        <pc:docMk/>
      </pc:docMkLst>
      <pc:sldChg chg="modSp">
        <pc:chgData name="Eduardo Savian" userId="83fefb37af455394" providerId="Windows Live" clId="Web-{36E7C8E4-7FFB-448F-ADE0-B64A1369299D}" dt="2024-05-24T21:51:19.933" v="46" actId="20577"/>
        <pc:sldMkLst>
          <pc:docMk/>
          <pc:sldMk cId="109857222" sldId="256"/>
        </pc:sldMkLst>
        <pc:spChg chg="mod">
          <ac:chgData name="Eduardo Savian" userId="83fefb37af455394" providerId="Windows Live" clId="Web-{36E7C8E4-7FFB-448F-ADE0-B64A1369299D}" dt="2024-05-24T21:51:19.933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36E7C8E4-7FFB-448F-ADE0-B64A1369299D}" dt="2024-05-24T21:51:26.417" v="47" actId="20577"/>
        <pc:sldMkLst>
          <pc:docMk/>
          <pc:sldMk cId="3775945265" sldId="257"/>
        </pc:sldMkLst>
        <pc:spChg chg="mod">
          <ac:chgData name="Eduardo Savian" userId="83fefb37af455394" providerId="Windows Live" clId="Web-{36E7C8E4-7FFB-448F-ADE0-B64A1369299D}" dt="2024-05-24T21:51:26.417" v="4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">
        <pc:chgData name="Eduardo Savian" userId="83fefb37af455394" providerId="Windows Live" clId="Web-{36E7C8E4-7FFB-448F-ADE0-B64A1369299D}" dt="2024-05-24T21:50:26.917" v="6" actId="20577"/>
        <pc:sldMkLst>
          <pc:docMk/>
          <pc:sldMk cId="2097304172" sldId="268"/>
        </pc:sldMkLst>
        <pc:spChg chg="mod">
          <ac:chgData name="Eduardo Savian" userId="83fefb37af455394" providerId="Windows Live" clId="Web-{36E7C8E4-7FFB-448F-ADE0-B64A1369299D}" dt="2024-05-24T21:50:26.917" v="6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36E7C8E4-7FFB-448F-ADE0-B64A1369299D}" dt="2024-05-24T21:51:28.745" v="48" actId="20577"/>
        <pc:sldMkLst>
          <pc:docMk/>
          <pc:sldMk cId="1839108021" sldId="269"/>
        </pc:sldMkLst>
        <pc:spChg chg="mod">
          <ac:chgData name="Eduardo Savian" userId="83fefb37af455394" providerId="Windows Live" clId="Web-{36E7C8E4-7FFB-448F-ADE0-B64A1369299D}" dt="2024-05-24T21:51:28.745" v="48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del">
        <pc:chgData name="Eduardo Savian" userId="83fefb37af455394" providerId="Windows Live" clId="Web-{36E7C8E4-7FFB-448F-ADE0-B64A1369299D}" dt="2024-05-24T21:50:33.777" v="7"/>
        <pc:sldMkLst>
          <pc:docMk/>
          <pc:sldMk cId="786732467" sldId="270"/>
        </pc:sldMkLst>
      </pc:sldChg>
      <pc:sldChg chg="new">
        <pc:chgData name="Eduardo Savian" userId="83fefb37af455394" providerId="Windows Live" clId="Web-{36E7C8E4-7FFB-448F-ADE0-B64A1369299D}" dt="2024-05-24T21:51:41.042" v="51"/>
        <pc:sldMkLst>
          <pc:docMk/>
          <pc:sldMk cId="2543389946" sldId="270"/>
        </pc:sldMkLst>
      </pc:sldChg>
      <pc:sldChg chg="del">
        <pc:chgData name="Eduardo Savian" userId="83fefb37af455394" providerId="Windows Live" clId="Web-{36E7C8E4-7FFB-448F-ADE0-B64A1369299D}" dt="2024-05-24T21:50:36.995" v="10"/>
        <pc:sldMkLst>
          <pc:docMk/>
          <pc:sldMk cId="3820077443" sldId="272"/>
        </pc:sldMkLst>
      </pc:sldChg>
      <pc:sldChg chg="del">
        <pc:chgData name="Eduardo Savian" userId="83fefb37af455394" providerId="Windows Live" clId="Web-{36E7C8E4-7FFB-448F-ADE0-B64A1369299D}" dt="2024-05-24T21:50:38.276" v="12"/>
        <pc:sldMkLst>
          <pc:docMk/>
          <pc:sldMk cId="3222751535" sldId="273"/>
        </pc:sldMkLst>
      </pc:sldChg>
      <pc:sldChg chg="del">
        <pc:chgData name="Eduardo Savian" userId="83fefb37af455394" providerId="Windows Live" clId="Web-{36E7C8E4-7FFB-448F-ADE0-B64A1369299D}" dt="2024-05-24T21:50:39.980" v="15"/>
        <pc:sldMkLst>
          <pc:docMk/>
          <pc:sldMk cId="4195999744" sldId="274"/>
        </pc:sldMkLst>
      </pc:sldChg>
      <pc:sldChg chg="del">
        <pc:chgData name="Eduardo Savian" userId="83fefb37af455394" providerId="Windows Live" clId="Web-{36E7C8E4-7FFB-448F-ADE0-B64A1369299D}" dt="2024-05-24T21:50:39.433" v="14"/>
        <pc:sldMkLst>
          <pc:docMk/>
          <pc:sldMk cId="2246444756" sldId="275"/>
        </pc:sldMkLst>
      </pc:sldChg>
      <pc:sldChg chg="del">
        <pc:chgData name="Eduardo Savian" userId="83fefb37af455394" providerId="Windows Live" clId="Web-{36E7C8E4-7FFB-448F-ADE0-B64A1369299D}" dt="2024-05-24T21:50:37.605" v="11"/>
        <pc:sldMkLst>
          <pc:docMk/>
          <pc:sldMk cId="177902584" sldId="276"/>
        </pc:sldMkLst>
      </pc:sldChg>
      <pc:sldChg chg="del">
        <pc:chgData name="Eduardo Savian" userId="83fefb37af455394" providerId="Windows Live" clId="Web-{36E7C8E4-7FFB-448F-ADE0-B64A1369299D}" dt="2024-05-24T21:50:40.667" v="16"/>
        <pc:sldMkLst>
          <pc:docMk/>
          <pc:sldMk cId="3089438569" sldId="277"/>
        </pc:sldMkLst>
      </pc:sldChg>
      <pc:sldChg chg="del">
        <pc:chgData name="Eduardo Savian" userId="83fefb37af455394" providerId="Windows Live" clId="Web-{36E7C8E4-7FFB-448F-ADE0-B64A1369299D}" dt="2024-05-24T21:50:38.886" v="13"/>
        <pc:sldMkLst>
          <pc:docMk/>
          <pc:sldMk cId="2958369243" sldId="278"/>
        </pc:sldMkLst>
      </pc:sldChg>
      <pc:sldChg chg="del">
        <pc:chgData name="Eduardo Savian" userId="83fefb37af455394" providerId="Windows Live" clId="Web-{36E7C8E4-7FFB-448F-ADE0-B64A1369299D}" dt="2024-05-24T21:50:36.261" v="9"/>
        <pc:sldMkLst>
          <pc:docMk/>
          <pc:sldMk cId="3863324512" sldId="279"/>
        </pc:sldMkLst>
      </pc:sldChg>
      <pc:sldChg chg="del">
        <pc:chgData name="Eduardo Savian" userId="83fefb37af455394" providerId="Windows Live" clId="Web-{36E7C8E4-7FFB-448F-ADE0-B64A1369299D}" dt="2024-05-24T21:50:42.495" v="17"/>
        <pc:sldMkLst>
          <pc:docMk/>
          <pc:sldMk cId="2943707974" sldId="280"/>
        </pc:sldMkLst>
      </pc:sldChg>
      <pc:sldChg chg="del">
        <pc:chgData name="Eduardo Savian" userId="83fefb37af455394" providerId="Windows Live" clId="Web-{36E7C8E4-7FFB-448F-ADE0-B64A1369299D}" dt="2024-05-24T21:50:43.151" v="18"/>
        <pc:sldMkLst>
          <pc:docMk/>
          <pc:sldMk cId="2824806480" sldId="281"/>
        </pc:sldMkLst>
      </pc:sldChg>
      <pc:sldChg chg="del">
        <pc:chgData name="Eduardo Savian" userId="83fefb37af455394" providerId="Windows Live" clId="Web-{36E7C8E4-7FFB-448F-ADE0-B64A1369299D}" dt="2024-05-24T21:50:43.714" v="19"/>
        <pc:sldMkLst>
          <pc:docMk/>
          <pc:sldMk cId="3921900917" sldId="282"/>
        </pc:sldMkLst>
      </pc:sldChg>
      <pc:sldChg chg="del">
        <pc:chgData name="Eduardo Savian" userId="83fefb37af455394" providerId="Windows Live" clId="Web-{36E7C8E4-7FFB-448F-ADE0-B64A1369299D}" dt="2024-05-24T21:50:44.886" v="20"/>
        <pc:sldMkLst>
          <pc:docMk/>
          <pc:sldMk cId="3100966276" sldId="283"/>
        </pc:sldMkLst>
      </pc:sldChg>
      <pc:sldChg chg="del">
        <pc:chgData name="Eduardo Savian" userId="83fefb37af455394" providerId="Windows Live" clId="Web-{36E7C8E4-7FFB-448F-ADE0-B64A1369299D}" dt="2024-05-24T21:50:46.417" v="22"/>
        <pc:sldMkLst>
          <pc:docMk/>
          <pc:sldMk cId="227339789" sldId="284"/>
        </pc:sldMkLst>
      </pc:sldChg>
      <pc:sldChg chg="del">
        <pc:chgData name="Eduardo Savian" userId="83fefb37af455394" providerId="Windows Live" clId="Web-{36E7C8E4-7FFB-448F-ADE0-B64A1369299D}" dt="2024-05-24T21:51:32.120" v="49"/>
        <pc:sldMkLst>
          <pc:docMk/>
          <pc:sldMk cId="3520346450" sldId="285"/>
        </pc:sldMkLst>
      </pc:sldChg>
      <pc:sldChg chg="del">
        <pc:chgData name="Eduardo Savian" userId="83fefb37af455394" providerId="Windows Live" clId="Web-{36E7C8E4-7FFB-448F-ADE0-B64A1369299D}" dt="2024-05-24T21:51:32.948" v="50"/>
        <pc:sldMkLst>
          <pc:docMk/>
          <pc:sldMk cId="3991824961" sldId="286"/>
        </pc:sldMkLst>
      </pc:sldChg>
      <pc:sldChg chg="del">
        <pc:chgData name="Eduardo Savian" userId="83fefb37af455394" providerId="Windows Live" clId="Web-{36E7C8E4-7FFB-448F-ADE0-B64A1369299D}" dt="2024-05-24T21:50:52.214" v="23"/>
        <pc:sldMkLst>
          <pc:docMk/>
          <pc:sldMk cId="1294687725" sldId="287"/>
        </pc:sldMkLst>
      </pc:sldChg>
      <pc:sldChg chg="del">
        <pc:chgData name="Eduardo Savian" userId="83fefb37af455394" providerId="Windows Live" clId="Web-{36E7C8E4-7FFB-448F-ADE0-B64A1369299D}" dt="2024-05-24T21:50:45.948" v="21"/>
        <pc:sldMkLst>
          <pc:docMk/>
          <pc:sldMk cId="682011853" sldId="288"/>
        </pc:sldMkLst>
      </pc:sldChg>
      <pc:sldChg chg="del">
        <pc:chgData name="Eduardo Savian" userId="83fefb37af455394" providerId="Windows Live" clId="Web-{36E7C8E4-7FFB-448F-ADE0-B64A1369299D}" dt="2024-05-24T21:50:35.198" v="8"/>
        <pc:sldMkLst>
          <pc:docMk/>
          <pc:sldMk cId="1633250534" sldId="289"/>
        </pc:sldMkLst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crítico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0168-690A-37A3-E7DF-CE9E0742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F8850-3B0D-264C-1F68-170B6332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2D4-F0C4-44A2-9DFB-3E890510E53E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D183A-4C07-A9D8-B202-69DD13FC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D35ED-FB46-CBF5-372F-844D6D00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5A4C757B-6803-E038-4398-6F3D97F5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575" y="2292350"/>
            <a:ext cx="8908838" cy="3636963"/>
          </a:xfrm>
        </p:spPr>
      </p:pic>
    </p:spTree>
    <p:extLst>
      <p:ext uri="{BB962C8B-B14F-4D97-AF65-F5344CB8AC3E}">
        <p14:creationId xmlns:p14="http://schemas.microsoft.com/office/powerpoint/2010/main" val="352336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EE6C0-874C-DBBC-0A05-CFC3B257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84365D3-41D7-B117-0C3A-76323D9CE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746" y="2292350"/>
            <a:ext cx="4196495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0A7D2-592B-B21F-DD00-4184C5F3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5CC8-1E59-48C3-98CF-F5181DA67B1C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6A0E27-B584-EF81-D999-64872AC0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A80E7-3670-8B1F-1F48-F405A56D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0EA0-A363-FEA4-4CD4-4A76C462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CD76E04-D522-973B-6EE1-A4017130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096" y="2292350"/>
            <a:ext cx="3859796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69171-50F6-26B7-CA51-7B4A8C66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1A3B-AF4E-49AD-AF70-B4B048A9E2A4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C1A4C-1C25-FF6D-B647-44B070F2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2997B-5C0B-F2E4-BB6F-65DB8CF1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ADD0-7F40-AA4C-FCFF-A8DFD2B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608FD13-E51A-6B6E-957F-4F3A152E6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18" y="2292350"/>
            <a:ext cx="6960952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137EA-0D02-C6A4-510C-4ED81261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F08E-4C68-4F76-ACBE-10C8B68D8815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5395CF-B44C-D1F4-0BF1-DBEFBDBE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782E9B-1AE2-7D16-BAB6-4AD2D1C1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603AB-3635-A747-D72A-F657752D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FD4B0F7-AA97-BE6C-C927-490733EE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817" y="2292350"/>
            <a:ext cx="4596353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9CC65-0C1B-91FD-987F-A5A74ABD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8122-C5F7-47CD-801C-14F6A9A18FF8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DFAA1-6AD9-55CE-3FD8-DC93BDFA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DD6B4-4469-2912-9ECC-C294C6A7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C0EA6-22C1-0FD7-A031-82C300A9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5302D35-68A3-E70F-CF1B-F491A00F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293" y="2292350"/>
            <a:ext cx="4287402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CD563-97C2-E351-DF86-2DFDCBD9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92E-AFAE-4AE9-8A01-B3069C9289F0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8E822-B6F0-9680-B855-2963C675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2FB12-A29C-67E3-E0D4-F1DA90D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DE07-A52E-7B0C-ABC4-A3E9243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F91F902-2307-EB37-3E5B-F98EB7BDA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275" y="2292350"/>
            <a:ext cx="667543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473E5-E489-E7C5-224B-D5007380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6101-0C66-48F8-93A8-A36B06FAB579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84BD9-C503-5AE9-0409-6C350622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417F0-86CE-3F27-11A1-0C8A286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COHEN, E. </a:t>
            </a:r>
            <a:r>
              <a:rPr lang="en-US" b="1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How to use Critical Path Method for complete beginners (with examples)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Disponível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: &lt;https://www.workamajig.com/blog/critical-path-method&gt;.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Acesso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: 18 jun. 2024.</a:t>
            </a:r>
          </a:p>
          <a:p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analysis</a:t>
            </a:r>
            <a:r>
              <a:rPr lang="pt-BR" dirty="0">
                <a:effectLst/>
              </a:rPr>
              <a:t>. Disponível em: &lt;https://www.studysmarter.co.uk/</a:t>
            </a:r>
            <a:r>
              <a:rPr lang="pt-BR" dirty="0" err="1">
                <a:effectLst/>
              </a:rPr>
              <a:t>explanations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math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decision-maths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critical</a:t>
            </a:r>
            <a:r>
              <a:rPr lang="pt-BR" dirty="0">
                <a:effectLst/>
              </a:rPr>
              <a:t>-path-</a:t>
            </a:r>
            <a:r>
              <a:rPr lang="pt-BR" dirty="0" err="1">
                <a:effectLst/>
              </a:rPr>
              <a:t>analysis</a:t>
            </a:r>
            <a:r>
              <a:rPr lang="pt-BR" dirty="0">
                <a:effectLst/>
              </a:rPr>
              <a:t>/&gt;. Acesso em: 18 jun. 2024.</a:t>
            </a:r>
          </a:p>
          <a:p>
            <a:r>
              <a:rPr lang="pt-BR" dirty="0">
                <a:effectLst/>
              </a:rPr>
              <a:t>EBY, K. </a:t>
            </a:r>
            <a:r>
              <a:rPr lang="pt-BR" b="1" dirty="0">
                <a:effectLst/>
              </a:rPr>
              <a:t>The </a:t>
            </a:r>
            <a:r>
              <a:rPr lang="pt-BR" b="1" dirty="0" err="1">
                <a:effectLst/>
              </a:rPr>
              <a:t>ultimate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guide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to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the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method</a:t>
            </a:r>
            <a:r>
              <a:rPr lang="pt-BR" dirty="0">
                <a:effectLst/>
              </a:rPr>
              <a:t>. </a:t>
            </a:r>
            <a:r>
              <a:rPr lang="pt-BR" b="1" dirty="0" err="1">
                <a:effectLst/>
              </a:rPr>
              <a:t>Smartsheet</a:t>
            </a:r>
            <a:r>
              <a:rPr lang="pt-BR" dirty="0">
                <a:effectLst/>
              </a:rPr>
              <a:t>, 30 abr. 2015. Disponível em: &lt;https://www.smartsheet.com/</a:t>
            </a:r>
            <a:r>
              <a:rPr lang="pt-BR" dirty="0" err="1">
                <a:effectLst/>
              </a:rPr>
              <a:t>critical</a:t>
            </a:r>
            <a:r>
              <a:rPr lang="pt-BR" dirty="0">
                <a:effectLst/>
              </a:rPr>
              <a:t>-path-</a:t>
            </a:r>
            <a:r>
              <a:rPr lang="pt-BR" dirty="0" err="1">
                <a:effectLst/>
              </a:rPr>
              <a:t>method</a:t>
            </a:r>
            <a:r>
              <a:rPr lang="pt-BR" dirty="0">
                <a:effectLst/>
              </a:rPr>
              <a:t>&gt;. Acesso em: 18 jun. 2024</a:t>
            </a:r>
          </a:p>
          <a:p>
            <a:r>
              <a:rPr lang="pt-BR" dirty="0">
                <a:effectLst/>
              </a:rPr>
              <a:t>WIKIPEDIA CONTRIBUTORS. </a:t>
            </a:r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method</a:t>
            </a:r>
            <a:r>
              <a:rPr lang="pt-BR" dirty="0">
                <a:effectLst/>
              </a:rPr>
              <a:t>. Disponível em: &lt;https://en.wikipedia.org/w/</a:t>
            </a:r>
            <a:r>
              <a:rPr lang="pt-BR" dirty="0" err="1">
                <a:effectLst/>
              </a:rPr>
              <a:t>index.php?title</a:t>
            </a:r>
            <a:r>
              <a:rPr lang="pt-BR" dirty="0">
                <a:effectLst/>
              </a:rPr>
              <a:t>=</a:t>
            </a:r>
            <a:r>
              <a:rPr lang="pt-BR" dirty="0" err="1">
                <a:effectLst/>
              </a:rPr>
              <a:t>Critical_path_method&amp;oldid</a:t>
            </a:r>
            <a:r>
              <a:rPr lang="pt-BR" dirty="0">
                <a:effectLst/>
              </a:rPr>
              <a:t>=1222967231&gt;.</a:t>
            </a:r>
          </a:p>
          <a:p>
            <a:r>
              <a:rPr lang="pt-BR" dirty="0">
                <a:effectLst/>
              </a:rPr>
              <a:t>Disponível em: &lt;https://www.pmi.org/learning/</a:t>
            </a:r>
            <a:r>
              <a:rPr lang="pt-BR" dirty="0" err="1">
                <a:effectLst/>
              </a:rPr>
              <a:t>library</a:t>
            </a:r>
            <a:r>
              <a:rPr lang="pt-BR" dirty="0">
                <a:effectLst/>
              </a:rPr>
              <a:t>/schedule-risk-analysis-simplified-10573&gt;. Acesso em: 18 jun. 2024.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método do caminho crítico (CPM em Inglês), ou análise do caminho crítico (CPA), é um algoritmo para agendar um conjunto de atividades do projeto.</a:t>
            </a:r>
          </a:p>
          <a:p>
            <a:r>
              <a:rPr lang="pt-BR" dirty="0"/>
              <a:t>Um caminho crítico é determinado pela identificação do trecho mais longo de atividades dependentes e pela medição do tempo necessário para concluí-las do início ao fim.</a:t>
            </a:r>
          </a:p>
          <a:p>
            <a:r>
              <a:rPr lang="pt-BR" dirty="0"/>
              <a:t>É comumente usado em conjunto com a técnica de avaliação e revisão de programas (PERT).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Permite a identificação das tarefas que são essenciais para a conclusão do projeto no prazo previsto;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Ajuda a alocar recursos de maneira eficiente, minimizando o tempo de inatividade e maximizando a produtividade;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Proporciona uma ferramenta para comunicar o plano de projeto;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complicado e demorado para projetos grandes e complexos;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A precisão do cronograma depende da qualidade das estimativas de duração das atividades, que podem ser difíceis de obter e podem variar ao longo do projeto;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C4A-0F2A-5071-F472-0ADCEA9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8DFD-F406-E456-7C64-26337596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Estimativas inadequadas podem levar a um cronograma irrealista, comprometendo a eficácia do método;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O método pode levar a uma concentração excessiva na programação e prazos;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inflexível em projetos onde as atividades são altamente incertas ou sujeitas a mudanças frequentes;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haver uma tendência a negligenciar atividades que não estão no caminho crítico.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08A-360B-EF37-BFB7-5B8DC93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DA9-E637-49AD-9C16-6A2326F8B3B6}" type="datetime1">
              <a:rPr lang="pt-BR"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FBE2-670F-8500-1B3D-36A6B2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56E7-DD39-08DF-99A3-55C7774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5F5ED-AF55-86BC-6AC0-C77B4845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atividades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B841DCC-0C98-FF43-BF77-40DCF6069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114632"/>
              </p:ext>
            </p:extLst>
          </p:nvPr>
        </p:nvGraphicFramePr>
        <p:xfrm>
          <a:off x="700088" y="2292350"/>
          <a:ext cx="106918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707020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424350478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175638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Precedentes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1626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E1D21-D74E-2AF8-EFA1-7B80857A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1DB-FDA5-46F6-8FE4-01C5FB29F6E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4F70D-3DC9-5840-DFC2-D16F2D86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DD3356-CD69-0E37-1BD7-EBF0116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B3DA6-2583-8662-3F54-10387839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663F3A-55CA-CBC8-5805-8DA8921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DFF4-0A5E-4DB8-B7FA-6062564141AB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F7FB3-0419-A423-A407-1153258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62DD9-EB6B-91BE-917D-02B67DF8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B554D133-E162-8312-CF47-01FA75301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590" y="2292350"/>
            <a:ext cx="8586808" cy="3636963"/>
          </a:xfrm>
        </p:spPr>
      </p:pic>
    </p:spTree>
    <p:extLst>
      <p:ext uri="{BB962C8B-B14F-4D97-AF65-F5344CB8AC3E}">
        <p14:creationId xmlns:p14="http://schemas.microsoft.com/office/powerpoint/2010/main" val="62773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F0203-0FD0-7631-55B9-F7DBF87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ABDF2D5-EB21-74D7-5DB5-EAC903EE4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434" y="2292350"/>
            <a:ext cx="9177119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ADF45-D050-9649-9015-4C7D3324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D5A5-9912-4440-AE4C-B73AD405BD3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5994B-9D6F-247A-E081-501F71DC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D0A63-FB0B-F8DD-0323-4BA2632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510CF-AB6C-8BCB-FFB1-434DCA12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AA32744-C6BF-74B2-EC95-E84101C81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57" y="2292350"/>
            <a:ext cx="883507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4D3D1-EEAD-6860-0005-1912CEFD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BC12-8832-4109-B94F-AE3BC83E673C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8FCF8-F5B6-C2AF-47B5-1C3C476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ECE08-A5C0-D382-8249-5050EB64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C0090-83D8-DB09-3E8D-B2761116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11A7518-9CCE-551A-1B5E-7B91241C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120" y="2292350"/>
            <a:ext cx="9201747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0B30F-A803-EC3F-D1E9-A71EE5A6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BB94-DC79-4995-A92F-B6C5EF989898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FEDE9-AB8F-1AF8-14F3-D4DD36D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23F89-D306-1BE2-0611-C57A6195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28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523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Univers Condensed</vt:lpstr>
      <vt:lpstr>ChronicleVTI</vt:lpstr>
      <vt:lpstr>Método do caminho crítico  </vt:lpstr>
      <vt:lpstr>Introdução</vt:lpstr>
      <vt:lpstr>Pontos positos e negativos</vt:lpstr>
      <vt:lpstr>Pontos positos e negativos</vt:lpstr>
      <vt:lpstr>Tabela de atividades</vt:lpstr>
      <vt:lpstr>Grafo</vt:lpstr>
      <vt:lpstr>Grafo</vt:lpstr>
      <vt:lpstr>Grafo</vt:lpstr>
      <vt:lpstr>Grafo</vt:lpstr>
      <vt:lpstr>Grafo</vt:lpstr>
      <vt:lpstr>Pseudo-código</vt:lpstr>
      <vt:lpstr>Pseudo-código</vt:lpstr>
      <vt:lpstr>Pseudo-código</vt:lpstr>
      <vt:lpstr>Pseudo-código</vt:lpstr>
      <vt:lpstr>Pseudo-código</vt:lpstr>
      <vt:lpstr>Pseudo-código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</cp:lastModifiedBy>
  <cp:revision>21</cp:revision>
  <dcterms:created xsi:type="dcterms:W3CDTF">2024-04-28T21:40:46Z</dcterms:created>
  <dcterms:modified xsi:type="dcterms:W3CDTF">2024-06-19T02:23:47Z</dcterms:modified>
</cp:coreProperties>
</file>