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70" r:id="rId5"/>
    <p:sldId id="26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  <pc:spChg chg="add del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2" creationId="{C97A6806-306D-5DE8-D246-239AA4809B3A}"/>
          </ac:spMkLst>
        </pc:spChg>
        <pc:spChg chg="del mod">
          <ac:chgData name="Eduardo Savian" userId="83fefb37af455394" providerId="Windows Live" clId="Web-{B10124E6-5CE1-46B9-81E2-9DF613E845DA}" dt="2024-05-18T19:32:42.023" v="2"/>
          <ac:spMkLst>
            <pc:docMk/>
            <pc:sldMk cId="4042955426" sldId="270"/>
            <ac:spMk id="3" creationId="{662D8E06-1103-5E8B-88E0-2CC1191423C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4" creationId="{EC249B81-C847-2969-D44C-7D08B169C2F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5" creationId="{B04CFF83-CA02-9F22-4CBF-D20905127DC9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6" creationId="{9831A95B-48A2-16FC-98E0-779D34F17AF7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2" creationId="{30774746-80CE-838A-AE40-BBFAF719DFE4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4" creationId="{B66501AF-2C6C-2C99-F5CD-368990638F10}"/>
          </ac:spMkLst>
        </pc:spChg>
        <pc:spChg chg="add del mod">
          <ac:chgData name="Eduardo Savian" userId="83fefb37af455394" providerId="Windows Live" clId="Web-{B10124E6-5CE1-46B9-81E2-9DF613E845DA}" dt="2024-05-18T19:33:10.649" v="8"/>
          <ac:spMkLst>
            <pc:docMk/>
            <pc:sldMk cId="4042955426" sldId="270"/>
            <ac:spMk id="19" creationId="{F069AC9D-E807-B817-5D21-B9CA00B35108}"/>
          </ac:spMkLst>
        </pc:spChg>
        <pc:picChg chg="add mod ord">
          <ac:chgData name="Eduardo Savian" userId="83fefb37af455394" providerId="Windows Live" clId="Web-{B10124E6-5CE1-46B9-81E2-9DF613E845DA}" dt="2024-05-18T19:33:13.696" v="10"/>
          <ac:picMkLst>
            <pc:docMk/>
            <pc:sldMk cId="4042955426" sldId="270"/>
            <ac:picMk id="7" creationId="{90295225-2ED7-CBBC-645A-FE5DC8994668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  <pc:spChg chg="del mod">
          <ac:chgData name="Eduardo Savian" userId="83fefb37af455394" providerId="Windows Live" clId="Web-{B10124E6-5CE1-46B9-81E2-9DF613E845DA}" dt="2024-05-18T19:33:55.494" v="14"/>
          <ac:spMkLst>
            <pc:docMk/>
            <pc:sldMk cId="1562725996" sldId="271"/>
            <ac:spMk id="3" creationId="{2D074F8F-942C-74E3-9363-49E237AB4A25}"/>
          </ac:spMkLst>
        </pc:spChg>
        <pc:spChg chg="add del mod">
          <ac:chgData name="Eduardo Savian" userId="83fefb37af455394" providerId="Windows Live" clId="Web-{B10124E6-5CE1-46B9-81E2-9DF613E845DA}" dt="2024-05-18T19:35:04.418" v="21"/>
          <ac:spMkLst>
            <pc:docMk/>
            <pc:sldMk cId="1562725996" sldId="271"/>
            <ac:spMk id="9" creationId="{2352341E-6D98-E594-3855-F54F1BD8E299}"/>
          </ac:spMkLst>
        </pc:spChg>
        <pc:picChg chg="add del mod ord">
          <ac:chgData name="Eduardo Savian" userId="83fefb37af455394" providerId="Windows Live" clId="Web-{B10124E6-5CE1-46B9-81E2-9DF613E845DA}" dt="2024-05-18T19:35:04.418" v="21"/>
          <ac:picMkLst>
            <pc:docMk/>
            <pc:sldMk cId="1562725996" sldId="271"/>
            <ac:picMk id="7" creationId="{4E7F57FD-AD53-1A6A-52D2-F1C464969006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  <pc:spChg chg="del mod">
          <ac:chgData name="Eduardo Savian" userId="83fefb37af455394" providerId="Windows Live" clId="Web-{B10124E6-5CE1-46B9-81E2-9DF613E845DA}" dt="2024-05-18T19:35:34.606" v="28"/>
          <ac:spMkLst>
            <pc:docMk/>
            <pc:sldMk cId="1909084433" sldId="272"/>
            <ac:spMk id="3" creationId="{8E002528-1E90-B4D8-B7CA-234AF12D83C6}"/>
          </ac:spMkLst>
        </pc:spChg>
        <pc:picChg chg="add mod ord">
          <ac:chgData name="Eduardo Savian" userId="83fefb37af455394" providerId="Windows Live" clId="Web-{B10124E6-5CE1-46B9-81E2-9DF613E845DA}" dt="2024-05-18T19:35:34.606" v="28"/>
          <ac:picMkLst>
            <pc:docMk/>
            <pc:sldMk cId="1909084433" sldId="272"/>
            <ac:picMk id="7" creationId="{BBD67D61-1BC2-13AF-E8C5-D2DE5DC1AE75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  <pc:spChg chg="add del">
          <ac:chgData name="Eduardo Savian" userId="83fefb37af455394" providerId="Windows Live" clId="Web-{B10124E6-5CE1-46B9-81E2-9DF613E845DA}" dt="2024-05-18T19:34:55.949" v="19"/>
          <ac:spMkLst>
            <pc:docMk/>
            <pc:sldMk cId="2235354735" sldId="272"/>
            <ac:spMk id="3" creationId="{FA61A4B7-7010-D5E7-9783-98BB4C9472ED}"/>
          </ac:spMkLst>
        </pc:spChg>
        <pc:picChg chg="add del mod ord">
          <ac:chgData name="Eduardo Savian" userId="83fefb37af455394" providerId="Windows Live" clId="Web-{B10124E6-5CE1-46B9-81E2-9DF613E845DA}" dt="2024-05-18T19:34:21.307" v="17"/>
          <ac:picMkLst>
            <pc:docMk/>
            <pc:sldMk cId="2235354735" sldId="272"/>
            <ac:picMk id="7" creationId="{A134B4C2-DF8F-C87A-9C32-6B990484D1E5}"/>
          </ac:picMkLst>
        </pc:picChg>
        <pc:picChg chg="add del mod ord">
          <ac:chgData name="Eduardo Savian" userId="83fefb37af455394" providerId="Windows Live" clId="Web-{B10124E6-5CE1-46B9-81E2-9DF613E845DA}" dt="2024-05-18T19:34:55.949" v="19"/>
          <ac:picMkLst>
            <pc:docMk/>
            <pc:sldMk cId="2235354735" sldId="272"/>
            <ac:picMk id="8" creationId="{BD0FC381-616D-7F80-516C-4B2B9FDD1C1A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  <pc:spChg chg="del">
          <ac:chgData name="Eduardo Savian" userId="83fefb37af455394" providerId="Windows Live" clId="Web-{B10124E6-5CE1-46B9-81E2-9DF613E845DA}" dt="2024-05-18T19:35:52.794" v="30"/>
          <ac:spMkLst>
            <pc:docMk/>
            <pc:sldMk cId="4112802808" sldId="273"/>
            <ac:spMk id="3" creationId="{48B76A36-821B-00B4-EDA6-B58B8DB664A9}"/>
          </ac:spMkLst>
        </pc:spChg>
        <pc:picChg chg="add mod ord">
          <ac:chgData name="Eduardo Savian" userId="83fefb37af455394" providerId="Windows Live" clId="Web-{B10124E6-5CE1-46B9-81E2-9DF613E845DA}" dt="2024-05-18T19:35:52.794" v="30"/>
          <ac:picMkLst>
            <pc:docMk/>
            <pc:sldMk cId="4112802808" sldId="273"/>
            <ac:picMk id="7" creationId="{BF68005B-EE7C-3D5E-4B58-4E5E71FC63D9}"/>
          </ac:picMkLst>
        </pc:picChg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  <pc:spChg chg="add del mod">
          <ac:chgData name="Eduardo Savian" userId="83fefb37af455394" providerId="Windows Live" clId="Web-{B10124E6-5CE1-46B9-81E2-9DF613E845DA}" dt="2024-05-18T19:36:48.343" v="46"/>
          <ac:spMkLst>
            <pc:docMk/>
            <pc:sldMk cId="2620471646" sldId="274"/>
            <ac:spMk id="3" creationId="{89455F0D-AD8E-DCE2-78D1-6E0FEF8648C0}"/>
          </ac:spMkLst>
        </pc:spChg>
        <pc:spChg chg="add del mod">
          <ac:chgData name="Eduardo Savian" userId="83fefb37af455394" providerId="Windows Live" clId="Web-{B10124E6-5CE1-46B9-81E2-9DF613E845DA}" dt="2024-05-18T19:36:20.592" v="41"/>
          <ac:spMkLst>
            <pc:docMk/>
            <pc:sldMk cId="2620471646" sldId="274"/>
            <ac:spMk id="7" creationId="{FA194680-CE60-F939-9D2E-969888CDA40F}"/>
          </ac:spMkLst>
        </pc:spChg>
        <pc:picChg chg="add del mod ord">
          <ac:chgData name="Eduardo Savian" userId="83fefb37af455394" providerId="Windows Live" clId="Web-{B10124E6-5CE1-46B9-81E2-9DF613E845DA}" dt="2024-05-18T19:36:37.342" v="45"/>
          <ac:picMkLst>
            <pc:docMk/>
            <pc:sldMk cId="2620471646" sldId="274"/>
            <ac:picMk id="8" creationId="{CF5A0A99-597A-F596-5219-39B7331894AE}"/>
          </ac:picMkLst>
        </pc:picChg>
        <pc:picChg chg="add mod ord">
          <ac:chgData name="Eduardo Savian" userId="83fefb37af455394" providerId="Windows Live" clId="Web-{B10124E6-5CE1-46B9-81E2-9DF613E845DA}" dt="2024-05-18T19:36:48.343" v="46"/>
          <ac:picMkLst>
            <pc:docMk/>
            <pc:sldMk cId="2620471646" sldId="274"/>
            <ac:picMk id="9" creationId="{6B3D4CF9-E4D9-CE70-77E7-5B5CC17A207F}"/>
          </ac:picMkLst>
        </pc:picChg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  <pc:spChg chg="mod">
          <ac:chgData name="Eduardo Savian" userId="83fefb37af455394" providerId="Windows Live" clId="Web-{B10124E6-5CE1-46B9-81E2-9DF613E845DA}" dt="2024-05-18T19:36:15.623" v="36"/>
          <ac:spMkLst>
            <pc:docMk/>
            <pc:sldMk cId="22181432" sldId="275"/>
            <ac:spMk id="3" creationId="{E48659BD-2243-9220-1B20-084CA9C015C0}"/>
          </ac:spMkLst>
        </pc:spChg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  <pc:spChg chg="del">
          <ac:chgData name="Eduardo Savian" userId="83fefb37af455394" providerId="Windows Live" clId="Web-{B10124E6-5CE1-46B9-81E2-9DF613E845DA}" dt="2024-05-18T19:37:28.234" v="48"/>
          <ac:spMkLst>
            <pc:docMk/>
            <pc:sldMk cId="346760889" sldId="275"/>
            <ac:spMk id="3" creationId="{109E92D5-FAD7-5BC1-1534-06038A2AA196}"/>
          </ac:spMkLst>
        </pc:spChg>
        <pc:picChg chg="add mod ord">
          <ac:chgData name="Eduardo Savian" userId="83fefb37af455394" providerId="Windows Live" clId="Web-{B10124E6-5CE1-46B9-81E2-9DF613E845DA}" dt="2024-05-18T19:37:28.234" v="48"/>
          <ac:picMkLst>
            <pc:docMk/>
            <pc:sldMk cId="346760889" sldId="275"/>
            <ac:picMk id="7" creationId="{C8BADD49-1D18-6B75-7A7D-8B2089EF92EB}"/>
          </ac:picMkLst>
        </pc:pic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LiveId" clId="{C0BAD29C-331F-4880-BE27-02788087E9E9}"/>
    <pc:docChg chg="modSld">
      <pc:chgData name="Eduardo Savian" userId="83fefb37af455394" providerId="LiveId" clId="{C0BAD29C-331F-4880-BE27-02788087E9E9}" dt="2024-06-07T20:15:19.570" v="14" actId="20577"/>
      <pc:docMkLst>
        <pc:docMk/>
      </pc:docMkLst>
      <pc:sldChg chg="modSp mod">
        <pc:chgData name="Eduardo Savian" userId="83fefb37af455394" providerId="LiveId" clId="{C0BAD29C-331F-4880-BE27-02788087E9E9}" dt="2024-06-07T20:15:19.570" v="14" actId="20577"/>
        <pc:sldMkLst>
          <pc:docMk/>
          <pc:sldMk cId="109857222" sldId="256"/>
        </pc:sldMkLst>
        <pc:spChg chg="mod">
          <ac:chgData name="Eduardo Savian" userId="83fefb37af455394" providerId="LiveId" clId="{C0BAD29C-331F-4880-BE27-02788087E9E9}" dt="2024-06-07T20:15:19.570" v="1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Eduardo Savian" userId="83fefb37af455394" providerId="LiveId" clId="{217EB2C1-E6A9-4F42-BFBF-ED5005B07AD2}"/>
    <pc:docChg chg="undo custSel addSld delSld modSld">
      <pc:chgData name="Eduardo Savian" userId="83fefb37af455394" providerId="LiveId" clId="{217EB2C1-E6A9-4F42-BFBF-ED5005B07AD2}" dt="2024-05-19T20:29:20.201" v="958" actId="20577"/>
      <pc:docMkLst>
        <pc:docMk/>
      </pc:docMkLst>
      <pc:sldChg chg="modSp mod">
        <pc:chgData name="Eduardo Savian" userId="83fefb37af455394" providerId="LiveId" clId="{217EB2C1-E6A9-4F42-BFBF-ED5005B07AD2}" dt="2024-05-19T20:18:46.082" v="749" actId="790"/>
        <pc:sldMkLst>
          <pc:docMk/>
          <pc:sldMk cId="3775945265" sldId="257"/>
        </pc:sldMkLst>
        <pc:spChg chg="mod">
          <ac:chgData name="Eduardo Savian" userId="83fefb37af455394" providerId="LiveId" clId="{217EB2C1-E6A9-4F42-BFBF-ED5005B07AD2}" dt="2024-05-19T20:18:46.082" v="749" actId="790"/>
          <ac:spMkLst>
            <pc:docMk/>
            <pc:sldMk cId="3775945265" sldId="257"/>
            <ac:spMk id="2" creationId="{D6ADE00D-4311-50C4-8DF9-71AEE4CBFBA6}"/>
          </ac:spMkLst>
        </pc:spChg>
        <pc:spChg chg="mod">
          <ac:chgData name="Eduardo Savian" userId="83fefb37af455394" providerId="LiveId" clId="{217EB2C1-E6A9-4F42-BFBF-ED5005B07AD2}" dt="2024-05-19T20:16:23.021" v="72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217EB2C1-E6A9-4F42-BFBF-ED5005B07AD2}" dt="2024-05-19T20:01:53.490" v="74" actId="20577"/>
        <pc:sldMkLst>
          <pc:docMk/>
          <pc:sldMk cId="2097304172" sldId="268"/>
        </pc:sldMkLst>
        <pc:spChg chg="mod">
          <ac:chgData name="Eduardo Savian" userId="83fefb37af455394" providerId="LiveId" clId="{217EB2C1-E6A9-4F42-BFBF-ED5005B07AD2}" dt="2024-05-19T20:01:53.490" v="74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 mod">
        <pc:chgData name="Eduardo Savian" userId="83fefb37af455394" providerId="LiveId" clId="{217EB2C1-E6A9-4F42-BFBF-ED5005B07AD2}" dt="2024-05-19T20:22:06.186" v="841" actId="20577"/>
        <pc:sldMkLst>
          <pc:docMk/>
          <pc:sldMk cId="1839108021" sldId="269"/>
        </pc:sldMkLst>
        <pc:spChg chg="mod">
          <ac:chgData name="Eduardo Savian" userId="83fefb37af455394" providerId="LiveId" clId="{217EB2C1-E6A9-4F42-BFBF-ED5005B07AD2}" dt="2024-05-19T20:18:08.031" v="748" actId="790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217EB2C1-E6A9-4F42-BFBF-ED5005B07AD2}" dt="2024-05-19T20:22:06.186" v="841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mod">
        <pc:chgData name="Eduardo Savian" userId="83fefb37af455394" providerId="LiveId" clId="{217EB2C1-E6A9-4F42-BFBF-ED5005B07AD2}" dt="2024-05-19T20:28:34.744" v="895" actId="22"/>
        <pc:sldMkLst>
          <pc:docMk/>
          <pc:sldMk cId="786732467" sldId="270"/>
        </pc:sldMkLst>
        <pc:spChg chg="mod">
          <ac:chgData name="Eduardo Savian" userId="83fefb37af455394" providerId="LiveId" clId="{217EB2C1-E6A9-4F42-BFBF-ED5005B07AD2}" dt="2024-05-19T20:27:13.176" v="893" actId="20577"/>
          <ac:spMkLst>
            <pc:docMk/>
            <pc:sldMk cId="786732467" sldId="270"/>
            <ac:spMk id="2" creationId="{6996E901-EAC6-49DB-0B83-26AF19601C91}"/>
          </ac:spMkLst>
        </pc:spChg>
        <pc:spChg chg="del mod">
          <ac:chgData name="Eduardo Savian" userId="83fefb37af455394" providerId="LiveId" clId="{217EB2C1-E6A9-4F42-BFBF-ED5005B07AD2}" dt="2024-05-19T20:24:09.964" v="860" actId="22"/>
          <ac:spMkLst>
            <pc:docMk/>
            <pc:sldMk cId="786732467" sldId="270"/>
            <ac:spMk id="3" creationId="{DC1EC669-3655-A424-23B2-65E9EFCECBFE}"/>
          </ac:spMkLst>
        </pc:spChg>
        <pc:spChg chg="add del mod">
          <ac:chgData name="Eduardo Savian" userId="83fefb37af455394" providerId="LiveId" clId="{217EB2C1-E6A9-4F42-BFBF-ED5005B07AD2}" dt="2024-05-19T20:28:34.744" v="895" actId="22"/>
          <ac:spMkLst>
            <pc:docMk/>
            <pc:sldMk cId="786732467" sldId="270"/>
            <ac:spMk id="10" creationId="{8B8E139F-329A-C912-DBC9-B74376AB5FF8}"/>
          </ac:spMkLst>
        </pc:spChg>
        <pc:picChg chg="add del mod ord">
          <ac:chgData name="Eduardo Savian" userId="83fefb37af455394" providerId="LiveId" clId="{217EB2C1-E6A9-4F42-BFBF-ED5005B07AD2}" dt="2024-05-19T20:28:33" v="894" actId="478"/>
          <ac:picMkLst>
            <pc:docMk/>
            <pc:sldMk cId="786732467" sldId="270"/>
            <ac:picMk id="8" creationId="{A5CE5EAD-5777-4E33-8088-09CCA53F30E7}"/>
          </ac:picMkLst>
        </pc:picChg>
        <pc:picChg chg="add mod ord">
          <ac:chgData name="Eduardo Savian" userId="83fefb37af455394" providerId="LiveId" clId="{217EB2C1-E6A9-4F42-BFBF-ED5005B07AD2}" dt="2024-05-19T20:28:34.744" v="895" actId="22"/>
          <ac:picMkLst>
            <pc:docMk/>
            <pc:sldMk cId="786732467" sldId="270"/>
            <ac:picMk id="12" creationId="{8E951E1F-DFFC-B7ED-109F-92D63809D36D}"/>
          </ac:picMkLst>
        </pc:picChg>
      </pc:sldChg>
      <pc:sldChg chg="addSp delSp modSp new mod">
        <pc:chgData name="Eduardo Savian" userId="83fefb37af455394" providerId="LiveId" clId="{217EB2C1-E6A9-4F42-BFBF-ED5005B07AD2}" dt="2024-05-19T20:29:02.787" v="943" actId="20577"/>
        <pc:sldMkLst>
          <pc:docMk/>
          <pc:sldMk cId="563821369" sldId="271"/>
        </pc:sldMkLst>
        <pc:spChg chg="mod">
          <ac:chgData name="Eduardo Savian" userId="83fefb37af455394" providerId="LiveId" clId="{217EB2C1-E6A9-4F42-BFBF-ED5005B07AD2}" dt="2024-05-19T20:29:02.787" v="943" actId="20577"/>
          <ac:spMkLst>
            <pc:docMk/>
            <pc:sldMk cId="563821369" sldId="271"/>
            <ac:spMk id="2" creationId="{E70215F8-1E37-98DE-70DB-83F0D157D2B7}"/>
          </ac:spMkLst>
        </pc:spChg>
        <pc:spChg chg="del mod">
          <ac:chgData name="Eduardo Savian" userId="83fefb37af455394" providerId="LiveId" clId="{217EB2C1-E6A9-4F42-BFBF-ED5005B07AD2}" dt="2024-05-19T20:24:51.661" v="864" actId="22"/>
          <ac:spMkLst>
            <pc:docMk/>
            <pc:sldMk cId="563821369" sldId="271"/>
            <ac:spMk id="3" creationId="{8A3E7E65-1127-F783-3450-D8C730FEF717}"/>
          </ac:spMkLst>
        </pc:spChg>
        <pc:picChg chg="add mod ord">
          <ac:chgData name="Eduardo Savian" userId="83fefb37af455394" providerId="LiveId" clId="{217EB2C1-E6A9-4F42-BFBF-ED5005B07AD2}" dt="2024-05-19T20:24:51.661" v="864" actId="22"/>
          <ac:picMkLst>
            <pc:docMk/>
            <pc:sldMk cId="563821369" sldId="271"/>
            <ac:picMk id="8" creationId="{03CB2811-2A9B-FA28-AABF-2401D30AFC24}"/>
          </ac:picMkLst>
        </pc:picChg>
      </pc:sldChg>
      <pc:sldChg chg="del">
        <pc:chgData name="Eduardo Savian" userId="83fefb37af455394" providerId="LiveId" clId="{217EB2C1-E6A9-4F42-BFBF-ED5005B07AD2}" dt="2024-05-19T20:17:18.832" v="740" actId="47"/>
        <pc:sldMkLst>
          <pc:docMk/>
          <pc:sldMk cId="1909084433" sldId="272"/>
        </pc:sldMkLst>
      </pc:sldChg>
      <pc:sldChg chg="addSp delSp modSp new mod">
        <pc:chgData name="Eduardo Savian" userId="83fefb37af455394" providerId="LiveId" clId="{217EB2C1-E6A9-4F42-BFBF-ED5005B07AD2}" dt="2024-05-19T20:29:09.064" v="944"/>
        <pc:sldMkLst>
          <pc:docMk/>
          <pc:sldMk cId="3820077443" sldId="272"/>
        </pc:sldMkLst>
        <pc:spChg chg="mod">
          <ac:chgData name="Eduardo Savian" userId="83fefb37af455394" providerId="LiveId" clId="{217EB2C1-E6A9-4F42-BFBF-ED5005B07AD2}" dt="2024-05-19T20:29:09.064" v="944"/>
          <ac:spMkLst>
            <pc:docMk/>
            <pc:sldMk cId="3820077443" sldId="272"/>
            <ac:spMk id="2" creationId="{52978418-C559-5F22-F1CD-E73F225DD8AF}"/>
          </ac:spMkLst>
        </pc:spChg>
        <pc:spChg chg="add del">
          <ac:chgData name="Eduardo Savian" userId="83fefb37af455394" providerId="LiveId" clId="{217EB2C1-E6A9-4F42-BFBF-ED5005B07AD2}" dt="2024-05-19T20:25:28.078" v="867" actId="22"/>
          <ac:spMkLst>
            <pc:docMk/>
            <pc:sldMk cId="3820077443" sldId="272"/>
            <ac:spMk id="3" creationId="{F2CF4DD3-D745-7A67-5FC1-64CE1F276356}"/>
          </ac:spMkLst>
        </pc:spChg>
        <pc:spChg chg="add del mod">
          <ac:chgData name="Eduardo Savian" userId="83fefb37af455394" providerId="LiveId" clId="{217EB2C1-E6A9-4F42-BFBF-ED5005B07AD2}" dt="2024-05-19T20:26:08.357" v="869" actId="22"/>
          <ac:spMkLst>
            <pc:docMk/>
            <pc:sldMk cId="3820077443" sldId="272"/>
            <ac:spMk id="12" creationId="{8B147716-5A83-A00C-7986-E34BD2F4F8B8}"/>
          </ac:spMkLst>
        </pc:spChg>
        <pc:picChg chg="add del mod ord">
          <ac:chgData name="Eduardo Savian" userId="83fefb37af455394" providerId="LiveId" clId="{217EB2C1-E6A9-4F42-BFBF-ED5005B07AD2}" dt="2024-05-19T20:25:13.739" v="866" actId="22"/>
          <ac:picMkLst>
            <pc:docMk/>
            <pc:sldMk cId="3820077443" sldId="272"/>
            <ac:picMk id="8" creationId="{47009422-2C9F-050E-35F5-0B234954222D}"/>
          </ac:picMkLst>
        </pc:picChg>
        <pc:picChg chg="add del mod ord">
          <ac:chgData name="Eduardo Savian" userId="83fefb37af455394" providerId="LiveId" clId="{217EB2C1-E6A9-4F42-BFBF-ED5005B07AD2}" dt="2024-05-19T20:26:06.229" v="868" actId="478"/>
          <ac:picMkLst>
            <pc:docMk/>
            <pc:sldMk cId="3820077443" sldId="272"/>
            <ac:picMk id="10" creationId="{4350A8DC-D2BB-1BED-AFAC-0AC310C3636E}"/>
          </ac:picMkLst>
        </pc:picChg>
        <pc:picChg chg="add mod ord">
          <ac:chgData name="Eduardo Savian" userId="83fefb37af455394" providerId="LiveId" clId="{217EB2C1-E6A9-4F42-BFBF-ED5005B07AD2}" dt="2024-05-19T20:26:08.357" v="869" actId="22"/>
          <ac:picMkLst>
            <pc:docMk/>
            <pc:sldMk cId="3820077443" sldId="272"/>
            <ac:picMk id="14" creationId="{457DD28B-A7F6-44BD-4B83-223E771FCFC2}"/>
          </ac:picMkLst>
        </pc:picChg>
      </pc:sldChg>
      <pc:sldChg chg="addSp delSp modSp new mod">
        <pc:chgData name="Eduardo Savian" userId="83fefb37af455394" providerId="LiveId" clId="{217EB2C1-E6A9-4F42-BFBF-ED5005B07AD2}" dt="2024-05-19T20:29:11.512" v="945"/>
        <pc:sldMkLst>
          <pc:docMk/>
          <pc:sldMk cId="3222751535" sldId="273"/>
        </pc:sldMkLst>
        <pc:spChg chg="mod">
          <ac:chgData name="Eduardo Savian" userId="83fefb37af455394" providerId="LiveId" clId="{217EB2C1-E6A9-4F42-BFBF-ED5005B07AD2}" dt="2024-05-19T20:29:11.512" v="945"/>
          <ac:spMkLst>
            <pc:docMk/>
            <pc:sldMk cId="3222751535" sldId="273"/>
            <ac:spMk id="2" creationId="{2419E225-2928-2C8B-BCD0-743C6339F43A}"/>
          </ac:spMkLst>
        </pc:spChg>
        <pc:spChg chg="del">
          <ac:chgData name="Eduardo Savian" userId="83fefb37af455394" providerId="LiveId" clId="{217EB2C1-E6A9-4F42-BFBF-ED5005B07AD2}" dt="2024-05-19T20:26:25.528" v="870" actId="22"/>
          <ac:spMkLst>
            <pc:docMk/>
            <pc:sldMk cId="3222751535" sldId="273"/>
            <ac:spMk id="3" creationId="{0F15CF39-8530-C26D-D2C2-71BF66D2273D}"/>
          </ac:spMkLst>
        </pc:spChg>
        <pc:picChg chg="add mod ord">
          <ac:chgData name="Eduardo Savian" userId="83fefb37af455394" providerId="LiveId" clId="{217EB2C1-E6A9-4F42-BFBF-ED5005B07AD2}" dt="2024-05-19T20:26:25.528" v="870" actId="22"/>
          <ac:picMkLst>
            <pc:docMk/>
            <pc:sldMk cId="3222751535" sldId="273"/>
            <ac:picMk id="8" creationId="{531A2931-2BB1-2C76-B484-C8A956AC2FCA}"/>
          </ac:picMkLst>
        </pc:picChg>
      </pc:sldChg>
      <pc:sldChg chg="del">
        <pc:chgData name="Eduardo Savian" userId="83fefb37af455394" providerId="LiveId" clId="{217EB2C1-E6A9-4F42-BFBF-ED5005B07AD2}" dt="2024-05-19T20:17:19.495" v="741" actId="47"/>
        <pc:sldMkLst>
          <pc:docMk/>
          <pc:sldMk cId="4112802808" sldId="273"/>
        </pc:sldMkLst>
      </pc:sldChg>
      <pc:sldChg chg="new del">
        <pc:chgData name="Eduardo Savian" userId="83fefb37af455394" providerId="LiveId" clId="{217EB2C1-E6A9-4F42-BFBF-ED5005B07AD2}" dt="2024-05-19T20:23:57.870" v="856" actId="680"/>
        <pc:sldMkLst>
          <pc:docMk/>
          <pc:sldMk cId="436580406" sldId="274"/>
        </pc:sldMkLst>
      </pc:sldChg>
      <pc:sldChg chg="del">
        <pc:chgData name="Eduardo Savian" userId="83fefb37af455394" providerId="LiveId" clId="{217EB2C1-E6A9-4F42-BFBF-ED5005B07AD2}" dt="2024-05-19T20:17:20.473" v="742" actId="47"/>
        <pc:sldMkLst>
          <pc:docMk/>
          <pc:sldMk cId="2620471646" sldId="274"/>
        </pc:sldMkLst>
      </pc:sldChg>
      <pc:sldChg chg="addSp delSp modSp new mod">
        <pc:chgData name="Eduardo Savian" userId="83fefb37af455394" providerId="LiveId" clId="{217EB2C1-E6A9-4F42-BFBF-ED5005B07AD2}" dt="2024-05-19T20:29:20.201" v="958" actId="20577"/>
        <pc:sldMkLst>
          <pc:docMk/>
          <pc:sldMk cId="4195999744" sldId="274"/>
        </pc:sldMkLst>
        <pc:spChg chg="mod">
          <ac:chgData name="Eduardo Savian" userId="83fefb37af455394" providerId="LiveId" clId="{217EB2C1-E6A9-4F42-BFBF-ED5005B07AD2}" dt="2024-05-19T20:29:20.201" v="958" actId="20577"/>
          <ac:spMkLst>
            <pc:docMk/>
            <pc:sldMk cId="4195999744" sldId="274"/>
            <ac:spMk id="2" creationId="{451C791D-D01E-B198-1B98-0EE5EEC29C78}"/>
          </ac:spMkLst>
        </pc:spChg>
        <pc:spChg chg="del">
          <ac:chgData name="Eduardo Savian" userId="83fefb37af455394" providerId="LiveId" clId="{217EB2C1-E6A9-4F42-BFBF-ED5005B07AD2}" dt="2024-05-19T20:26:46.856" v="872" actId="22"/>
          <ac:spMkLst>
            <pc:docMk/>
            <pc:sldMk cId="4195999744" sldId="274"/>
            <ac:spMk id="3" creationId="{378D3F2B-2CA7-24EB-07D8-88385ABB5F84}"/>
          </ac:spMkLst>
        </pc:spChg>
        <pc:picChg chg="add mod ord">
          <ac:chgData name="Eduardo Savian" userId="83fefb37af455394" providerId="LiveId" clId="{217EB2C1-E6A9-4F42-BFBF-ED5005B07AD2}" dt="2024-05-19T20:26:46.856" v="872" actId="22"/>
          <ac:picMkLst>
            <pc:docMk/>
            <pc:sldMk cId="4195999744" sldId="274"/>
            <ac:picMk id="8" creationId="{5B95719B-D7CF-4403-159C-FE2A233F2DC4}"/>
          </ac:picMkLst>
        </pc:picChg>
      </pc:sldChg>
      <pc:sldChg chg="modSp del mod">
        <pc:chgData name="Eduardo Savian" userId="83fefb37af455394" providerId="LiveId" clId="{217EB2C1-E6A9-4F42-BFBF-ED5005B07AD2}" dt="2024-05-19T20:17:17.968" v="739" actId="47"/>
        <pc:sldMkLst>
          <pc:docMk/>
          <pc:sldMk cId="346760889" sldId="275"/>
        </pc:sldMkLst>
        <pc:spChg chg="mod">
          <ac:chgData name="Eduardo Savian" userId="83fefb37af455394" providerId="LiveId" clId="{217EB2C1-E6A9-4F42-BFBF-ED5005B07AD2}" dt="2024-05-19T20:14:15.980" v="435" actId="20577"/>
          <ac:spMkLst>
            <pc:docMk/>
            <pc:sldMk cId="346760889" sldId="275"/>
            <ac:spMk id="2" creationId="{310915FC-BBB3-0797-FA5A-A24EBBD1AFF4}"/>
          </ac:spMkLst>
        </pc:spChg>
      </pc:sldChg>
      <pc:sldChg chg="addSp delSp modSp del mod">
        <pc:chgData name="Eduardo Savian" userId="83fefb37af455394" providerId="LiveId" clId="{217EB2C1-E6A9-4F42-BFBF-ED5005B07AD2}" dt="2024-05-19T20:17:21.040" v="743" actId="47"/>
        <pc:sldMkLst>
          <pc:docMk/>
          <pc:sldMk cId="3595438478" sldId="276"/>
        </pc:sldMkLst>
        <pc:spChg chg="del">
          <ac:chgData name="Eduardo Savian" userId="83fefb37af455394" providerId="LiveId" clId="{217EB2C1-E6A9-4F42-BFBF-ED5005B07AD2}" dt="2024-05-19T14:19:21.568" v="0" actId="22"/>
          <ac:spMkLst>
            <pc:docMk/>
            <pc:sldMk cId="3595438478" sldId="276"/>
            <ac:spMk id="3" creationId="{82D36FF2-C1B4-C347-46EC-3D760ADA1030}"/>
          </ac:spMkLst>
        </pc:spChg>
        <pc:picChg chg="add mod ord">
          <ac:chgData name="Eduardo Savian" userId="83fefb37af455394" providerId="LiveId" clId="{217EB2C1-E6A9-4F42-BFBF-ED5005B07AD2}" dt="2024-05-19T14:19:21.568" v="0" actId="22"/>
          <ac:picMkLst>
            <pc:docMk/>
            <pc:sldMk cId="3595438478" sldId="276"/>
            <ac:picMk id="8" creationId="{7A9CB234-1876-C449-E7E2-F70945B739EE}"/>
          </ac:picMkLst>
        </pc:picChg>
      </pc:sldChg>
      <pc:sldChg chg="addSp delSp modSp new del mod">
        <pc:chgData name="Eduardo Savian" userId="83fefb37af455394" providerId="LiveId" clId="{217EB2C1-E6A9-4F42-BFBF-ED5005B07AD2}" dt="2024-05-19T20:17:21.584" v="744" actId="47"/>
        <pc:sldMkLst>
          <pc:docMk/>
          <pc:sldMk cId="2793288638" sldId="277"/>
        </pc:sldMkLst>
        <pc:spChg chg="del">
          <ac:chgData name="Eduardo Savian" userId="83fefb37af455394" providerId="LiveId" clId="{217EB2C1-E6A9-4F42-BFBF-ED5005B07AD2}" dt="2024-05-19T14:20:06.266" v="2" actId="22"/>
          <ac:spMkLst>
            <pc:docMk/>
            <pc:sldMk cId="2793288638" sldId="277"/>
            <ac:spMk id="3" creationId="{6729C284-DE76-77F7-1730-B87A592F6681}"/>
          </ac:spMkLst>
        </pc:spChg>
        <pc:picChg chg="add mod ord">
          <ac:chgData name="Eduardo Savian" userId="83fefb37af455394" providerId="LiveId" clId="{217EB2C1-E6A9-4F42-BFBF-ED5005B07AD2}" dt="2024-05-19T20:04:10.212" v="86" actId="1076"/>
          <ac:picMkLst>
            <pc:docMk/>
            <pc:sldMk cId="2793288638" sldId="277"/>
            <ac:picMk id="8" creationId="{8D9BF355-56E5-74AC-4824-B062ED38DD5D}"/>
          </ac:picMkLst>
        </pc:picChg>
      </pc:sldChg>
      <pc:sldChg chg="new del">
        <pc:chgData name="Eduardo Savian" userId="83fefb37af455394" providerId="LiveId" clId="{217EB2C1-E6A9-4F42-BFBF-ED5005B07AD2}" dt="2024-05-19T20:17:22.130" v="745" actId="47"/>
        <pc:sldMkLst>
          <pc:docMk/>
          <pc:sldMk cId="798028920" sldId="278"/>
        </pc:sldMkLst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Windows Live" clId="Web-{365FD200-9B60-42C4-8D5F-90C5BC58A9CE}"/>
    <pc:docChg chg="addSld">
      <pc:chgData name="Eduardo Savian" userId="83fefb37af455394" providerId="Windows Live" clId="Web-{365FD200-9B60-42C4-8D5F-90C5BC58A9CE}" dt="2024-05-19T14:17:20.102" v="0"/>
      <pc:docMkLst>
        <pc:docMk/>
      </pc:docMkLst>
      <pc:sldChg chg="new">
        <pc:chgData name="Eduardo Savian" userId="83fefb37af455394" providerId="Windows Live" clId="Web-{365FD200-9B60-42C4-8D5F-90C5BC58A9CE}" dt="2024-05-19T14:17:20.102" v="0"/>
        <pc:sldMkLst>
          <pc:docMk/>
          <pc:sldMk cId="3595438478" sldId="276"/>
        </pc:sldMkLst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36E7C8E4-7FFB-448F-ADE0-B64A1369299D}"/>
    <pc:docChg chg="addSld delSld modSld">
      <pc:chgData name="Eduardo Savian" userId="83fefb37af455394" providerId="Windows Live" clId="Web-{36E7C8E4-7FFB-448F-ADE0-B64A1369299D}" dt="2024-05-24T21:51:41.042" v="51"/>
      <pc:docMkLst>
        <pc:docMk/>
      </pc:docMkLst>
      <pc:sldChg chg="modSp">
        <pc:chgData name="Eduardo Savian" userId="83fefb37af455394" providerId="Windows Live" clId="Web-{36E7C8E4-7FFB-448F-ADE0-B64A1369299D}" dt="2024-05-24T21:51:19.933" v="46" actId="20577"/>
        <pc:sldMkLst>
          <pc:docMk/>
          <pc:sldMk cId="109857222" sldId="256"/>
        </pc:sldMkLst>
        <pc:spChg chg="mod">
          <ac:chgData name="Eduardo Savian" userId="83fefb37af455394" providerId="Windows Live" clId="Web-{36E7C8E4-7FFB-448F-ADE0-B64A1369299D}" dt="2024-05-24T21:51:19.933" v="4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36E7C8E4-7FFB-448F-ADE0-B64A1369299D}" dt="2024-05-24T21:51:26.417" v="47" actId="20577"/>
        <pc:sldMkLst>
          <pc:docMk/>
          <pc:sldMk cId="3775945265" sldId="257"/>
        </pc:sldMkLst>
        <pc:spChg chg="mod">
          <ac:chgData name="Eduardo Savian" userId="83fefb37af455394" providerId="Windows Live" clId="Web-{36E7C8E4-7FFB-448F-ADE0-B64A1369299D}" dt="2024-05-24T21:51:26.417" v="47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">
        <pc:chgData name="Eduardo Savian" userId="83fefb37af455394" providerId="Windows Live" clId="Web-{36E7C8E4-7FFB-448F-ADE0-B64A1369299D}" dt="2024-05-24T21:50:26.917" v="6" actId="20577"/>
        <pc:sldMkLst>
          <pc:docMk/>
          <pc:sldMk cId="2097304172" sldId="268"/>
        </pc:sldMkLst>
        <pc:spChg chg="mod">
          <ac:chgData name="Eduardo Savian" userId="83fefb37af455394" providerId="Windows Live" clId="Web-{36E7C8E4-7FFB-448F-ADE0-B64A1369299D}" dt="2024-05-24T21:50:26.917" v="6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36E7C8E4-7FFB-448F-ADE0-B64A1369299D}" dt="2024-05-24T21:51:28.745" v="48" actId="20577"/>
        <pc:sldMkLst>
          <pc:docMk/>
          <pc:sldMk cId="1839108021" sldId="269"/>
        </pc:sldMkLst>
        <pc:spChg chg="mod">
          <ac:chgData name="Eduardo Savian" userId="83fefb37af455394" providerId="Windows Live" clId="Web-{36E7C8E4-7FFB-448F-ADE0-B64A1369299D}" dt="2024-05-24T21:51:28.745" v="48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del">
        <pc:chgData name="Eduardo Savian" userId="83fefb37af455394" providerId="Windows Live" clId="Web-{36E7C8E4-7FFB-448F-ADE0-B64A1369299D}" dt="2024-05-24T21:50:33.777" v="7"/>
        <pc:sldMkLst>
          <pc:docMk/>
          <pc:sldMk cId="786732467" sldId="270"/>
        </pc:sldMkLst>
      </pc:sldChg>
      <pc:sldChg chg="new">
        <pc:chgData name="Eduardo Savian" userId="83fefb37af455394" providerId="Windows Live" clId="Web-{36E7C8E4-7FFB-448F-ADE0-B64A1369299D}" dt="2024-05-24T21:51:41.042" v="51"/>
        <pc:sldMkLst>
          <pc:docMk/>
          <pc:sldMk cId="2543389946" sldId="270"/>
        </pc:sldMkLst>
      </pc:sldChg>
      <pc:sldChg chg="del">
        <pc:chgData name="Eduardo Savian" userId="83fefb37af455394" providerId="Windows Live" clId="Web-{36E7C8E4-7FFB-448F-ADE0-B64A1369299D}" dt="2024-05-24T21:50:36.995" v="10"/>
        <pc:sldMkLst>
          <pc:docMk/>
          <pc:sldMk cId="3820077443" sldId="272"/>
        </pc:sldMkLst>
      </pc:sldChg>
      <pc:sldChg chg="del">
        <pc:chgData name="Eduardo Savian" userId="83fefb37af455394" providerId="Windows Live" clId="Web-{36E7C8E4-7FFB-448F-ADE0-B64A1369299D}" dt="2024-05-24T21:50:38.276" v="12"/>
        <pc:sldMkLst>
          <pc:docMk/>
          <pc:sldMk cId="3222751535" sldId="273"/>
        </pc:sldMkLst>
      </pc:sldChg>
      <pc:sldChg chg="del">
        <pc:chgData name="Eduardo Savian" userId="83fefb37af455394" providerId="Windows Live" clId="Web-{36E7C8E4-7FFB-448F-ADE0-B64A1369299D}" dt="2024-05-24T21:50:39.980" v="15"/>
        <pc:sldMkLst>
          <pc:docMk/>
          <pc:sldMk cId="4195999744" sldId="274"/>
        </pc:sldMkLst>
      </pc:sldChg>
      <pc:sldChg chg="del">
        <pc:chgData name="Eduardo Savian" userId="83fefb37af455394" providerId="Windows Live" clId="Web-{36E7C8E4-7FFB-448F-ADE0-B64A1369299D}" dt="2024-05-24T21:50:39.433" v="14"/>
        <pc:sldMkLst>
          <pc:docMk/>
          <pc:sldMk cId="2246444756" sldId="275"/>
        </pc:sldMkLst>
      </pc:sldChg>
      <pc:sldChg chg="del">
        <pc:chgData name="Eduardo Savian" userId="83fefb37af455394" providerId="Windows Live" clId="Web-{36E7C8E4-7FFB-448F-ADE0-B64A1369299D}" dt="2024-05-24T21:50:37.605" v="11"/>
        <pc:sldMkLst>
          <pc:docMk/>
          <pc:sldMk cId="177902584" sldId="276"/>
        </pc:sldMkLst>
      </pc:sldChg>
      <pc:sldChg chg="del">
        <pc:chgData name="Eduardo Savian" userId="83fefb37af455394" providerId="Windows Live" clId="Web-{36E7C8E4-7FFB-448F-ADE0-B64A1369299D}" dt="2024-05-24T21:50:40.667" v="16"/>
        <pc:sldMkLst>
          <pc:docMk/>
          <pc:sldMk cId="3089438569" sldId="277"/>
        </pc:sldMkLst>
      </pc:sldChg>
      <pc:sldChg chg="del">
        <pc:chgData name="Eduardo Savian" userId="83fefb37af455394" providerId="Windows Live" clId="Web-{36E7C8E4-7FFB-448F-ADE0-B64A1369299D}" dt="2024-05-24T21:50:38.886" v="13"/>
        <pc:sldMkLst>
          <pc:docMk/>
          <pc:sldMk cId="2958369243" sldId="278"/>
        </pc:sldMkLst>
      </pc:sldChg>
      <pc:sldChg chg="del">
        <pc:chgData name="Eduardo Savian" userId="83fefb37af455394" providerId="Windows Live" clId="Web-{36E7C8E4-7FFB-448F-ADE0-B64A1369299D}" dt="2024-05-24T21:50:36.261" v="9"/>
        <pc:sldMkLst>
          <pc:docMk/>
          <pc:sldMk cId="3863324512" sldId="279"/>
        </pc:sldMkLst>
      </pc:sldChg>
      <pc:sldChg chg="del">
        <pc:chgData name="Eduardo Savian" userId="83fefb37af455394" providerId="Windows Live" clId="Web-{36E7C8E4-7FFB-448F-ADE0-B64A1369299D}" dt="2024-05-24T21:50:42.495" v="17"/>
        <pc:sldMkLst>
          <pc:docMk/>
          <pc:sldMk cId="2943707974" sldId="280"/>
        </pc:sldMkLst>
      </pc:sldChg>
      <pc:sldChg chg="del">
        <pc:chgData name="Eduardo Savian" userId="83fefb37af455394" providerId="Windows Live" clId="Web-{36E7C8E4-7FFB-448F-ADE0-B64A1369299D}" dt="2024-05-24T21:50:43.151" v="18"/>
        <pc:sldMkLst>
          <pc:docMk/>
          <pc:sldMk cId="2824806480" sldId="281"/>
        </pc:sldMkLst>
      </pc:sldChg>
      <pc:sldChg chg="del">
        <pc:chgData name="Eduardo Savian" userId="83fefb37af455394" providerId="Windows Live" clId="Web-{36E7C8E4-7FFB-448F-ADE0-B64A1369299D}" dt="2024-05-24T21:50:43.714" v="19"/>
        <pc:sldMkLst>
          <pc:docMk/>
          <pc:sldMk cId="3921900917" sldId="282"/>
        </pc:sldMkLst>
      </pc:sldChg>
      <pc:sldChg chg="del">
        <pc:chgData name="Eduardo Savian" userId="83fefb37af455394" providerId="Windows Live" clId="Web-{36E7C8E4-7FFB-448F-ADE0-B64A1369299D}" dt="2024-05-24T21:50:44.886" v="20"/>
        <pc:sldMkLst>
          <pc:docMk/>
          <pc:sldMk cId="3100966276" sldId="283"/>
        </pc:sldMkLst>
      </pc:sldChg>
      <pc:sldChg chg="del">
        <pc:chgData name="Eduardo Savian" userId="83fefb37af455394" providerId="Windows Live" clId="Web-{36E7C8E4-7FFB-448F-ADE0-B64A1369299D}" dt="2024-05-24T21:50:46.417" v="22"/>
        <pc:sldMkLst>
          <pc:docMk/>
          <pc:sldMk cId="227339789" sldId="284"/>
        </pc:sldMkLst>
      </pc:sldChg>
      <pc:sldChg chg="del">
        <pc:chgData name="Eduardo Savian" userId="83fefb37af455394" providerId="Windows Live" clId="Web-{36E7C8E4-7FFB-448F-ADE0-B64A1369299D}" dt="2024-05-24T21:51:32.120" v="49"/>
        <pc:sldMkLst>
          <pc:docMk/>
          <pc:sldMk cId="3520346450" sldId="285"/>
        </pc:sldMkLst>
      </pc:sldChg>
      <pc:sldChg chg="del">
        <pc:chgData name="Eduardo Savian" userId="83fefb37af455394" providerId="Windows Live" clId="Web-{36E7C8E4-7FFB-448F-ADE0-B64A1369299D}" dt="2024-05-24T21:51:32.948" v="50"/>
        <pc:sldMkLst>
          <pc:docMk/>
          <pc:sldMk cId="3991824961" sldId="286"/>
        </pc:sldMkLst>
      </pc:sldChg>
      <pc:sldChg chg="del">
        <pc:chgData name="Eduardo Savian" userId="83fefb37af455394" providerId="Windows Live" clId="Web-{36E7C8E4-7FFB-448F-ADE0-B64A1369299D}" dt="2024-05-24T21:50:52.214" v="23"/>
        <pc:sldMkLst>
          <pc:docMk/>
          <pc:sldMk cId="1294687725" sldId="287"/>
        </pc:sldMkLst>
      </pc:sldChg>
      <pc:sldChg chg="del">
        <pc:chgData name="Eduardo Savian" userId="83fefb37af455394" providerId="Windows Live" clId="Web-{36E7C8E4-7FFB-448F-ADE0-B64A1369299D}" dt="2024-05-24T21:50:45.948" v="21"/>
        <pc:sldMkLst>
          <pc:docMk/>
          <pc:sldMk cId="682011853" sldId="288"/>
        </pc:sldMkLst>
      </pc:sldChg>
      <pc:sldChg chg="del">
        <pc:chgData name="Eduardo Savian" userId="83fefb37af455394" providerId="Windows Live" clId="Web-{36E7C8E4-7FFB-448F-ADE0-B64A1369299D}" dt="2024-05-24T21:50:35.198" v="8"/>
        <pc:sldMkLst>
          <pc:docMk/>
          <pc:sldMk cId="1633250534" sldId="289"/>
        </pc:sldMkLst>
      </pc:sld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9A1981E6-647E-46E3-B191-9D785131AAA8}"/>
    <pc:docChg chg="undo redo custSel addSld delSld modSld sldOrd">
      <pc:chgData name="Eduardo Savian" userId="83fefb37af455394" providerId="LiveId" clId="{9A1981E6-647E-46E3-B191-9D785131AAA8}" dt="2024-05-19T21:23:22.090" v="1511" actId="20577"/>
      <pc:docMkLst>
        <pc:docMk/>
      </pc:docMkLst>
      <pc:sldChg chg="modSp mod">
        <pc:chgData name="Eduardo Savian" userId="83fefb37af455394" providerId="LiveId" clId="{9A1981E6-647E-46E3-B191-9D785131AAA8}" dt="2024-05-19T21:13:36.079" v="1239" actId="114"/>
        <pc:sldMkLst>
          <pc:docMk/>
          <pc:sldMk cId="3775945265" sldId="257"/>
        </pc:sldMkLst>
        <pc:spChg chg="mod">
          <ac:chgData name="Eduardo Savian" userId="83fefb37af455394" providerId="LiveId" clId="{9A1981E6-647E-46E3-B191-9D785131AAA8}" dt="2024-05-19T21:13:36.079" v="1239" actId="114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9A1981E6-647E-46E3-B191-9D785131AAA8}" dt="2024-05-19T21:19:30.017" v="1383" actId="20577"/>
        <pc:sldMkLst>
          <pc:docMk/>
          <pc:sldMk cId="1839108021" sldId="269"/>
        </pc:sldMkLst>
        <pc:spChg chg="mod">
          <ac:chgData name="Eduardo Savian" userId="83fefb37af455394" providerId="LiveId" clId="{9A1981E6-647E-46E3-B191-9D785131AAA8}" dt="2024-05-19T21:19:30.017" v="1383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del mod">
        <pc:chgData name="Eduardo Savian" userId="83fefb37af455394" providerId="LiveId" clId="{9A1981E6-647E-46E3-B191-9D785131AAA8}" dt="2024-05-19T20:40:36.608" v="59" actId="47"/>
        <pc:sldMkLst>
          <pc:docMk/>
          <pc:sldMk cId="563821369" sldId="271"/>
        </pc:sldMkLst>
        <pc:spChg chg="add mod">
          <ac:chgData name="Eduardo Savian" userId="83fefb37af455394" providerId="LiveId" clId="{9A1981E6-647E-46E3-B191-9D785131AAA8}" dt="2024-05-19T20:36:41.982" v="32" actId="478"/>
          <ac:spMkLst>
            <pc:docMk/>
            <pc:sldMk cId="563821369" sldId="271"/>
            <ac:spMk id="7" creationId="{EC7627AC-8C5C-7D1C-890F-47AED01B4998}"/>
          </ac:spMkLst>
        </pc:spChg>
        <pc:picChg chg="del">
          <ac:chgData name="Eduardo Savian" userId="83fefb37af455394" providerId="LiveId" clId="{9A1981E6-647E-46E3-B191-9D785131AAA8}" dt="2024-05-19T20:36:41.982" v="32" actId="478"/>
          <ac:picMkLst>
            <pc:docMk/>
            <pc:sldMk cId="563821369" sldId="271"/>
            <ac:picMk id="8" creationId="{03CB2811-2A9B-FA28-AABF-2401D30AFC24}"/>
          </ac:picMkLst>
        </pc:picChg>
      </pc:sldChg>
      <pc:sldChg chg="addSp delSp modSp mod">
        <pc:chgData name="Eduardo Savian" userId="83fefb37af455394" providerId="LiveId" clId="{9A1981E6-647E-46E3-B191-9D785131AAA8}" dt="2024-05-19T21:20:51.498" v="1407" actId="20577"/>
        <pc:sldMkLst>
          <pc:docMk/>
          <pc:sldMk cId="3820077443" sldId="272"/>
        </pc:sldMkLst>
        <pc:spChg chg="mod">
          <ac:chgData name="Eduardo Savian" userId="83fefb37af455394" providerId="LiveId" clId="{9A1981E6-647E-46E3-B191-9D785131AAA8}" dt="2024-05-19T21:20:51.498" v="1407" actId="20577"/>
          <ac:spMkLst>
            <pc:docMk/>
            <pc:sldMk cId="3820077443" sldId="272"/>
            <ac:spMk id="2" creationId="{52978418-C559-5F22-F1CD-E73F225DD8AF}"/>
          </ac:spMkLst>
        </pc:spChg>
        <pc:spChg chg="add del mod">
          <ac:chgData name="Eduardo Savian" userId="83fefb37af455394" providerId="LiveId" clId="{9A1981E6-647E-46E3-B191-9D785131AAA8}" dt="2024-05-19T20:34:43.450" v="24" actId="22"/>
          <ac:spMkLst>
            <pc:docMk/>
            <pc:sldMk cId="3820077443" sldId="272"/>
            <ac:spMk id="7" creationId="{CCABAC38-0DC3-FF35-9B3C-D408499825AA}"/>
          </ac:spMkLst>
        </pc:spChg>
        <pc:spChg chg="add del mod">
          <ac:chgData name="Eduardo Savian" userId="83fefb37af455394" providerId="LiveId" clId="{9A1981E6-647E-46E3-B191-9D785131AAA8}" dt="2024-05-19T20:35:33.558" v="28" actId="22"/>
          <ac:spMkLst>
            <pc:docMk/>
            <pc:sldMk cId="3820077443" sldId="272"/>
            <ac:spMk id="11" creationId="{02922E82-EA4B-F0D2-996D-53BD894085A2}"/>
          </ac:spMkLst>
        </pc:spChg>
        <pc:spChg chg="add del mod">
          <ac:chgData name="Eduardo Savian" userId="83fefb37af455394" providerId="LiveId" clId="{9A1981E6-647E-46E3-B191-9D785131AAA8}" dt="2024-05-19T20:36:36.174" v="31" actId="22"/>
          <ac:spMkLst>
            <pc:docMk/>
            <pc:sldMk cId="3820077443" sldId="272"/>
            <ac:spMk id="16" creationId="{5E612E09-8132-B3AC-DBEF-C68D577C95DD}"/>
          </ac:spMkLst>
        </pc:spChg>
        <pc:picChg chg="add del mod ord">
          <ac:chgData name="Eduardo Savian" userId="83fefb37af455394" providerId="LiveId" clId="{9A1981E6-647E-46E3-B191-9D785131AAA8}" dt="2024-05-19T20:35:17.722" v="27" actId="478"/>
          <ac:picMkLst>
            <pc:docMk/>
            <pc:sldMk cId="3820077443" sldId="272"/>
            <ac:picMk id="9" creationId="{51C7779C-8EB0-7956-31D9-6963AE9FACAC}"/>
          </ac:picMkLst>
        </pc:picChg>
        <pc:picChg chg="add del mod ord">
          <ac:chgData name="Eduardo Savian" userId="83fefb37af455394" providerId="LiveId" clId="{9A1981E6-647E-46E3-B191-9D785131AAA8}" dt="2024-05-19T20:36:34.218" v="30" actId="478"/>
          <ac:picMkLst>
            <pc:docMk/>
            <pc:sldMk cId="3820077443" sldId="272"/>
            <ac:picMk id="13" creationId="{F7CEDBB4-D2AB-CAD0-D7DA-FF36EED05528}"/>
          </ac:picMkLst>
        </pc:picChg>
        <pc:picChg chg="del">
          <ac:chgData name="Eduardo Savian" userId="83fefb37af455394" providerId="LiveId" clId="{9A1981E6-647E-46E3-B191-9D785131AAA8}" dt="2024-05-19T20:32:43.107" v="2" actId="478"/>
          <ac:picMkLst>
            <pc:docMk/>
            <pc:sldMk cId="3820077443" sldId="272"/>
            <ac:picMk id="14" creationId="{457DD28B-A7F6-44BD-4B83-223E771FCFC2}"/>
          </ac:picMkLst>
        </pc:picChg>
        <pc:picChg chg="add mod ord">
          <ac:chgData name="Eduardo Savian" userId="83fefb37af455394" providerId="LiveId" clId="{9A1981E6-647E-46E3-B191-9D785131AAA8}" dt="2024-05-19T20:36:36.174" v="31" actId="22"/>
          <ac:picMkLst>
            <pc:docMk/>
            <pc:sldMk cId="3820077443" sldId="272"/>
            <ac:picMk id="18" creationId="{A5EE1376-005A-A001-9E86-D3C33C82511B}"/>
          </ac:picMkLst>
        </pc:picChg>
      </pc:sldChg>
      <pc:sldChg chg="addSp delSp modSp mod">
        <pc:chgData name="Eduardo Savian" userId="83fefb37af455394" providerId="LiveId" clId="{9A1981E6-647E-46E3-B191-9D785131AAA8}" dt="2024-05-19T21:20:57.961" v="1419" actId="20577"/>
        <pc:sldMkLst>
          <pc:docMk/>
          <pc:sldMk cId="3222751535" sldId="273"/>
        </pc:sldMkLst>
        <pc:spChg chg="mod">
          <ac:chgData name="Eduardo Savian" userId="83fefb37af455394" providerId="LiveId" clId="{9A1981E6-647E-46E3-B191-9D785131AAA8}" dt="2024-05-19T21:20:57.961" v="1419" actId="20577"/>
          <ac:spMkLst>
            <pc:docMk/>
            <pc:sldMk cId="3222751535" sldId="273"/>
            <ac:spMk id="2" creationId="{2419E225-2928-2C8B-BCD0-743C6339F43A}"/>
          </ac:spMkLst>
        </pc:spChg>
        <pc:spChg chg="add del mod">
          <ac:chgData name="Eduardo Savian" userId="83fefb37af455394" providerId="LiveId" clId="{9A1981E6-647E-46E3-B191-9D785131AAA8}" dt="2024-05-19T20:34:58.666" v="25" actId="22"/>
          <ac:spMkLst>
            <pc:docMk/>
            <pc:sldMk cId="3222751535" sldId="273"/>
            <ac:spMk id="7" creationId="{2C7EA2CE-7D18-3050-C356-1DF38F42F59A}"/>
          </ac:spMkLst>
        </pc:spChg>
        <pc:spChg chg="add del mod">
          <ac:chgData name="Eduardo Savian" userId="83fefb37af455394" providerId="LiveId" clId="{9A1981E6-647E-46E3-B191-9D785131AAA8}" dt="2024-05-19T20:37:15.473" v="36" actId="22"/>
          <ac:spMkLst>
            <pc:docMk/>
            <pc:sldMk cId="3222751535" sldId="273"/>
            <ac:spMk id="12" creationId="{08201465-8FF3-2960-7A4C-2F60C9CB2BDE}"/>
          </ac:spMkLst>
        </pc:spChg>
        <pc:picChg chg="del">
          <ac:chgData name="Eduardo Savian" userId="83fefb37af455394" providerId="LiveId" clId="{9A1981E6-647E-46E3-B191-9D785131AAA8}" dt="2024-05-19T20:32:45.119" v="3" actId="478"/>
          <ac:picMkLst>
            <pc:docMk/>
            <pc:sldMk cId="3222751535" sldId="273"/>
            <ac:picMk id="8" creationId="{531A2931-2BB1-2C76-B484-C8A956AC2FCA}"/>
          </ac:picMkLst>
        </pc:picChg>
        <pc:picChg chg="add del mod ord">
          <ac:chgData name="Eduardo Savian" userId="83fefb37af455394" providerId="LiveId" clId="{9A1981E6-647E-46E3-B191-9D785131AAA8}" dt="2024-05-19T20:36:52.675" v="33" actId="478"/>
          <ac:picMkLst>
            <pc:docMk/>
            <pc:sldMk cId="3222751535" sldId="273"/>
            <ac:picMk id="10" creationId="{53D15D26-4BB7-F099-2602-7AF0161CE387}"/>
          </ac:picMkLst>
        </pc:picChg>
        <pc:picChg chg="add mod ord">
          <ac:chgData name="Eduardo Savian" userId="83fefb37af455394" providerId="LiveId" clId="{9A1981E6-647E-46E3-B191-9D785131AAA8}" dt="2024-05-19T20:37:15.473" v="36" actId="22"/>
          <ac:picMkLst>
            <pc:docMk/>
            <pc:sldMk cId="3222751535" sldId="273"/>
            <ac:picMk id="14" creationId="{EBB053DB-67F5-072E-5DC4-793A823C5664}"/>
          </ac:picMkLst>
        </pc:picChg>
      </pc:sldChg>
      <pc:sldChg chg="addSp delSp modSp mod">
        <pc:chgData name="Eduardo Savian" userId="83fefb37af455394" providerId="LiveId" clId="{9A1981E6-647E-46E3-B191-9D785131AAA8}" dt="2024-05-19T20:39:06.717" v="51" actId="20577"/>
        <pc:sldMkLst>
          <pc:docMk/>
          <pc:sldMk cId="4195999744" sldId="274"/>
        </pc:sldMkLst>
        <pc:spChg chg="mod">
          <ac:chgData name="Eduardo Savian" userId="83fefb37af455394" providerId="LiveId" clId="{9A1981E6-647E-46E3-B191-9D785131AAA8}" dt="2024-05-19T20:39:06.717" v="51" actId="20577"/>
          <ac:spMkLst>
            <pc:docMk/>
            <pc:sldMk cId="4195999744" sldId="274"/>
            <ac:spMk id="2" creationId="{451C791D-D01E-B198-1B98-0EE5EEC29C78}"/>
          </ac:spMkLst>
        </pc:spChg>
        <pc:spChg chg="add del mod">
          <ac:chgData name="Eduardo Savian" userId="83fefb37af455394" providerId="LiveId" clId="{9A1981E6-647E-46E3-B191-9D785131AAA8}" dt="2024-05-19T20:38:12.306" v="42" actId="22"/>
          <ac:spMkLst>
            <pc:docMk/>
            <pc:sldMk cId="4195999744" sldId="274"/>
            <ac:spMk id="7" creationId="{D252F65F-32EF-AFBD-4508-0DE93854AC85}"/>
          </ac:spMkLst>
        </pc:spChg>
        <pc:spChg chg="add del mod">
          <ac:chgData name="Eduardo Savian" userId="83fefb37af455394" providerId="LiveId" clId="{9A1981E6-647E-46E3-B191-9D785131AAA8}" dt="2024-05-19T20:39:00.320" v="48" actId="22"/>
          <ac:spMkLst>
            <pc:docMk/>
            <pc:sldMk cId="4195999744" sldId="274"/>
            <ac:spMk id="14" creationId="{6EBF0729-5438-F281-F364-4BCB178303F8}"/>
          </ac:spMkLst>
        </pc:spChg>
        <pc:picChg chg="del">
          <ac:chgData name="Eduardo Savian" userId="83fefb37af455394" providerId="LiveId" clId="{9A1981E6-647E-46E3-B191-9D785131AAA8}" dt="2024-05-19T20:34:16.916" v="23" actId="478"/>
          <ac:picMkLst>
            <pc:docMk/>
            <pc:sldMk cId="4195999744" sldId="274"/>
            <ac:picMk id="8" creationId="{5B95719B-D7CF-4403-159C-FE2A233F2DC4}"/>
          </ac:picMkLst>
        </pc:picChg>
        <pc:picChg chg="add del mod ord">
          <ac:chgData name="Eduardo Savian" userId="83fefb37af455394" providerId="LiveId" clId="{9A1981E6-647E-46E3-B191-9D785131AAA8}" dt="2024-05-19T20:37:57.558" v="40" actId="22"/>
          <ac:picMkLst>
            <pc:docMk/>
            <pc:sldMk cId="4195999744" sldId="274"/>
            <ac:picMk id="10" creationId="{69C4B706-5BF2-7A68-8270-C8E1CFF75DAB}"/>
          </ac:picMkLst>
        </pc:picChg>
        <pc:picChg chg="add del mod ord">
          <ac:chgData name="Eduardo Savian" userId="83fefb37af455394" providerId="LiveId" clId="{9A1981E6-647E-46E3-B191-9D785131AAA8}" dt="2024-05-19T20:38:40.035" v="47" actId="478"/>
          <ac:picMkLst>
            <pc:docMk/>
            <pc:sldMk cId="4195999744" sldId="274"/>
            <ac:picMk id="12" creationId="{BE47B74B-590F-7544-63F8-29B53FBDD674}"/>
          </ac:picMkLst>
        </pc:picChg>
        <pc:picChg chg="add mod ord">
          <ac:chgData name="Eduardo Savian" userId="83fefb37af455394" providerId="LiveId" clId="{9A1981E6-647E-46E3-B191-9D785131AAA8}" dt="2024-05-19T20:39:00.320" v="48" actId="22"/>
          <ac:picMkLst>
            <pc:docMk/>
            <pc:sldMk cId="4195999744" sldId="274"/>
            <ac:picMk id="16" creationId="{720B4B5C-67D7-16B1-62C0-59A0CC565274}"/>
          </ac:picMkLst>
        </pc:picChg>
      </pc:sldChg>
      <pc:sldChg chg="addSp delSp modSp new mod">
        <pc:chgData name="Eduardo Savian" userId="83fefb37af455394" providerId="LiveId" clId="{9A1981E6-647E-46E3-B191-9D785131AAA8}" dt="2024-05-19T20:37:40.478" v="38" actId="22"/>
        <pc:sldMkLst>
          <pc:docMk/>
          <pc:sldMk cId="2246444756" sldId="275"/>
        </pc:sldMkLst>
        <pc:spChg chg="mod">
          <ac:chgData name="Eduardo Savian" userId="83fefb37af455394" providerId="LiveId" clId="{9A1981E6-647E-46E3-B191-9D785131AAA8}" dt="2024-05-19T20:32:53.869" v="15" actId="20577"/>
          <ac:spMkLst>
            <pc:docMk/>
            <pc:sldMk cId="2246444756" sldId="275"/>
            <ac:spMk id="2" creationId="{DB0C7557-F43C-4019-CDFE-45393C2668F2}"/>
          </ac:spMkLst>
        </pc:spChg>
        <pc:spChg chg="del">
          <ac:chgData name="Eduardo Savian" userId="83fefb37af455394" providerId="LiveId" clId="{9A1981E6-647E-46E3-B191-9D785131AAA8}" dt="2024-05-19T20:32:10.910" v="1" actId="22"/>
          <ac:spMkLst>
            <pc:docMk/>
            <pc:sldMk cId="2246444756" sldId="275"/>
            <ac:spMk id="3" creationId="{B4B73056-1CAC-3840-4103-CC09ED17CEFB}"/>
          </ac:spMkLst>
        </pc:spChg>
        <pc:spChg chg="add del mod">
          <ac:chgData name="Eduardo Savian" userId="83fefb37af455394" providerId="LiveId" clId="{9A1981E6-647E-46E3-B191-9D785131AAA8}" dt="2024-05-19T20:37:40.478" v="38" actId="22"/>
          <ac:spMkLst>
            <pc:docMk/>
            <pc:sldMk cId="2246444756" sldId="275"/>
            <ac:spMk id="10" creationId="{84DF4039-C304-ACEB-098E-C5CFE702C4E2}"/>
          </ac:spMkLst>
        </pc:spChg>
        <pc:picChg chg="add del mod ord">
          <ac:chgData name="Eduardo Savian" userId="83fefb37af455394" providerId="LiveId" clId="{9A1981E6-647E-46E3-B191-9D785131AAA8}" dt="2024-05-19T20:37:27.031" v="37" actId="478"/>
          <ac:picMkLst>
            <pc:docMk/>
            <pc:sldMk cId="2246444756" sldId="275"/>
            <ac:picMk id="8" creationId="{7B3E7FAF-0D91-60C1-1107-C4E90AA0367B}"/>
          </ac:picMkLst>
        </pc:picChg>
        <pc:picChg chg="add mod ord">
          <ac:chgData name="Eduardo Savian" userId="83fefb37af455394" providerId="LiveId" clId="{9A1981E6-647E-46E3-B191-9D785131AAA8}" dt="2024-05-19T20:37:40.478" v="38" actId="22"/>
          <ac:picMkLst>
            <pc:docMk/>
            <pc:sldMk cId="2246444756" sldId="275"/>
            <ac:picMk id="12" creationId="{DD7155B4-1794-8B0B-1A1B-A9705E89C9F1}"/>
          </ac:picMkLst>
        </pc:picChg>
      </pc:sldChg>
      <pc:sldChg chg="addSp delSp modSp new mod">
        <pc:chgData name="Eduardo Savian" userId="83fefb37af455394" providerId="LiveId" clId="{9A1981E6-647E-46E3-B191-9D785131AAA8}" dt="2024-05-19T21:21:08.169" v="1433" actId="20577"/>
        <pc:sldMkLst>
          <pc:docMk/>
          <pc:sldMk cId="177902584" sldId="276"/>
        </pc:sldMkLst>
        <pc:spChg chg="mod">
          <ac:chgData name="Eduardo Savian" userId="83fefb37af455394" providerId="LiveId" clId="{9A1981E6-647E-46E3-B191-9D785131AAA8}" dt="2024-05-19T21:21:08.169" v="1433" actId="20577"/>
          <ac:spMkLst>
            <pc:docMk/>
            <pc:sldMk cId="177902584" sldId="276"/>
            <ac:spMk id="2" creationId="{930B1AFF-2878-786D-4C7C-92F6AC896B92}"/>
          </ac:spMkLst>
        </pc:spChg>
        <pc:spChg chg="del">
          <ac:chgData name="Eduardo Savian" userId="83fefb37af455394" providerId="LiveId" clId="{9A1981E6-647E-46E3-B191-9D785131AAA8}" dt="2024-05-19T20:36:18.002" v="29" actId="22"/>
          <ac:spMkLst>
            <pc:docMk/>
            <pc:sldMk cId="177902584" sldId="276"/>
            <ac:spMk id="3" creationId="{E023DCB0-549E-E420-1C89-D1BA84BF5AFF}"/>
          </ac:spMkLst>
        </pc:spChg>
        <pc:picChg chg="add mod ord">
          <ac:chgData name="Eduardo Savian" userId="83fefb37af455394" providerId="LiveId" clId="{9A1981E6-647E-46E3-B191-9D785131AAA8}" dt="2024-05-19T20:36:18.002" v="29" actId="22"/>
          <ac:picMkLst>
            <pc:docMk/>
            <pc:sldMk cId="177902584" sldId="276"/>
            <ac:picMk id="8" creationId="{75BCCC74-0155-059D-DB95-8EBF9E2D54CE}"/>
          </ac:picMkLst>
        </pc:picChg>
      </pc:sldChg>
      <pc:sldChg chg="addSp delSp modSp new mod">
        <pc:chgData name="Eduardo Savian" userId="83fefb37af455394" providerId="LiveId" clId="{9A1981E6-647E-46E3-B191-9D785131AAA8}" dt="2024-05-19T20:39:09.636" v="52"/>
        <pc:sldMkLst>
          <pc:docMk/>
          <pc:sldMk cId="3089438569" sldId="277"/>
        </pc:sldMkLst>
        <pc:spChg chg="mod">
          <ac:chgData name="Eduardo Savian" userId="83fefb37af455394" providerId="LiveId" clId="{9A1981E6-647E-46E3-B191-9D785131AAA8}" dt="2024-05-19T20:39:09.636" v="52"/>
          <ac:spMkLst>
            <pc:docMk/>
            <pc:sldMk cId="3089438569" sldId="277"/>
            <ac:spMk id="2" creationId="{E5CC60DD-0F28-2109-65A0-82770B15416B}"/>
          </ac:spMkLst>
        </pc:spChg>
        <pc:spChg chg="del mod">
          <ac:chgData name="Eduardo Savian" userId="83fefb37af455394" providerId="LiveId" clId="{9A1981E6-647E-46E3-B191-9D785131AAA8}" dt="2024-05-19T20:38:37.301" v="46" actId="22"/>
          <ac:spMkLst>
            <pc:docMk/>
            <pc:sldMk cId="3089438569" sldId="277"/>
            <ac:spMk id="3" creationId="{EB5D5774-0EFF-E455-6386-BD62CD58064A}"/>
          </ac:spMkLst>
        </pc:spChg>
        <pc:picChg chg="add mod ord">
          <ac:chgData name="Eduardo Savian" userId="83fefb37af455394" providerId="LiveId" clId="{9A1981E6-647E-46E3-B191-9D785131AAA8}" dt="2024-05-19T20:38:37.301" v="46" actId="22"/>
          <ac:picMkLst>
            <pc:docMk/>
            <pc:sldMk cId="3089438569" sldId="277"/>
            <ac:picMk id="8" creationId="{811AC73B-D0F2-F80D-0F47-D7543102895B}"/>
          </ac:picMkLst>
        </pc:picChg>
      </pc:sldChg>
      <pc:sldChg chg="addSp delSp modSp new mod">
        <pc:chgData name="Eduardo Savian" userId="83fefb37af455394" providerId="LiveId" clId="{9A1981E6-647E-46E3-B191-9D785131AAA8}" dt="2024-05-19T21:21:13.984" v="1442" actId="20577"/>
        <pc:sldMkLst>
          <pc:docMk/>
          <pc:sldMk cId="2958369243" sldId="278"/>
        </pc:sldMkLst>
        <pc:spChg chg="mod">
          <ac:chgData name="Eduardo Savian" userId="83fefb37af455394" providerId="LiveId" clId="{9A1981E6-647E-46E3-B191-9D785131AAA8}" dt="2024-05-19T21:21:13.984" v="1442" actId="20577"/>
          <ac:spMkLst>
            <pc:docMk/>
            <pc:sldMk cId="2958369243" sldId="278"/>
            <ac:spMk id="2" creationId="{0F01B5AA-A234-C0F8-7830-75E8E7B8A9B2}"/>
          </ac:spMkLst>
        </pc:spChg>
        <pc:spChg chg="del">
          <ac:chgData name="Eduardo Savian" userId="83fefb37af455394" providerId="LiveId" clId="{9A1981E6-647E-46E3-B191-9D785131AAA8}" dt="2024-05-19T20:39:51.030" v="54" actId="22"/>
          <ac:spMkLst>
            <pc:docMk/>
            <pc:sldMk cId="2958369243" sldId="278"/>
            <ac:spMk id="3" creationId="{B20D46C3-C378-A83C-E411-AB17A14DD615}"/>
          </ac:spMkLst>
        </pc:spChg>
        <pc:picChg chg="add mod ord">
          <ac:chgData name="Eduardo Savian" userId="83fefb37af455394" providerId="LiveId" clId="{9A1981E6-647E-46E3-B191-9D785131AAA8}" dt="2024-05-19T20:39:51.030" v="54" actId="22"/>
          <ac:picMkLst>
            <pc:docMk/>
            <pc:sldMk cId="2958369243" sldId="278"/>
            <ac:picMk id="8" creationId="{8FD8ECC8-4131-51A2-CDFC-B1609B51B83F}"/>
          </ac:picMkLst>
        </pc:picChg>
      </pc:sldChg>
      <pc:sldChg chg="addSp delSp modSp new mod">
        <pc:chgData name="Eduardo Savian" userId="83fefb37af455394" providerId="LiveId" clId="{9A1981E6-647E-46E3-B191-9D785131AAA8}" dt="2024-05-19T21:21:27.348" v="1466" actId="20577"/>
        <pc:sldMkLst>
          <pc:docMk/>
          <pc:sldMk cId="3863324512" sldId="279"/>
        </pc:sldMkLst>
        <pc:spChg chg="mod">
          <ac:chgData name="Eduardo Savian" userId="83fefb37af455394" providerId="LiveId" clId="{9A1981E6-647E-46E3-B191-9D785131AAA8}" dt="2024-05-19T21:21:27.348" v="1466" actId="20577"/>
          <ac:spMkLst>
            <pc:docMk/>
            <pc:sldMk cId="3863324512" sldId="279"/>
            <ac:spMk id="2" creationId="{DE86599B-A173-4C2B-98E1-A988946D57F7}"/>
          </ac:spMkLst>
        </pc:spChg>
        <pc:spChg chg="del">
          <ac:chgData name="Eduardo Savian" userId="83fefb37af455394" providerId="LiveId" clId="{9A1981E6-647E-46E3-B191-9D785131AAA8}" dt="2024-05-19T20:40:25.063" v="57" actId="22"/>
          <ac:spMkLst>
            <pc:docMk/>
            <pc:sldMk cId="3863324512" sldId="279"/>
            <ac:spMk id="3" creationId="{282EED46-E2BC-2493-55C4-30F1716BC6D9}"/>
          </ac:spMkLst>
        </pc:spChg>
        <pc:picChg chg="add mod ord">
          <ac:chgData name="Eduardo Savian" userId="83fefb37af455394" providerId="LiveId" clId="{9A1981E6-647E-46E3-B191-9D785131AAA8}" dt="2024-05-19T20:40:25.063" v="57" actId="22"/>
          <ac:picMkLst>
            <pc:docMk/>
            <pc:sldMk cId="3863324512" sldId="279"/>
            <ac:picMk id="8" creationId="{30D3D3D6-17B4-3C92-FE6D-6544B977BBE7}"/>
          </ac:picMkLst>
        </pc:picChg>
      </pc:sldChg>
      <pc:sldChg chg="addSp delSp modSp new mod ord">
        <pc:chgData name="Eduardo Savian" userId="83fefb37af455394" providerId="LiveId" clId="{9A1981E6-647E-46E3-B191-9D785131AAA8}" dt="2024-05-19T20:53:06.208" v="109" actId="20577"/>
        <pc:sldMkLst>
          <pc:docMk/>
          <pc:sldMk cId="2943707974" sldId="280"/>
        </pc:sldMkLst>
        <pc:spChg chg="mod">
          <ac:chgData name="Eduardo Savian" userId="83fefb37af455394" providerId="LiveId" clId="{9A1981E6-647E-46E3-B191-9D785131AAA8}" dt="2024-05-19T20:53:06.208" v="109" actId="20577"/>
          <ac:spMkLst>
            <pc:docMk/>
            <pc:sldMk cId="2943707974" sldId="280"/>
            <ac:spMk id="2" creationId="{FD08AF0E-485D-B5C0-D9D0-3E68B6C6264B}"/>
          </ac:spMkLst>
        </pc:spChg>
        <pc:spChg chg="del mod">
          <ac:chgData name="Eduardo Savian" userId="83fefb37af455394" providerId="LiveId" clId="{9A1981E6-647E-46E3-B191-9D785131AAA8}" dt="2024-05-19T20:41:52.154" v="64" actId="22"/>
          <ac:spMkLst>
            <pc:docMk/>
            <pc:sldMk cId="2943707974" sldId="280"/>
            <ac:spMk id="3" creationId="{E888FD6A-75C4-795F-DB0E-DB4C2CFB4A39}"/>
          </ac:spMkLst>
        </pc:spChg>
        <pc:picChg chg="add mod ord">
          <ac:chgData name="Eduardo Savian" userId="83fefb37af455394" providerId="LiveId" clId="{9A1981E6-647E-46E3-B191-9D785131AAA8}" dt="2024-05-19T20:41:52.154" v="64" actId="22"/>
          <ac:picMkLst>
            <pc:docMk/>
            <pc:sldMk cId="2943707974" sldId="280"/>
            <ac:picMk id="8" creationId="{27E8401D-BB48-AADB-DFF9-BBBABE276ED4}"/>
          </ac:picMkLst>
        </pc:picChg>
      </pc:sldChg>
      <pc:sldChg chg="addSp delSp modSp new mod">
        <pc:chgData name="Eduardo Savian" userId="83fefb37af455394" providerId="LiveId" clId="{9A1981E6-647E-46E3-B191-9D785131AAA8}" dt="2024-05-19T20:58:13.787" v="171"/>
        <pc:sldMkLst>
          <pc:docMk/>
          <pc:sldMk cId="2824806480" sldId="281"/>
        </pc:sldMkLst>
        <pc:spChg chg="mod">
          <ac:chgData name="Eduardo Savian" userId="83fefb37af455394" providerId="LiveId" clId="{9A1981E6-647E-46E3-B191-9D785131AAA8}" dt="2024-05-19T20:58:13.787" v="171"/>
          <ac:spMkLst>
            <pc:docMk/>
            <pc:sldMk cId="2824806480" sldId="281"/>
            <ac:spMk id="2" creationId="{13504A5B-74AA-344C-6CB0-3C2248530628}"/>
          </ac:spMkLst>
        </pc:spChg>
        <pc:spChg chg="del">
          <ac:chgData name="Eduardo Savian" userId="83fefb37af455394" providerId="LiveId" clId="{9A1981E6-647E-46E3-B191-9D785131AAA8}" dt="2024-05-19T20:53:44.544" v="130" actId="22"/>
          <ac:spMkLst>
            <pc:docMk/>
            <pc:sldMk cId="2824806480" sldId="281"/>
            <ac:spMk id="3" creationId="{2587708D-2C76-3EC6-6497-DEBB8CA72825}"/>
          </ac:spMkLst>
        </pc:spChg>
        <pc:picChg chg="add mod ord">
          <ac:chgData name="Eduardo Savian" userId="83fefb37af455394" providerId="LiveId" clId="{9A1981E6-647E-46E3-B191-9D785131AAA8}" dt="2024-05-19T20:56:31.434" v="145" actId="1076"/>
          <ac:picMkLst>
            <pc:docMk/>
            <pc:sldMk cId="2824806480" sldId="281"/>
            <ac:picMk id="8" creationId="{36CB7A99-39E5-8634-B9D6-170DADF44A4D}"/>
          </ac:picMkLst>
        </pc:picChg>
        <pc:picChg chg="add mod">
          <ac:chgData name="Eduardo Savian" userId="83fefb37af455394" providerId="LiveId" clId="{9A1981E6-647E-46E3-B191-9D785131AAA8}" dt="2024-05-19T20:56:29.526" v="144" actId="1076"/>
          <ac:picMkLst>
            <pc:docMk/>
            <pc:sldMk cId="2824806480" sldId="281"/>
            <ac:picMk id="10" creationId="{6F65A64B-1422-50F5-A277-C5B9FF08246E}"/>
          </ac:picMkLst>
        </pc:picChg>
      </pc:sldChg>
      <pc:sldChg chg="addSp delSp modSp new mod">
        <pc:chgData name="Eduardo Savian" userId="83fefb37af455394" providerId="LiveId" clId="{9A1981E6-647E-46E3-B191-9D785131AAA8}" dt="2024-05-19T20:58:12.175" v="170"/>
        <pc:sldMkLst>
          <pc:docMk/>
          <pc:sldMk cId="3921900917" sldId="282"/>
        </pc:sldMkLst>
        <pc:spChg chg="mod">
          <ac:chgData name="Eduardo Savian" userId="83fefb37af455394" providerId="LiveId" clId="{9A1981E6-647E-46E3-B191-9D785131AAA8}" dt="2024-05-19T20:58:12.175" v="170"/>
          <ac:spMkLst>
            <pc:docMk/>
            <pc:sldMk cId="3921900917" sldId="282"/>
            <ac:spMk id="2" creationId="{595F2CFB-FF75-3CE4-7322-548451A30438}"/>
          </ac:spMkLst>
        </pc:spChg>
        <pc:spChg chg="del">
          <ac:chgData name="Eduardo Savian" userId="83fefb37af455394" providerId="LiveId" clId="{9A1981E6-647E-46E3-B191-9D785131AAA8}" dt="2024-05-19T20:54:06.531" v="131" actId="22"/>
          <ac:spMkLst>
            <pc:docMk/>
            <pc:sldMk cId="3921900917" sldId="282"/>
            <ac:spMk id="3" creationId="{87187116-F2A9-C82E-1454-D0D35A207423}"/>
          </ac:spMkLst>
        </pc:spChg>
        <pc:picChg chg="add mod ord">
          <ac:chgData name="Eduardo Savian" userId="83fefb37af455394" providerId="LiveId" clId="{9A1981E6-647E-46E3-B191-9D785131AAA8}" dt="2024-05-19T20:54:06.531" v="131" actId="22"/>
          <ac:picMkLst>
            <pc:docMk/>
            <pc:sldMk cId="3921900917" sldId="282"/>
            <ac:picMk id="8" creationId="{72FE15AC-E295-C044-7DB2-A4F043C52F36}"/>
          </ac:picMkLst>
        </pc:picChg>
        <pc:picChg chg="add mod">
          <ac:chgData name="Eduardo Savian" userId="83fefb37af455394" providerId="LiveId" clId="{9A1981E6-647E-46E3-B191-9D785131AAA8}" dt="2024-05-19T20:55:56.704" v="140" actId="1076"/>
          <ac:picMkLst>
            <pc:docMk/>
            <pc:sldMk cId="3921900917" sldId="282"/>
            <ac:picMk id="10" creationId="{60D9FC78-A610-AF54-8611-37F82C9E69C0}"/>
          </ac:picMkLst>
        </pc:picChg>
      </pc:sldChg>
      <pc:sldChg chg="addSp delSp modSp new mod">
        <pc:chgData name="Eduardo Savian" userId="83fefb37af455394" providerId="LiveId" clId="{9A1981E6-647E-46E3-B191-9D785131AAA8}" dt="2024-05-19T20:58:44.847" v="182" actId="22"/>
        <pc:sldMkLst>
          <pc:docMk/>
          <pc:sldMk cId="3100966276" sldId="283"/>
        </pc:sldMkLst>
        <pc:spChg chg="mod">
          <ac:chgData name="Eduardo Savian" userId="83fefb37af455394" providerId="LiveId" clId="{9A1981E6-647E-46E3-B191-9D785131AAA8}" dt="2024-05-19T20:58:01.660" v="169" actId="20577"/>
          <ac:spMkLst>
            <pc:docMk/>
            <pc:sldMk cId="3100966276" sldId="283"/>
            <ac:spMk id="2" creationId="{C363FECF-1BC8-C7A0-5AAD-01FC8909B2A1}"/>
          </ac:spMkLst>
        </pc:spChg>
        <pc:spChg chg="del">
          <ac:chgData name="Eduardo Savian" userId="83fefb37af455394" providerId="LiveId" clId="{9A1981E6-647E-46E3-B191-9D785131AAA8}" dt="2024-05-19T20:54:42.809" v="133" actId="22"/>
          <ac:spMkLst>
            <pc:docMk/>
            <pc:sldMk cId="3100966276" sldId="283"/>
            <ac:spMk id="3" creationId="{EBFBF223-D9A2-ADFB-BF5A-F47A6CB18439}"/>
          </ac:spMkLst>
        </pc:spChg>
        <pc:picChg chg="add mod ord">
          <ac:chgData name="Eduardo Savian" userId="83fefb37af455394" providerId="LiveId" clId="{9A1981E6-647E-46E3-B191-9D785131AAA8}" dt="2024-05-19T20:56:04.133" v="141" actId="1076"/>
          <ac:picMkLst>
            <pc:docMk/>
            <pc:sldMk cId="3100966276" sldId="283"/>
            <ac:picMk id="8" creationId="{75701428-D610-26C5-2CBB-83EAE16B0C22}"/>
          </ac:picMkLst>
        </pc:picChg>
        <pc:picChg chg="add mod">
          <ac:chgData name="Eduardo Savian" userId="83fefb37af455394" providerId="LiveId" clId="{9A1981E6-647E-46E3-B191-9D785131AAA8}" dt="2024-05-19T20:56:04.877" v="142" actId="1076"/>
          <ac:picMkLst>
            <pc:docMk/>
            <pc:sldMk cId="3100966276" sldId="283"/>
            <ac:picMk id="10" creationId="{C3C189B9-3F5A-420F-A488-0BAE894A81CD}"/>
          </ac:picMkLst>
        </pc:picChg>
        <pc:picChg chg="add del">
          <ac:chgData name="Eduardo Savian" userId="83fefb37af455394" providerId="LiveId" clId="{9A1981E6-647E-46E3-B191-9D785131AAA8}" dt="2024-05-19T20:58:44.847" v="182" actId="22"/>
          <ac:picMkLst>
            <pc:docMk/>
            <pc:sldMk cId="3100966276" sldId="283"/>
            <ac:picMk id="12" creationId="{C9604BA3-59D6-F73E-3505-1D7F6C676B72}"/>
          </ac:picMkLst>
        </pc:picChg>
      </pc:sldChg>
      <pc:sldChg chg="addSp delSp modSp new mod">
        <pc:chgData name="Eduardo Savian" userId="83fefb37af455394" providerId="LiveId" clId="{9A1981E6-647E-46E3-B191-9D785131AAA8}" dt="2024-05-19T20:58:49.197" v="184" actId="1076"/>
        <pc:sldMkLst>
          <pc:docMk/>
          <pc:sldMk cId="227339789" sldId="284"/>
        </pc:sldMkLst>
        <pc:spChg chg="mod">
          <ac:chgData name="Eduardo Savian" userId="83fefb37af455394" providerId="LiveId" clId="{9A1981E6-647E-46E3-B191-9D785131AAA8}" dt="2024-05-19T20:58:22.857" v="176" actId="20577"/>
          <ac:spMkLst>
            <pc:docMk/>
            <pc:sldMk cId="227339789" sldId="284"/>
            <ac:spMk id="2" creationId="{A8614B91-3BFD-F0D7-18B2-AFFE2F811243}"/>
          </ac:spMkLst>
        </pc:spChg>
        <pc:spChg chg="del">
          <ac:chgData name="Eduardo Savian" userId="83fefb37af455394" providerId="LiveId" clId="{9A1981E6-647E-46E3-B191-9D785131AAA8}" dt="2024-05-19T20:57:50.550" v="147" actId="22"/>
          <ac:spMkLst>
            <pc:docMk/>
            <pc:sldMk cId="227339789" sldId="284"/>
            <ac:spMk id="3" creationId="{2DA0B562-A40E-051D-BD5A-9ED146526C42}"/>
          </ac:spMkLst>
        </pc:spChg>
        <pc:picChg chg="add mod ord">
          <ac:chgData name="Eduardo Savian" userId="83fefb37af455394" providerId="LiveId" clId="{9A1981E6-647E-46E3-B191-9D785131AAA8}" dt="2024-05-19T20:57:50.550" v="147" actId="22"/>
          <ac:picMkLst>
            <pc:docMk/>
            <pc:sldMk cId="227339789" sldId="284"/>
            <ac:picMk id="8" creationId="{08D5F51E-EE88-D35C-4FD4-C91B2459DE4B}"/>
          </ac:picMkLst>
        </pc:picChg>
        <pc:picChg chg="add mod">
          <ac:chgData name="Eduardo Savian" userId="83fefb37af455394" providerId="LiveId" clId="{9A1981E6-647E-46E3-B191-9D785131AAA8}" dt="2024-05-19T20:58:49.197" v="184" actId="1076"/>
          <ac:picMkLst>
            <pc:docMk/>
            <pc:sldMk cId="227339789" sldId="284"/>
            <ac:picMk id="10" creationId="{36F104B4-5391-2950-F006-F1AA61109895}"/>
          </ac:picMkLst>
        </pc:picChg>
      </pc:sldChg>
      <pc:sldChg chg="addSp delSp modSp new mod">
        <pc:chgData name="Eduardo Savian" userId="83fefb37af455394" providerId="LiveId" clId="{9A1981E6-647E-46E3-B191-9D785131AAA8}" dt="2024-05-19T20:59:58.300" v="225" actId="1076"/>
        <pc:sldMkLst>
          <pc:docMk/>
          <pc:sldMk cId="3520346450" sldId="285"/>
        </pc:sldMkLst>
        <pc:spChg chg="mod">
          <ac:chgData name="Eduardo Savian" userId="83fefb37af455394" providerId="LiveId" clId="{9A1981E6-647E-46E3-B191-9D785131AAA8}" dt="2024-05-19T20:59:36.876" v="202" actId="20577"/>
          <ac:spMkLst>
            <pc:docMk/>
            <pc:sldMk cId="3520346450" sldId="285"/>
            <ac:spMk id="2" creationId="{947A5717-26A2-F465-49E9-24AEEAA0AF4B}"/>
          </ac:spMkLst>
        </pc:spChg>
        <pc:spChg chg="del">
          <ac:chgData name="Eduardo Savian" userId="83fefb37af455394" providerId="LiveId" clId="{9A1981E6-647E-46E3-B191-9D785131AAA8}" dt="2024-05-19T20:59:10.226" v="187" actId="22"/>
          <ac:spMkLst>
            <pc:docMk/>
            <pc:sldMk cId="3520346450" sldId="285"/>
            <ac:spMk id="3" creationId="{515A976D-D950-246C-E3AA-45DE4E6E2002}"/>
          </ac:spMkLst>
        </pc:spChg>
        <pc:picChg chg="add del">
          <ac:chgData name="Eduardo Savian" userId="83fefb37af455394" providerId="LiveId" clId="{9A1981E6-647E-46E3-B191-9D785131AAA8}" dt="2024-05-19T20:59:08.508" v="186" actId="22"/>
          <ac:picMkLst>
            <pc:docMk/>
            <pc:sldMk cId="3520346450" sldId="285"/>
            <ac:picMk id="8" creationId="{70D98B74-0484-C067-5C42-64338E43E964}"/>
          </ac:picMkLst>
        </pc:picChg>
        <pc:picChg chg="add mod ord">
          <ac:chgData name="Eduardo Savian" userId="83fefb37af455394" providerId="LiveId" clId="{9A1981E6-647E-46E3-B191-9D785131AAA8}" dt="2024-05-19T20:59:10.226" v="187" actId="22"/>
          <ac:picMkLst>
            <pc:docMk/>
            <pc:sldMk cId="3520346450" sldId="285"/>
            <ac:picMk id="10" creationId="{0B0FC685-0E86-AE83-32D3-4CEFEE227BFB}"/>
          </ac:picMkLst>
        </pc:picChg>
        <pc:picChg chg="add mod">
          <ac:chgData name="Eduardo Savian" userId="83fefb37af455394" providerId="LiveId" clId="{9A1981E6-647E-46E3-B191-9D785131AAA8}" dt="2024-05-19T20:59:58.300" v="225" actId="1076"/>
          <ac:picMkLst>
            <pc:docMk/>
            <pc:sldMk cId="3520346450" sldId="285"/>
            <ac:picMk id="12" creationId="{804563F1-6827-2423-F129-9F19A3ABFEDA}"/>
          </ac:picMkLst>
        </pc:picChg>
      </pc:sldChg>
      <pc:sldChg chg="addSp delSp modSp new mod ord">
        <pc:chgData name="Eduardo Savian" userId="83fefb37af455394" providerId="LiveId" clId="{9A1981E6-647E-46E3-B191-9D785131AAA8}" dt="2024-05-19T21:02:28.083" v="267" actId="1076"/>
        <pc:sldMkLst>
          <pc:docMk/>
          <pc:sldMk cId="3991824961" sldId="286"/>
        </pc:sldMkLst>
        <pc:spChg chg="mod">
          <ac:chgData name="Eduardo Savian" userId="83fefb37af455394" providerId="LiveId" clId="{9A1981E6-647E-46E3-B191-9D785131AAA8}" dt="2024-05-19T21:01:25.779" v="257" actId="20577"/>
          <ac:spMkLst>
            <pc:docMk/>
            <pc:sldMk cId="3991824961" sldId="286"/>
            <ac:spMk id="2" creationId="{959285ED-714D-15DB-DE2E-6588843E90A5}"/>
          </ac:spMkLst>
        </pc:spChg>
        <pc:spChg chg="del">
          <ac:chgData name="Eduardo Savian" userId="83fefb37af455394" providerId="LiveId" clId="{9A1981E6-647E-46E3-B191-9D785131AAA8}" dt="2024-05-19T21:00:21.068" v="226" actId="22"/>
          <ac:spMkLst>
            <pc:docMk/>
            <pc:sldMk cId="3991824961" sldId="286"/>
            <ac:spMk id="3" creationId="{26370AB4-DB61-6ED5-C360-0E3FBADBA08A}"/>
          </ac:spMkLst>
        </pc:spChg>
        <pc:picChg chg="add mod ord">
          <ac:chgData name="Eduardo Savian" userId="83fefb37af455394" providerId="LiveId" clId="{9A1981E6-647E-46E3-B191-9D785131AAA8}" dt="2024-05-19T21:00:21.068" v="226" actId="22"/>
          <ac:picMkLst>
            <pc:docMk/>
            <pc:sldMk cId="3991824961" sldId="286"/>
            <ac:picMk id="8" creationId="{F3794BBD-6F44-CA58-8A82-96676D679EE5}"/>
          </ac:picMkLst>
        </pc:picChg>
        <pc:picChg chg="add del mod">
          <ac:chgData name="Eduardo Savian" userId="83fefb37af455394" providerId="LiveId" clId="{9A1981E6-647E-46E3-B191-9D785131AAA8}" dt="2024-05-19T21:02:23.369" v="264" actId="478"/>
          <ac:picMkLst>
            <pc:docMk/>
            <pc:sldMk cId="3991824961" sldId="286"/>
            <ac:picMk id="10" creationId="{0789D6D2-BF12-C8E9-95DE-F45F0D93A007}"/>
          </ac:picMkLst>
        </pc:picChg>
        <pc:picChg chg="add mod">
          <ac:chgData name="Eduardo Savian" userId="83fefb37af455394" providerId="LiveId" clId="{9A1981E6-647E-46E3-B191-9D785131AAA8}" dt="2024-05-19T21:02:28.083" v="267" actId="1076"/>
          <ac:picMkLst>
            <pc:docMk/>
            <pc:sldMk cId="3991824961" sldId="286"/>
            <ac:picMk id="12" creationId="{4DEAB73A-87B7-8255-3803-50E7E3890C70}"/>
          </ac:picMkLst>
        </pc:picChg>
      </pc:sldChg>
      <pc:sldChg chg="addSp delSp modSp new mod">
        <pc:chgData name="Eduardo Savian" userId="83fefb37af455394" providerId="LiveId" clId="{9A1981E6-647E-46E3-B191-9D785131AAA8}" dt="2024-05-19T21:01:51.429" v="263" actId="1076"/>
        <pc:sldMkLst>
          <pc:docMk/>
          <pc:sldMk cId="1294687725" sldId="287"/>
        </pc:sldMkLst>
        <pc:spChg chg="mod">
          <ac:chgData name="Eduardo Savian" userId="83fefb37af455394" providerId="LiveId" clId="{9A1981E6-647E-46E3-B191-9D785131AAA8}" dt="2024-05-19T21:01:15.576" v="233" actId="20577"/>
          <ac:spMkLst>
            <pc:docMk/>
            <pc:sldMk cId="1294687725" sldId="287"/>
            <ac:spMk id="2" creationId="{0C4D557D-841D-EE21-AD99-939595785B15}"/>
          </ac:spMkLst>
        </pc:spChg>
        <pc:spChg chg="del">
          <ac:chgData name="Eduardo Savian" userId="83fefb37af455394" providerId="LiveId" clId="{9A1981E6-647E-46E3-B191-9D785131AAA8}" dt="2024-05-19T21:00:40.041" v="227" actId="22"/>
          <ac:spMkLst>
            <pc:docMk/>
            <pc:sldMk cId="1294687725" sldId="287"/>
            <ac:spMk id="3" creationId="{BFCA775C-F6DF-A56E-834F-FB4851986536}"/>
          </ac:spMkLst>
        </pc:spChg>
        <pc:picChg chg="add mod ord">
          <ac:chgData name="Eduardo Savian" userId="83fefb37af455394" providerId="LiveId" clId="{9A1981E6-647E-46E3-B191-9D785131AAA8}" dt="2024-05-19T21:00:40.041" v="227" actId="22"/>
          <ac:picMkLst>
            <pc:docMk/>
            <pc:sldMk cId="1294687725" sldId="287"/>
            <ac:picMk id="8" creationId="{392C68FC-6517-0A36-9744-F1742E06AB0D}"/>
          </ac:picMkLst>
        </pc:picChg>
        <pc:picChg chg="add mod">
          <ac:chgData name="Eduardo Savian" userId="83fefb37af455394" providerId="LiveId" clId="{9A1981E6-647E-46E3-B191-9D785131AAA8}" dt="2024-05-19T21:01:51.429" v="263" actId="1076"/>
          <ac:picMkLst>
            <pc:docMk/>
            <pc:sldMk cId="1294687725" sldId="287"/>
            <ac:picMk id="10" creationId="{DF55B392-581B-B50C-4D47-EEA480DB2CA4}"/>
          </ac:picMkLst>
        </pc:picChg>
      </pc:sldChg>
      <pc:sldChg chg="modSp new mod">
        <pc:chgData name="Eduardo Savian" userId="83fefb37af455394" providerId="LiveId" clId="{9A1981E6-647E-46E3-B191-9D785131AAA8}" dt="2024-05-19T21:18:05.208" v="1351" actId="20577"/>
        <pc:sldMkLst>
          <pc:docMk/>
          <pc:sldMk cId="682011853" sldId="288"/>
        </pc:sldMkLst>
        <pc:spChg chg="mod">
          <ac:chgData name="Eduardo Savian" userId="83fefb37af455394" providerId="LiveId" clId="{9A1981E6-647E-46E3-B191-9D785131AAA8}" dt="2024-05-19T21:02:55.058" v="283" actId="20577"/>
          <ac:spMkLst>
            <pc:docMk/>
            <pc:sldMk cId="682011853" sldId="288"/>
            <ac:spMk id="2" creationId="{A15344E5-EC54-8682-EEAD-C8DF9FB2E991}"/>
          </ac:spMkLst>
        </pc:spChg>
        <pc:spChg chg="mod">
          <ac:chgData name="Eduardo Savian" userId="83fefb37af455394" providerId="LiveId" clId="{9A1981E6-647E-46E3-B191-9D785131AAA8}" dt="2024-05-19T21:18:05.208" v="1351" actId="20577"/>
          <ac:spMkLst>
            <pc:docMk/>
            <pc:sldMk cId="682011853" sldId="288"/>
            <ac:spMk id="3" creationId="{43C7D91A-66C5-BDE9-BB03-2076380350DC}"/>
          </ac:spMkLst>
        </pc:spChg>
      </pc:sldChg>
      <pc:sldChg chg="addSp delSp modSp new mod">
        <pc:chgData name="Eduardo Savian" userId="83fefb37af455394" providerId="LiveId" clId="{9A1981E6-647E-46E3-B191-9D785131AAA8}" dt="2024-05-19T21:23:22.090" v="1511" actId="20577"/>
        <pc:sldMkLst>
          <pc:docMk/>
          <pc:sldMk cId="1633250534" sldId="289"/>
        </pc:sldMkLst>
        <pc:spChg chg="mod">
          <ac:chgData name="Eduardo Savian" userId="83fefb37af455394" providerId="LiveId" clId="{9A1981E6-647E-46E3-B191-9D785131AAA8}" dt="2024-05-19T21:23:22.090" v="1511" actId="20577"/>
          <ac:spMkLst>
            <pc:docMk/>
            <pc:sldMk cId="1633250534" sldId="289"/>
            <ac:spMk id="2" creationId="{6EDE9221-4B3E-09AF-8D68-C90DBD297EDB}"/>
          </ac:spMkLst>
        </pc:spChg>
        <pc:spChg chg="del mod">
          <ac:chgData name="Eduardo Savian" userId="83fefb37af455394" providerId="LiveId" clId="{9A1981E6-647E-46E3-B191-9D785131AAA8}" dt="2024-05-19T21:22:44.398" v="1470" actId="22"/>
          <ac:spMkLst>
            <pc:docMk/>
            <pc:sldMk cId="1633250534" sldId="289"/>
            <ac:spMk id="3" creationId="{CC0F73EE-60A1-0FDA-844F-16BD4803A836}"/>
          </ac:spMkLst>
        </pc:spChg>
        <pc:picChg chg="add mod ord">
          <ac:chgData name="Eduardo Savian" userId="83fefb37af455394" providerId="LiveId" clId="{9A1981E6-647E-46E3-B191-9D785131AAA8}" dt="2024-05-19T21:22:44.398" v="1470" actId="22"/>
          <ac:picMkLst>
            <pc:docMk/>
            <pc:sldMk cId="1633250534" sldId="289"/>
            <ac:picMk id="8" creationId="{D9594AA6-C487-FCBF-CE20-102664616D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do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crítico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Eduardo Savian, Marcos </a:t>
            </a:r>
            <a:r>
              <a:rPr lang="en-US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  <a:r>
              <a:rPr lang="en-US" dirty="0"/>
              <a:t> </a:t>
            </a:r>
            <a:r>
              <a:rPr lang="pt-BR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4C4A-0F2A-5071-F472-0ADCEA93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8DFD-F406-E456-7C64-26337596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408A-360B-EF37-BFB7-5B8DC93B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DA9-E637-49AD-9C16-6A2326F8B3B6}" type="datetime1">
              <a:t>07/06/2024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FBE2-670F-8500-1B3D-36A6B20F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56E7-DD39-08DF-99A3-55C77744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Referências</a:t>
            </a:r>
            <a:r>
              <a:rPr lang="en-US"/>
              <a:t> </a:t>
            </a:r>
            <a:r>
              <a:rPr lang="en-US" err="1"/>
              <a:t>bibliográficas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WIKIPEDIA CONTRIBUTORS. </a:t>
            </a:r>
            <a:r>
              <a:rPr lang="pt-BR" dirty="0" err="1">
                <a:ea typeface="+mn-lt"/>
                <a:cs typeface="+mn-lt"/>
              </a:rPr>
              <a:t>Travelling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salesman</a:t>
            </a:r>
            <a:r>
              <a:rPr lang="pt-BR" dirty="0">
                <a:ea typeface="+mn-lt"/>
                <a:cs typeface="+mn-lt"/>
              </a:rPr>
              <a:t> problem. Disponível em: &lt;https://en.wikipedia.org/w/</a:t>
            </a:r>
            <a:r>
              <a:rPr lang="pt-BR" dirty="0" err="1">
                <a:ea typeface="+mn-lt"/>
                <a:cs typeface="+mn-lt"/>
              </a:rPr>
              <a:t>index.php?title</a:t>
            </a:r>
            <a:r>
              <a:rPr lang="pt-BR" dirty="0">
                <a:ea typeface="+mn-lt"/>
                <a:cs typeface="+mn-lt"/>
              </a:rPr>
              <a:t>=</a:t>
            </a:r>
            <a:r>
              <a:rPr lang="pt-BR" dirty="0" err="1">
                <a:ea typeface="+mn-lt"/>
                <a:cs typeface="+mn-lt"/>
              </a:rPr>
              <a:t>Travelling_salesman_problem&amp;oldid</a:t>
            </a:r>
            <a:r>
              <a:rPr lang="pt-BR" dirty="0">
                <a:ea typeface="+mn-lt"/>
                <a:cs typeface="+mn-lt"/>
              </a:rPr>
              <a:t>=1225477054&gt;.</a:t>
            </a:r>
            <a:endParaRPr lang="en-US" dirty="0">
              <a:ea typeface="+mn-lt"/>
              <a:cs typeface="+mn-lt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err="1"/>
              <a:t>Obrigado</a:t>
            </a:r>
            <a:endParaRPr lang="pt-BR" sz="5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75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Problema do caminho crítico  </vt:lpstr>
      <vt:lpstr>Introdução</vt:lpstr>
      <vt:lpstr>Pontos positos e negativos</vt:lpstr>
      <vt:lpstr>Apresentação do PowerPoint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21</cp:revision>
  <dcterms:created xsi:type="dcterms:W3CDTF">2024-04-28T21:40:46Z</dcterms:created>
  <dcterms:modified xsi:type="dcterms:W3CDTF">2024-06-07T20:15:27Z</dcterms:modified>
</cp:coreProperties>
</file>