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c86b830c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c86b830c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c86b830c1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c86b830c1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30c32ae2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30c32ae2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30c32ae2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30c32ae2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30c32ae2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30c32ae2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30c32ae2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30c32ae2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30c32ae2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30c32ae2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30c32ae2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30c32ae2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30c32ae2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30c32ae2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30c32ae2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30c32ae2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c86b830c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c86b830c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30c32ae2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30c32ae2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30c32ae2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30c32ae2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30c32ae2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30c32ae2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30c32ae2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a30c32ae2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c86b830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c86b830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30c32ae2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30c32ae2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30c32ae2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30c32ae2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30c32ae2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30c32ae2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30c32ae2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a30c32ae2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c86b830c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ec86b830c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30c32ae2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30c32ae2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f12585f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f12585f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30c32ae2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30c32ae2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2f7de94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2f7de94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30c32ae2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30c32ae2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30c32ae2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30c32ae2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30c32ae2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30c32ae2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c86b830c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c86b830c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Eduardo Savian, Pablo Marques, Vitor Coelho, Yuri Rodrigues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 de Imagens de Rostos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350" y="198125"/>
            <a:ext cx="55673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338" y="152400"/>
            <a:ext cx="512332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97" y="0"/>
            <a:ext cx="764840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0716"/>
            <a:ext cx="9144001" cy="4442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114" y="0"/>
            <a:ext cx="56997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585" y="0"/>
            <a:ext cx="558482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271463"/>
            <a:ext cx="767715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2" y="0"/>
            <a:ext cx="899323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525" y="1562100"/>
            <a:ext cx="37909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950" y="1376363"/>
            <a:ext cx="643890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3625" y="4299050"/>
            <a:ext cx="39694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Enunciado do Trabalho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5974"/>
            <a:ext cx="8465651" cy="20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833563"/>
            <a:ext cx="83629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663" y="1833563"/>
            <a:ext cx="46386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833563"/>
            <a:ext cx="83629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50" y="1619250"/>
            <a:ext cx="65913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1658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/>
              <a:t>Resultados obtidos com a implementação</a:t>
            </a:r>
            <a:endParaRPr sz="5200"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1734650" y="565025"/>
            <a:ext cx="43785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25" y="445025"/>
            <a:ext cx="7844149" cy="40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466725"/>
            <a:ext cx="744855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63" y="447675"/>
            <a:ext cx="730567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63" y="447675"/>
            <a:ext cx="730567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title"/>
          </p:nvPr>
        </p:nvSpPr>
        <p:spPr>
          <a:xfrm>
            <a:off x="311700" y="1642400"/>
            <a:ext cx="8520600" cy="22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600"/>
              <a:t>Análise e discussão sobre os resultados finais</a:t>
            </a:r>
            <a:endParaRPr sz="5600"/>
          </a:p>
        </p:txBody>
      </p:sp>
      <p:sp>
        <p:nvSpPr>
          <p:cNvPr id="240" name="Google Shape;240;p41"/>
          <p:cNvSpPr txBox="1"/>
          <p:nvPr>
            <p:ph idx="1" type="body"/>
          </p:nvPr>
        </p:nvSpPr>
        <p:spPr>
          <a:xfrm>
            <a:off x="8263150" y="4000000"/>
            <a:ext cx="5691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r>
              <a:rPr lang="pt-BR"/>
              <a:t>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dos desafios enfrentadas por tecnologias de reconhecimento de rostos foi quando ocorreu o uso massivo de máscaras de forma abrupta. Algo que os modelos não estavam treinados.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solução para os modelos de deep learning foi extrair características do rosto para computar o vetor descritor e comparar com com outras imagens do banco para identificar a pessoa, mas isso apresenta um alto índice de falhas.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Modelo VGG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VGG significa do i</a:t>
            </a:r>
            <a:r>
              <a:rPr lang="pt-BR"/>
              <a:t>nglês</a:t>
            </a:r>
            <a:r>
              <a:rPr lang="pt-BR"/>
              <a:t> Grupo de Geometria Visual; é uma arquitetura padrão de Rede Neural Convolucional (CNN) com múltiplas camadas</a:t>
            </a:r>
            <a:r>
              <a:rPr lang="pt-BR"/>
              <a:t>. O “profundo” refere-se ao número de camadas com VGG-16 ou VGG-19 consistindo em 16 e 19 camadas convolucionais.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Destaca-se sua popularidade e facilidade de configuração, preficaso e performance.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O Modelo VGG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175" y="1189625"/>
            <a:ext cx="537764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código - Carregar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97075"/>
            <a:ext cx="5140800" cy="380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94" y="0"/>
            <a:ext cx="86792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88" y="1514475"/>
            <a:ext cx="743902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CONSTRUÇÃO</a:t>
            </a:r>
            <a:r>
              <a:rPr lang="pt-BR"/>
              <a:t> DO MODELO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2197650" y="1552525"/>
            <a:ext cx="4214700" cy="2310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VGG16</a:t>
            </a:r>
            <a:r>
              <a:rPr lang="pt-BR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include_top</a:t>
            </a:r>
            <a:r>
              <a:rPr lang="pt-BR" sz="13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3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weights</a:t>
            </a:r>
            <a:r>
              <a:rPr lang="pt-BR" sz="13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3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'imagenet'</a:t>
            </a:r>
            <a:r>
              <a:rPr lang="pt-BR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input_tensor</a:t>
            </a:r>
            <a:r>
              <a:rPr lang="pt-BR" sz="13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3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pt-BR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input_shape</a:t>
            </a:r>
            <a:r>
              <a:rPr lang="pt-BR" sz="13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3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pt-BR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pooling</a:t>
            </a:r>
            <a:r>
              <a:rPr lang="pt-BR" sz="13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3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pt-BR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classes</a:t>
            </a:r>
            <a:r>
              <a:rPr lang="pt-BR" sz="13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3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pt-BR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classifier_activation</a:t>
            </a:r>
            <a:r>
              <a:rPr lang="pt-BR" sz="13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3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'softmax'</a:t>
            </a:r>
            <a:r>
              <a:rPr lang="pt-BR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