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64" r:id="rId5"/>
    <p:sldId id="267" r:id="rId6"/>
    <p:sldId id="265" r:id="rId7"/>
    <p:sldId id="266" r:id="rId8"/>
    <p:sldId id="262" r:id="rId9"/>
    <p:sldId id="261" r:id="rId10"/>
    <p:sldId id="259" r:id="rId11"/>
    <p:sldId id="263" r:id="rId12"/>
    <p:sldId id="275" r:id="rId13"/>
    <p:sldId id="271" r:id="rId14"/>
    <p:sldId id="274" r:id="rId15"/>
    <p:sldId id="26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A428B-EB3A-4EDA-8B94-5C42A3C67680}" v="15" dt="2024-05-08T01:13:54.042"/>
    <p1510:client id="{9027FE1D-C861-432B-B1C8-11A99DB4171A}" v="1" dt="2024-05-08T21:31:22.540"/>
    <p1510:client id="{F92F2121-E3A7-4D5C-8A92-F61E052B0D7C}" v="1" dt="2024-05-08T21:56:46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COLORAÇÃO DE GRAFOS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Marcos </a:t>
            </a:r>
            <a:r>
              <a:rPr lang="en-US" dirty="0" err="1"/>
              <a:t>Fehlauer</a:t>
            </a:r>
            <a:r>
              <a:rPr lang="en-US" dirty="0"/>
              <a:t>, Pablo Marques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87D89-22FC-622C-690A-E2571C83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</a:t>
            </a:r>
            <a:r>
              <a:rPr lang="en-US" dirty="0"/>
              <a:t> se 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usada</a:t>
            </a:r>
            <a:endParaRPr lang="pt-BR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1EFBEF1-DAB5-FE3F-2356-678CD9318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74" y="1497161"/>
            <a:ext cx="7933072" cy="443874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E62BA-F7B8-8240-F43C-643DB196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7858-1B63-42BF-A081-F881375F2F0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56759-BDF5-5450-E526-02C0EF6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22887-B5A5-3AD7-1BCD-A285BC74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9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5BA22-DDB8-EA28-662F-932D9B51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  </a:t>
            </a:r>
            <a:r>
              <a:rPr lang="en-US" dirty="0" err="1"/>
              <a:t>grafo</a:t>
            </a:r>
            <a:r>
              <a:rPr lang="en-US" dirty="0"/>
              <a:t> para </a:t>
            </a:r>
            <a:r>
              <a:rPr lang="en-US" dirty="0" err="1"/>
              <a:t>json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1B9C5-ECD6-57E5-9FD7-BC1EB3E3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F82-DB03-45A0-ACCF-79B6BA019DEA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47CD2-6424-E60E-9752-F01BEF8C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D7149-A62B-8721-8BB7-6B01E29E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F3F62092-4A47-DE51-7B8F-649D763BB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00" y="1858822"/>
            <a:ext cx="5602493" cy="4070492"/>
          </a:xfrm>
        </p:spPr>
      </p:pic>
    </p:spTree>
    <p:extLst>
      <p:ext uri="{BB962C8B-B14F-4D97-AF65-F5344CB8AC3E}">
        <p14:creationId xmlns:p14="http://schemas.microsoft.com/office/powerpoint/2010/main" val="92226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E3F11-14DD-8077-FB41-A3392F5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4x4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EE75B-5DF8-AD96-3DA5-5DB61E0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C39-5165-4D2B-ACBD-E17B2F524E7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22278-3F9C-F2F8-DCEA-3A53F620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2F008-0472-28F0-6C44-774E60D6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9D66E1-B7D0-5B01-9676-18817154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" y="2293126"/>
            <a:ext cx="2562583" cy="1752845"/>
          </a:xfrm>
          <a:prstGeom prst="rect">
            <a:avLst/>
          </a:prstGeom>
        </p:spPr>
      </p:pic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82257A56-F537-8637-2D1A-5FD85F9F2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4714" y="2293126"/>
            <a:ext cx="7374672" cy="3636963"/>
          </a:xfrm>
        </p:spPr>
      </p:pic>
    </p:spTree>
    <p:extLst>
      <p:ext uri="{BB962C8B-B14F-4D97-AF65-F5344CB8AC3E}">
        <p14:creationId xmlns:p14="http://schemas.microsoft.com/office/powerpoint/2010/main" val="4370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FD85E-227F-A119-5DAB-F0AEE197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 9X9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A858B-B4DC-6780-8F0D-A59CC23C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912-0E07-4761-AF31-F15308DB0B4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05FAB-89D3-1DBD-F78A-8ABA416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B5402-E59B-4737-C46D-723F0FA9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FCAF14-CBEA-6458-A895-9A5CB917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393343"/>
            <a:ext cx="2648320" cy="1686160"/>
          </a:xfrm>
          <a:prstGeom prst="rect">
            <a:avLst/>
          </a:prstGeom>
        </p:spPr>
      </p:pic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3C812D51-3395-7F75-3A24-0973BDF2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9459" y="2358535"/>
            <a:ext cx="7472583" cy="3636963"/>
          </a:xfrm>
        </p:spPr>
      </p:pic>
    </p:spTree>
    <p:extLst>
      <p:ext uri="{BB962C8B-B14F-4D97-AF65-F5344CB8AC3E}">
        <p14:creationId xmlns:p14="http://schemas.microsoft.com/office/powerpoint/2010/main" val="120601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FCB5-D603-7C18-263A-DC43F62E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 16X16</a:t>
            </a:r>
            <a:endParaRPr lang="pt-BR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2E0E287-0931-F414-F9A2-4EFE97E3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054" y="2372072"/>
            <a:ext cx="7451958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7C2CA-F9A8-131C-A984-7D5CEB1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9115-3CF0-462F-BCAE-E56F346017D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3C01C-65C7-3A10-662C-6CB1242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F30A9-9077-E1C3-B115-2A419DA9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A412369-67DD-9B1E-2547-D4C59F31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5" y="2393343"/>
            <a:ext cx="261974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</a:t>
            </a:r>
            <a:r>
              <a:rPr lang="en-US" dirty="0" err="1"/>
              <a:t>bibliográficas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AULA, B. –. </a:t>
            </a:r>
            <a:r>
              <a:rPr lang="pt-BR" b="1" dirty="0"/>
              <a:t>Túlio </a:t>
            </a:r>
            <a:r>
              <a:rPr lang="pt-BR" b="1" dirty="0" err="1"/>
              <a:t>Toffolo</a:t>
            </a:r>
            <a:r>
              <a:rPr lang="pt-BR" b="1" dirty="0"/>
              <a:t> – www.toffolo.com.br Marco Antônio Carvalho – marco.opt@gmail.com</a:t>
            </a:r>
            <a:r>
              <a:rPr lang="pt-BR" dirty="0"/>
              <a:t>. Disponível em: &lt;http://www3.decom.ufop.br/</a:t>
            </a:r>
            <a:r>
              <a:rPr lang="pt-BR" dirty="0" err="1"/>
              <a:t>toffolo</a:t>
            </a:r>
            <a:r>
              <a:rPr lang="pt-BR" dirty="0"/>
              <a:t>/</a:t>
            </a:r>
            <a:r>
              <a:rPr lang="pt-BR" dirty="0" err="1"/>
              <a:t>site_media</a:t>
            </a:r>
            <a:r>
              <a:rPr lang="pt-BR" dirty="0"/>
              <a:t>/uploads/2011-1/bcc402/slides/10._backtracking.pdf&gt;. Acesso em: 8 maio. 2024.</a:t>
            </a:r>
          </a:p>
          <a:p>
            <a:r>
              <a:rPr lang="pt-BR" b="1" dirty="0"/>
              <a:t>O que é um algoritmo </a:t>
            </a:r>
            <a:r>
              <a:rPr lang="pt-BR" b="1" dirty="0" err="1"/>
              <a:t>Backtracking</a:t>
            </a:r>
            <a:r>
              <a:rPr lang="pt-BR" b="1" dirty="0"/>
              <a:t>? </a:t>
            </a:r>
            <a:r>
              <a:rPr lang="pt-BR" dirty="0"/>
              <a:t>Disponível em: &lt;https://pt.stackoverflow.com/</a:t>
            </a:r>
            <a:r>
              <a:rPr lang="pt-BR" dirty="0" err="1"/>
              <a:t>questions</a:t>
            </a:r>
            <a:r>
              <a:rPr lang="pt-BR" dirty="0"/>
              <a:t>/103184/</a:t>
            </a:r>
            <a:r>
              <a:rPr lang="pt-BR" dirty="0" err="1"/>
              <a:t>o-que</a:t>
            </a:r>
            <a:r>
              <a:rPr lang="pt-BR" dirty="0"/>
              <a:t>-%C3%A9-um-algoritmo-backtracking&gt;. Acesso em: 8 maio. </a:t>
            </a:r>
            <a:r>
              <a:rPr lang="pt-BR"/>
              <a:t>2024.</a:t>
            </a:r>
            <a:endParaRPr lang="pt-BR" dirty="0"/>
          </a:p>
          <a:p>
            <a:r>
              <a:rPr lang="pt-BR" dirty="0"/>
              <a:t>WIKIPEDIA CONTRIBUTORS. </a:t>
            </a:r>
            <a:r>
              <a:rPr lang="pt-BR" b="1" dirty="0"/>
              <a:t>Sudoku</a:t>
            </a:r>
            <a:r>
              <a:rPr lang="pt-BR" dirty="0"/>
              <a:t>. Disponível em: &lt;https://en.wikipedia.org/w/</a:t>
            </a:r>
            <a:r>
              <a:rPr lang="pt-BR" dirty="0" err="1"/>
              <a:t>index.php?title</a:t>
            </a:r>
            <a:r>
              <a:rPr lang="pt-BR" dirty="0"/>
              <a:t>=</a:t>
            </a:r>
            <a:r>
              <a:rPr lang="pt-BR" dirty="0" err="1"/>
              <a:t>Sudoku&amp;oldid</a:t>
            </a:r>
            <a:r>
              <a:rPr lang="pt-BR" dirty="0"/>
              <a:t>=1222342494&gt;.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dirty="0" err="1"/>
              <a:t>Obrigado</a:t>
            </a:r>
            <a:endParaRPr lang="pt-BR" sz="5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Sudoku é um quebra-cabeça lógico com tabuleiro N por N, sendo a raiz quadrada de N um número inteiro, de modo que cada linha, coluna e </a:t>
            </a:r>
            <a:r>
              <a:rPr lang="pt-BR" dirty="0" err="1"/>
              <a:t>sub-grade</a:t>
            </a:r>
            <a:r>
              <a:rPr lang="pt-BR" dirty="0"/>
              <a:t> de tamanho da raiz quadrada de N que contenha todos os números de 1 a N sem repetição;</a:t>
            </a:r>
          </a:p>
          <a:p>
            <a:r>
              <a:rPr lang="pt-BR" dirty="0"/>
              <a:t>A técnica usa é o </a:t>
            </a:r>
            <a:r>
              <a:rPr lang="pt-BR" i="1" dirty="0" err="1"/>
              <a:t>Backtracking</a:t>
            </a:r>
            <a:r>
              <a:rPr lang="pt-BR" dirty="0"/>
              <a:t> (Busca Recursiva), que a partir do input do usuário, pinta uma célula vazia com o número 1 e verifica se ele não viola as regras. Se não violar, continua preenchendo as células subsequentes.;</a:t>
            </a:r>
          </a:p>
          <a:p>
            <a:r>
              <a:rPr lang="pt-BR" dirty="0"/>
              <a:t>Se chegar a uma célula onde não podemos preencher nenhum número válido, se é voltado atrás (</a:t>
            </a:r>
            <a:r>
              <a:rPr lang="pt-BR" i="1" dirty="0" err="1"/>
              <a:t>backtrack</a:t>
            </a:r>
            <a:r>
              <a:rPr lang="pt-BR" dirty="0"/>
              <a:t>) e tenta outro número na célula anterior. Esse processo continua até que todas as células estejam preenchidas corretamente.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Forma bastante fácil de implementar um problema que de outra forma seria muito mais complexo de se resolver;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É examinado todas as opções, garantindo que a solução final seja encontrada;</a:t>
            </a:r>
          </a:p>
          <a:p>
            <a:r>
              <a:rPr lang="pt-BR" dirty="0"/>
              <a:t>Se não por restrições (</a:t>
            </a:r>
            <a:r>
              <a:rPr lang="pt-BR" dirty="0" err="1"/>
              <a:t>constraints</a:t>
            </a:r>
            <a:r>
              <a:rPr lang="pt-BR" dirty="0"/>
              <a:t>) </a:t>
            </a:r>
            <a:r>
              <a:rPr lang="pt-BR" dirty="0" err="1"/>
              <a:t>executão</a:t>
            </a:r>
            <a:r>
              <a:rPr lang="pt-BR" dirty="0"/>
              <a:t> acontecerá uma busca exaustiva e tenderão à explosão combinatória; </a:t>
            </a:r>
          </a:p>
          <a:p>
            <a:r>
              <a:rPr lang="pt-BR" dirty="0"/>
              <a:t>Necessitam de muita memória no Stack;</a:t>
            </a:r>
          </a:p>
          <a:p>
            <a:r>
              <a:rPr lang="pt-BR" dirty="0"/>
              <a:t>A ordem em que os candidatos são explorados afeta o desempenho. Uma escolha inadequada de ordem pode levar a um tempo de execução mais longo.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336CA-46CB-E909-FCA2-DB7B5017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0F452FC-2464-3821-2B96-E29393816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979" y="1126230"/>
            <a:ext cx="5924042" cy="4893085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C38012-20EA-F590-0716-D92A4F1E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7BEC-1D54-41B7-9FA4-F1B382CF0549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9A0D6A-365A-87AD-B545-6B2165F5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283DCA-B281-F185-2AF0-1153408B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0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56C44-CE58-41CD-29E4-49176BA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144A76C-7831-775B-9992-B2783F294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04" y="1589768"/>
            <a:ext cx="6806212" cy="434613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D5B44-50BA-7A8E-FE92-46CD6A25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05A-C0FD-4DBB-A08B-0ABAC21AD1B9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AE09A-BB25-9967-61E8-F68F2D68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B571C-08E1-C3F7-6CDE-52EFB0BA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1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149C2-F1C9-B662-3A74-0B3F0A9B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sudoku </a:t>
            </a:r>
            <a:r>
              <a:rPr lang="en-US" dirty="0" err="1"/>
              <a:t>parcialmente</a:t>
            </a:r>
            <a:r>
              <a:rPr lang="en-US" dirty="0"/>
              <a:t> </a:t>
            </a:r>
            <a:r>
              <a:rPr lang="en-US" dirty="0" err="1"/>
              <a:t>completo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C901518-C422-89C1-6369-69ED99F70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339" y="2292350"/>
            <a:ext cx="6033310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0FD21-8104-B811-194F-022F35A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47A-AFE5-4751-8EB6-6ADAB3367E0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3A7914-9088-768E-6AF3-02191E00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27E54B-5185-90E8-3CCF-C9956A04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8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686DF-65D1-C31B-9C66-BF7F4C77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sudoku </a:t>
            </a:r>
            <a:r>
              <a:rPr lang="en-US" dirty="0" err="1"/>
              <a:t>parcialmente</a:t>
            </a:r>
            <a:r>
              <a:rPr lang="en-US" dirty="0"/>
              <a:t> </a:t>
            </a:r>
            <a:r>
              <a:rPr lang="en-US" dirty="0" err="1"/>
              <a:t>feito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977DA46-0F53-57B2-6472-D21100504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735" y="2292350"/>
            <a:ext cx="4916518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0FFB5D-9645-F3FA-1FD5-784C585D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FDDA-7EEF-4A19-81FF-08E9A71601AB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D05ED-3483-79A1-7FC4-F4CBF5A9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517D38-5E50-C8F6-3F3E-E8948FB1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40403-79F0-823D-2409-D5E0B58B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COLORINDO O GRAFO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EE782DC-34E0-2145-3B71-7A7901F7F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162" y="1401822"/>
            <a:ext cx="6010286" cy="4954528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D61E1-2EC2-706B-DD07-923C49B2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B47E-E857-47C8-9885-0C648C707DB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982DA-FC37-1F4B-29A6-82121031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ABA8B8-DE71-8921-FCEE-49A28EA0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1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27EB-9630-9CCA-54BD-82695DF6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local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colorido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863F3-9666-B920-ED06-064D2D35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33E3-916B-4903-A3F2-E565CDEFFD2A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83AC53-5D94-BD4E-DF5E-03CBB239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C2BC9-964D-D15F-BB65-FFD25A78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CB3B0777-5292-ECBA-8C1A-6098EEFCD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2" y="2032126"/>
            <a:ext cx="8340906" cy="3108217"/>
          </a:xfrm>
        </p:spPr>
      </p:pic>
      <p:pic>
        <p:nvPicPr>
          <p:cNvPr id="7" name="Imagem 6" descr="A screen shot of a computer program&#10;&#10;Descrição gerada automaticamente">
            <a:extLst>
              <a:ext uri="{FF2B5EF4-FFF2-40B4-BE49-F238E27FC236}">
                <a16:creationId xmlns:a16="http://schemas.microsoft.com/office/drawing/2014/main" id="{24B49B10-7660-3EA2-3964-3F937A078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44" y="1315950"/>
            <a:ext cx="3256303" cy="47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5093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472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Calisto MT</vt:lpstr>
      <vt:lpstr>Univers Condensed</vt:lpstr>
      <vt:lpstr>ChronicleVTI</vt:lpstr>
      <vt:lpstr>COLORAÇÃO DE GRAFOS</vt:lpstr>
      <vt:lpstr>Introdução</vt:lpstr>
      <vt:lpstr>Pontos positos e negativos</vt:lpstr>
      <vt:lpstr>PRINCIPAL</vt:lpstr>
      <vt:lpstr>pRINCIPAL</vt:lpstr>
      <vt:lpstr>Gerar jogo sudoku parcialmente completo</vt:lpstr>
      <vt:lpstr>Gerar jogo sudoku parcialmente feito</vt:lpstr>
      <vt:lpstr>COLORINDO O GRAFO</vt:lpstr>
      <vt:lpstr>Encontrar local não colorido</vt:lpstr>
      <vt:lpstr>Verificar se a cor pode ser usada</vt:lpstr>
      <vt:lpstr>Converter  grafo para json</vt:lpstr>
      <vt:lpstr>Exemplo 4x4</vt:lpstr>
      <vt:lpstr>EXEMPLO 9X9</vt:lpstr>
      <vt:lpstr>EXEMPLO 16X16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33</cp:revision>
  <dcterms:created xsi:type="dcterms:W3CDTF">2024-04-28T21:40:46Z</dcterms:created>
  <dcterms:modified xsi:type="dcterms:W3CDTF">2024-05-08T21:57:06Z</dcterms:modified>
</cp:coreProperties>
</file>