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428B-EB3A-4EDA-8B94-5C42A3C67680}" v="15" dt="2024-05-08T01:13:5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COLORAÇÃO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  <a:r>
              <a:rPr lang="en-US" dirty="0"/>
              <a:t>, Pablo Marques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2759E-6509-5739-997F-79FBA33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similaridade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84354-353E-8862-FCBF-8C22177A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ADF07-4BC5-F71C-E155-7E69990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F2CA-FA0A-421E-92E7-5CBF624CA0D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563B5-F358-CCDC-BE50-1AA3C53B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85450-93CC-472B-2AE9-4E3E69B2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7D89-22FC-622C-690A-E2571C83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A5516-B06F-36C5-F2E3-84103FAD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E62BA-F7B8-8240-F43C-643DB196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7858-1B63-42BF-A081-F881375F2F0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56759-BDF5-5450-E526-02C0EF6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2887-B5A5-3AD7-1BCD-A285BC7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ChronicleVTI</vt:lpstr>
      <vt:lpstr>COLORAÇÃO DE GRAFOS</vt:lpstr>
      <vt:lpstr>Introdução</vt:lpstr>
      <vt:lpstr>Funções de similaridade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33</cp:revision>
  <dcterms:created xsi:type="dcterms:W3CDTF">2024-04-28T21:40:46Z</dcterms:created>
  <dcterms:modified xsi:type="dcterms:W3CDTF">2024-05-08T01:14:02Z</dcterms:modified>
</cp:coreProperties>
</file>