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8E06D-317C-48B5-80AB-C63B5B44D7D8}" v="31" dt="2024-04-28T21:41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PortalVTI</vt:lpstr>
      <vt:lpstr>COLORAÇÃO DE GRAFOS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2024-04-28T21:40:46Z</dcterms:created>
  <dcterms:modified xsi:type="dcterms:W3CDTF">2024-04-28T21:41:41Z</dcterms:modified>
</cp:coreProperties>
</file>