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9" r:id="rId4"/>
    <p:sldId id="264" r:id="rId5"/>
    <p:sldId id="267" r:id="rId6"/>
    <p:sldId id="265" r:id="rId7"/>
    <p:sldId id="266" r:id="rId8"/>
    <p:sldId id="262" r:id="rId9"/>
    <p:sldId id="261" r:id="rId10"/>
    <p:sldId id="259" r:id="rId11"/>
    <p:sldId id="263" r:id="rId12"/>
    <p:sldId id="275" r:id="rId13"/>
    <p:sldId id="271" r:id="rId14"/>
    <p:sldId id="274" r:id="rId15"/>
    <p:sldId id="268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A428B-EB3A-4EDA-8B94-5C42A3C67680}" v="15" dt="2024-05-08T01:13:54.042"/>
    <p1510:client id="{9027FE1D-C861-432B-B1C8-11A99DB4171A}" v="1" dt="2024-05-08T21:31:22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Savian" userId="83fefb37af455394" providerId="Windows Live" clId="Web-{236A428B-EB3A-4EDA-8B94-5C42A3C67680}"/>
    <pc:docChg chg="modSld addMainMaster delMainMaster">
      <pc:chgData name="Eduardo Savian" userId="83fefb37af455394" providerId="Windows Live" clId="Web-{236A428B-EB3A-4EDA-8B94-5C42A3C67680}" dt="2024-05-08T01:13:54.042" v="2"/>
      <pc:docMkLst>
        <pc:docMk/>
      </pc:docMkLst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09857222" sldId="256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3775945265" sldId="257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2" creationId="{D6ADE00D-4311-50C4-8DF9-71AEE4CBFBA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3" creationId="{A3B4ADFF-18FA-819A-E2DD-F32D67BA3A8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4" creationId="{DB215652-CD47-035A-D24D-F14EE46A4092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5" creationId="{3381B339-BCA0-D98E-7BEC-F5F86A2EBAE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6" creationId="{245176F3-9B8F-5D0D-56B6-881A0F8BAE27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767302655" sldId="258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2" creationId="{3DA2759E-6509-5739-997F-79FBA3389A58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3" creationId="{AD684354-353E-8862-FCBF-8C22177AF4B9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4" creationId="{01FADF07-4BC5-F71C-E155-7E699903405F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5" creationId="{C30563B5-F358-CCDC-BE50-1AA3C53B3CC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6" creationId="{D5485450-93CC-472B-2AE9-4E3E69B21993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967995460" sldId="259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2" creationId="{39887D89-22FC-622C-690A-E2571C8358C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3" creationId="{D18A5516-B06F-36C5-F2E3-84103FADF1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4" creationId="{FBBE62BA-F7B8-8240-F43C-643DB196171D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5" creationId="{BB056759-BDF5-5450-E526-02C0EF64F52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6" creationId="{4CA22887-B5A5-3AD7-1BCD-A285BC742658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2210678312" sldId="260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2" creationId="{B1F35A36-4B8A-CC21-A7B3-D24FC535748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4" creationId="{50137EE9-4887-8E0A-6349-CC3BFA083A91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5" creationId="{F359168D-AE6A-4BA1-7FED-DC37B5B538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6" creationId="{4880F13E-F76E-22C7-A8C6-39DB72471046}"/>
          </ac:spMkLst>
        </pc:spChg>
      </pc:sldChg>
      <pc:sldMasterChg chg="del delSldLayout">
        <pc:chgData name="Eduardo Savian" userId="83fefb37af455394" providerId="Windows Live" clId="Web-{236A428B-EB3A-4EDA-8B94-5C42A3C67680}" dt="2024-05-08T01:13:49.792" v="1"/>
        <pc:sldMasterMkLst>
          <pc:docMk/>
          <pc:sldMasterMk cId="380110844" sldId="2147483702"/>
        </pc:sldMasterMkLst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993827588" sldId="2147483703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57156884" sldId="2147483704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260547415" sldId="2147483705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51149255" sldId="2147483706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095146221" sldId="2147483707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266165134" sldId="2147483708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757151552" sldId="2147483709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00739392" sldId="2147483710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1672042868" sldId="2147483711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551866296" sldId="2147483712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957431958" sldId="2147483713"/>
          </pc:sldLayoutMkLst>
        </pc:sldLayoutChg>
      </pc:sldMasterChg>
      <pc:sldMasterChg chg="add del addSldLayout del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645011375" sldId="2147483714"/>
        </pc:sldMasterMkLst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543416935" sldId="2147483715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4178920073" sldId="2147483716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2575441499" sldId="2147483717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070394006" sldId="2147483718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428766048" sldId="2147483719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20660179" sldId="2147483720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67664888" sldId="2147483721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959125597" sldId="2147483722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000397119" sldId="2147483723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39627506" sldId="2147483724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86191390" sldId="2147483725"/>
          </pc:sldLayoutMkLst>
        </pc:sldLayoutChg>
      </pc:sldMasterChg>
      <pc:sldMasterChg chg="add add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4053071425" sldId="2147483726"/>
        </pc:sldMasterMkLst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405480151" sldId="2147483727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815732919" sldId="2147483728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855284416" sldId="2147483729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9291616" sldId="2147483730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7543662" sldId="2147483731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653701556" sldId="2147483732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834732239" sldId="2147483733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4185700777" sldId="2147483734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44836093" sldId="2147483735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2852958450" sldId="2147483736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921917631" sldId="2147483737"/>
          </pc:sldLayoutMkLst>
        </pc:sldLayoutChg>
      </pc:sldMasterChg>
    </pc:docChg>
  </pc:docChgLst>
  <pc:docChgLst>
    <pc:chgData name="Eduardo Savian" userId="83fefb37af455394" providerId="LiveId" clId="{212EF4F1-877B-4B80-88EE-35A0BC77C71A}"/>
    <pc:docChg chg="custSel addSld modSld">
      <pc:chgData name="Eduardo Savian" userId="83fefb37af455394" providerId="LiveId" clId="{212EF4F1-877B-4B80-88EE-35A0BC77C71A}" dt="2024-05-03T19:36:56.092" v="52" actId="20577"/>
      <pc:docMkLst>
        <pc:docMk/>
      </pc:docMkLst>
      <pc:sldChg chg="modSp new mod">
        <pc:chgData name="Eduardo Savian" userId="83fefb37af455394" providerId="LiveId" clId="{212EF4F1-877B-4B80-88EE-35A0BC77C71A}" dt="2024-05-03T18:53:11.223" v="29" actId="20577"/>
        <pc:sldMkLst>
          <pc:docMk/>
          <pc:sldMk cId="3775945265" sldId="257"/>
        </pc:sldMkLst>
        <pc:spChg chg="mod">
          <ac:chgData name="Eduardo Savian" userId="83fefb37af455394" providerId="LiveId" clId="{212EF4F1-877B-4B80-88EE-35A0BC77C71A}" dt="2024-05-03T18:53:11.223" v="29" actId="20577"/>
          <ac:spMkLst>
            <pc:docMk/>
            <pc:sldMk cId="3775945265" sldId="257"/>
            <ac:spMk id="2" creationId="{D6ADE00D-4311-50C4-8DF9-71AEE4CBFBA6}"/>
          </ac:spMkLst>
        </pc:spChg>
      </pc:sldChg>
      <pc:sldChg chg="modSp new mod">
        <pc:chgData name="Eduardo Savian" userId="83fefb37af455394" providerId="LiveId" clId="{212EF4F1-877B-4B80-88EE-35A0BC77C71A}" dt="2024-05-03T19:36:56.092" v="52" actId="20577"/>
        <pc:sldMkLst>
          <pc:docMk/>
          <pc:sldMk cId="1767302655" sldId="258"/>
        </pc:sldMkLst>
        <pc:spChg chg="mod">
          <ac:chgData name="Eduardo Savian" userId="83fefb37af455394" providerId="LiveId" clId="{212EF4F1-877B-4B80-88EE-35A0BC77C71A}" dt="2024-05-03T19:36:56.092" v="52" actId="20577"/>
          <ac:spMkLst>
            <pc:docMk/>
            <pc:sldMk cId="1767302655" sldId="258"/>
            <ac:spMk id="2" creationId="{3DA2759E-6509-5739-997F-79FBA3389A58}"/>
          </ac:spMkLst>
        </pc:spChg>
      </pc:sldChg>
      <pc:sldChg chg="new">
        <pc:chgData name="Eduardo Savian" userId="83fefb37af455394" providerId="LiveId" clId="{212EF4F1-877B-4B80-88EE-35A0BC77C71A}" dt="2024-05-03T18:52:10.151" v="2" actId="680"/>
        <pc:sldMkLst>
          <pc:docMk/>
          <pc:sldMk cId="1967995460" sldId="259"/>
        </pc:sldMkLst>
      </pc:sldChg>
      <pc:sldChg chg="delSp modSp new mod">
        <pc:chgData name="Eduardo Savian" userId="83fefb37af455394" providerId="LiveId" clId="{212EF4F1-877B-4B80-88EE-35A0BC77C71A}" dt="2024-05-03T18:53:01.392" v="19" actId="1076"/>
        <pc:sldMkLst>
          <pc:docMk/>
          <pc:sldMk cId="2210678312" sldId="260"/>
        </pc:sldMkLst>
        <pc:spChg chg="mod">
          <ac:chgData name="Eduardo Savian" userId="83fefb37af455394" providerId="LiveId" clId="{212EF4F1-877B-4B80-88EE-35A0BC77C71A}" dt="2024-05-03T18:53:01.392" v="19" actId="1076"/>
          <ac:spMkLst>
            <pc:docMk/>
            <pc:sldMk cId="2210678312" sldId="260"/>
            <ac:spMk id="2" creationId="{B1F35A36-4B8A-CC21-A7B3-D24FC5357485}"/>
          </ac:spMkLst>
        </pc:spChg>
        <pc:spChg chg="del">
          <ac:chgData name="Eduardo Savian" userId="83fefb37af455394" providerId="LiveId" clId="{212EF4F1-877B-4B80-88EE-35A0BC77C71A}" dt="2024-05-03T18:52:32.529" v="12" actId="478"/>
          <ac:spMkLst>
            <pc:docMk/>
            <pc:sldMk cId="2210678312" sldId="260"/>
            <ac:spMk id="3" creationId="{4F31A53A-45B9-5159-56F8-275BCFA8167B}"/>
          </ac:spMkLst>
        </pc:spChg>
      </pc:sldChg>
    </pc:docChg>
  </pc:docChgLst>
  <pc:docChgLst>
    <pc:chgData name="Eduardo Savian" userId="83fefb37af455394" providerId="LiveId" clId="{9027FE1D-C861-432B-B1C8-11A99DB4171A}"/>
    <pc:docChg chg="undo redo custSel addSld delSld modSld sldOrd">
      <pc:chgData name="Eduardo Savian" userId="83fefb37af455394" providerId="LiveId" clId="{9027FE1D-C861-432B-B1C8-11A99DB4171A}" dt="2024-05-08T21:45:57.566" v="977" actId="27636"/>
      <pc:docMkLst>
        <pc:docMk/>
      </pc:docMkLst>
      <pc:sldChg chg="modSp mod">
        <pc:chgData name="Eduardo Savian" userId="83fefb37af455394" providerId="LiveId" clId="{9027FE1D-C861-432B-B1C8-11A99DB4171A}" dt="2024-05-08T21:26:36.303" v="783" actId="20577"/>
        <pc:sldMkLst>
          <pc:docMk/>
          <pc:sldMk cId="3775945265" sldId="257"/>
        </pc:sldMkLst>
        <pc:spChg chg="mod">
          <ac:chgData name="Eduardo Savian" userId="83fefb37af455394" providerId="LiveId" clId="{9027FE1D-C861-432B-B1C8-11A99DB4171A}" dt="2024-05-08T21:26:36.303" v="783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add del">
        <pc:chgData name="Eduardo Savian" userId="83fefb37af455394" providerId="LiveId" clId="{9027FE1D-C861-432B-B1C8-11A99DB4171A}" dt="2024-05-08T21:05:36.378" v="77" actId="2696"/>
        <pc:sldMkLst>
          <pc:docMk/>
          <pc:sldMk cId="1767302655" sldId="258"/>
        </pc:sldMkLst>
      </pc:sldChg>
      <pc:sldChg chg="addSp delSp modSp mod">
        <pc:chgData name="Eduardo Savian" userId="83fefb37af455394" providerId="LiveId" clId="{9027FE1D-C861-432B-B1C8-11A99DB4171A}" dt="2024-05-08T21:28:22.277" v="799" actId="20577"/>
        <pc:sldMkLst>
          <pc:docMk/>
          <pc:sldMk cId="1967995460" sldId="259"/>
        </pc:sldMkLst>
        <pc:spChg chg="mod">
          <ac:chgData name="Eduardo Savian" userId="83fefb37af455394" providerId="LiveId" clId="{9027FE1D-C861-432B-B1C8-11A99DB4171A}" dt="2024-05-08T21:28:22.277" v="799" actId="20577"/>
          <ac:spMkLst>
            <pc:docMk/>
            <pc:sldMk cId="1967995460" sldId="259"/>
            <ac:spMk id="2" creationId="{39887D89-22FC-622C-690A-E2571C8358CE}"/>
          </ac:spMkLst>
        </pc:spChg>
        <pc:spChg chg="add del mod">
          <ac:chgData name="Eduardo Savian" userId="83fefb37af455394" providerId="LiveId" clId="{9027FE1D-C861-432B-B1C8-11A99DB4171A}" dt="2024-05-08T20:59:00.383" v="7" actId="22"/>
          <ac:spMkLst>
            <pc:docMk/>
            <pc:sldMk cId="1967995460" sldId="259"/>
            <ac:spMk id="3" creationId="{D18A5516-B06F-36C5-F2E3-84103FADF1AC}"/>
          </ac:spMkLst>
        </pc:spChg>
        <pc:picChg chg="add del mod ord">
          <ac:chgData name="Eduardo Savian" userId="83fefb37af455394" providerId="LiveId" clId="{9027FE1D-C861-432B-B1C8-11A99DB4171A}" dt="2024-05-08T20:58:36.385" v="4" actId="22"/>
          <ac:picMkLst>
            <pc:docMk/>
            <pc:sldMk cId="1967995460" sldId="259"/>
            <ac:picMk id="8" creationId="{52C2B709-56B2-20E2-768C-306D1D6965DE}"/>
          </ac:picMkLst>
        </pc:picChg>
        <pc:picChg chg="add del mod ord">
          <ac:chgData name="Eduardo Savian" userId="83fefb37af455394" providerId="LiveId" clId="{9027FE1D-C861-432B-B1C8-11A99DB4171A}" dt="2024-05-08T20:58:39.915" v="6" actId="22"/>
          <ac:picMkLst>
            <pc:docMk/>
            <pc:sldMk cId="1967995460" sldId="259"/>
            <ac:picMk id="10" creationId="{16A63DAA-E59A-D7A3-B358-FD699D848CF5}"/>
          </ac:picMkLst>
        </pc:picChg>
        <pc:picChg chg="add mod ord">
          <ac:chgData name="Eduardo Savian" userId="83fefb37af455394" providerId="LiveId" clId="{9027FE1D-C861-432B-B1C8-11A99DB4171A}" dt="2024-05-08T20:59:07.023" v="10" actId="1076"/>
          <ac:picMkLst>
            <pc:docMk/>
            <pc:sldMk cId="1967995460" sldId="259"/>
            <ac:picMk id="12" creationId="{91EFBEF1-DAB5-FE3F-2356-678CD9318547}"/>
          </ac:picMkLst>
        </pc:picChg>
      </pc:sldChg>
      <pc:sldChg chg="addSp delSp modSp new mod ord">
        <pc:chgData name="Eduardo Savian" userId="83fefb37af455394" providerId="LiveId" clId="{9027FE1D-C861-432B-B1C8-11A99DB4171A}" dt="2024-05-08T21:28:50.537" v="801"/>
        <pc:sldMkLst>
          <pc:docMk/>
          <pc:sldMk cId="2753850936" sldId="261"/>
        </pc:sldMkLst>
        <pc:spChg chg="mod">
          <ac:chgData name="Eduardo Savian" userId="83fefb37af455394" providerId="LiveId" clId="{9027FE1D-C861-432B-B1C8-11A99DB4171A}" dt="2024-05-08T21:06:06.138" v="144" actId="20577"/>
          <ac:spMkLst>
            <pc:docMk/>
            <pc:sldMk cId="2753850936" sldId="261"/>
            <ac:spMk id="2" creationId="{B4FB27EB-9630-9CCA-54BD-82695DF6A1E3}"/>
          </ac:spMkLst>
        </pc:spChg>
        <pc:spChg chg="del mod">
          <ac:chgData name="Eduardo Savian" userId="83fefb37af455394" providerId="LiveId" clId="{9027FE1D-C861-432B-B1C8-11A99DB4171A}" dt="2024-05-08T20:59:30.147" v="16" actId="22"/>
          <ac:spMkLst>
            <pc:docMk/>
            <pc:sldMk cId="2753850936" sldId="261"/>
            <ac:spMk id="3" creationId="{E95B3CCF-9410-58FF-EF97-ACA0442401C7}"/>
          </ac:spMkLst>
        </pc:spChg>
        <pc:spChg chg="add del mod">
          <ac:chgData name="Eduardo Savian" userId="83fefb37af455394" providerId="LiveId" clId="{9027FE1D-C861-432B-B1C8-11A99DB4171A}" dt="2024-05-08T20:59:54.887" v="20" actId="22"/>
          <ac:spMkLst>
            <pc:docMk/>
            <pc:sldMk cId="2753850936" sldId="261"/>
            <ac:spMk id="10" creationId="{C00765DB-66B9-6550-7CC5-D2D64B7208C9}"/>
          </ac:spMkLst>
        </pc:spChg>
        <pc:picChg chg="add del mod ord">
          <ac:chgData name="Eduardo Savian" userId="83fefb37af455394" providerId="LiveId" clId="{9027FE1D-C861-432B-B1C8-11A99DB4171A}" dt="2024-05-08T20:59:52.630" v="17" actId="478"/>
          <ac:picMkLst>
            <pc:docMk/>
            <pc:sldMk cId="2753850936" sldId="261"/>
            <ac:picMk id="8" creationId="{A42A3D5C-9BC3-F8AC-7056-D24B0741EB76}"/>
          </ac:picMkLst>
        </pc:picChg>
        <pc:picChg chg="add del">
          <ac:chgData name="Eduardo Savian" userId="83fefb37af455394" providerId="LiveId" clId="{9027FE1D-C861-432B-B1C8-11A99DB4171A}" dt="2024-05-08T20:59:53.501" v="19" actId="22"/>
          <ac:picMkLst>
            <pc:docMk/>
            <pc:sldMk cId="2753850936" sldId="261"/>
            <ac:picMk id="12" creationId="{685AB56C-9814-1B1C-3041-DA15E139136D}"/>
          </ac:picMkLst>
        </pc:picChg>
        <pc:picChg chg="add mod ord">
          <ac:chgData name="Eduardo Savian" userId="83fefb37af455394" providerId="LiveId" clId="{9027FE1D-C861-432B-B1C8-11A99DB4171A}" dt="2024-05-08T20:59:54.887" v="20" actId="22"/>
          <ac:picMkLst>
            <pc:docMk/>
            <pc:sldMk cId="2753850936" sldId="261"/>
            <ac:picMk id="14" creationId="{CB3B0777-5292-ECBA-8C1A-6098EEFCD096}"/>
          </ac:picMkLst>
        </pc:picChg>
      </pc:sldChg>
      <pc:sldChg chg="addSp delSp modSp new mod ord">
        <pc:chgData name="Eduardo Savian" userId="83fefb37af455394" providerId="LiveId" clId="{9027FE1D-C861-432B-B1C8-11A99DB4171A}" dt="2024-05-08T21:08:06.085" v="253" actId="1076"/>
        <pc:sldMkLst>
          <pc:docMk/>
          <pc:sldMk cId="4074611433" sldId="262"/>
        </pc:sldMkLst>
        <pc:spChg chg="mod">
          <ac:chgData name="Eduardo Savian" userId="83fefb37af455394" providerId="LiveId" clId="{9027FE1D-C861-432B-B1C8-11A99DB4171A}" dt="2024-05-08T21:07:41.346" v="248" actId="20577"/>
          <ac:spMkLst>
            <pc:docMk/>
            <pc:sldMk cId="4074611433" sldId="262"/>
            <ac:spMk id="2" creationId="{E2040403-79F0-823D-2409-D5E0B58B5402}"/>
          </ac:spMkLst>
        </pc:spChg>
        <pc:spChg chg="del">
          <ac:chgData name="Eduardo Savian" userId="83fefb37af455394" providerId="LiveId" clId="{9027FE1D-C861-432B-B1C8-11A99DB4171A}" dt="2024-05-08T21:00:17.889" v="21" actId="22"/>
          <ac:spMkLst>
            <pc:docMk/>
            <pc:sldMk cId="4074611433" sldId="262"/>
            <ac:spMk id="3" creationId="{560C1123-B873-3316-1617-C06231828F24}"/>
          </ac:spMkLst>
        </pc:spChg>
        <pc:picChg chg="add mod ord">
          <ac:chgData name="Eduardo Savian" userId="83fefb37af455394" providerId="LiveId" clId="{9027FE1D-C861-432B-B1C8-11A99DB4171A}" dt="2024-05-08T21:08:06.085" v="253" actId="1076"/>
          <ac:picMkLst>
            <pc:docMk/>
            <pc:sldMk cId="4074611433" sldId="262"/>
            <ac:picMk id="8" creationId="{5EE782DC-34E0-2145-3B71-7A7901F7FC0E}"/>
          </ac:picMkLst>
        </pc:picChg>
      </pc:sldChg>
      <pc:sldChg chg="addSp delSp modSp new mod">
        <pc:chgData name="Eduardo Savian" userId="83fefb37af455394" providerId="LiveId" clId="{9027FE1D-C861-432B-B1C8-11A99DB4171A}" dt="2024-05-08T21:09:09.085" v="265" actId="14100"/>
        <pc:sldMkLst>
          <pc:docMk/>
          <pc:sldMk cId="922261976" sldId="263"/>
        </pc:sldMkLst>
        <pc:spChg chg="mod">
          <ac:chgData name="Eduardo Savian" userId="83fefb37af455394" providerId="LiveId" clId="{9027FE1D-C861-432B-B1C8-11A99DB4171A}" dt="2024-05-08T21:06:29.059" v="173" actId="20577"/>
          <ac:spMkLst>
            <pc:docMk/>
            <pc:sldMk cId="922261976" sldId="263"/>
            <ac:spMk id="2" creationId="{8CA5BA22-DDB8-EA28-662F-932D9B518648}"/>
          </ac:spMkLst>
        </pc:spChg>
        <pc:spChg chg="del">
          <ac:chgData name="Eduardo Savian" userId="83fefb37af455394" providerId="LiveId" clId="{9027FE1D-C861-432B-B1C8-11A99DB4171A}" dt="2024-05-08T21:00:38.812" v="24" actId="22"/>
          <ac:spMkLst>
            <pc:docMk/>
            <pc:sldMk cId="922261976" sldId="263"/>
            <ac:spMk id="3" creationId="{A1C9E8BB-698A-B1B5-023C-3782C298794E}"/>
          </ac:spMkLst>
        </pc:spChg>
        <pc:spChg chg="add del mod">
          <ac:chgData name="Eduardo Savian" userId="83fefb37af455394" providerId="LiveId" clId="{9027FE1D-C861-432B-B1C8-11A99DB4171A}" dt="2024-05-08T21:09:06.349" v="264" actId="22"/>
          <ac:spMkLst>
            <pc:docMk/>
            <pc:sldMk cId="922261976" sldId="263"/>
            <ac:spMk id="10" creationId="{16771269-BF36-F3C5-01E9-A007977794A6}"/>
          </ac:spMkLst>
        </pc:spChg>
        <pc:spChg chg="add del">
          <ac:chgData name="Eduardo Savian" userId="83fefb37af455394" providerId="LiveId" clId="{9027FE1D-C861-432B-B1C8-11A99DB4171A}" dt="2024-05-08T21:08:54.852" v="256" actId="22"/>
          <ac:spMkLst>
            <pc:docMk/>
            <pc:sldMk cId="922261976" sldId="263"/>
            <ac:spMk id="12" creationId="{27873F30-40D0-5B6D-5037-21289261EC30}"/>
          </ac:spMkLst>
        </pc:spChg>
        <pc:picChg chg="add del mod ord">
          <ac:chgData name="Eduardo Savian" userId="83fefb37af455394" providerId="LiveId" clId="{9027FE1D-C861-432B-B1C8-11A99DB4171A}" dt="2024-05-08T21:08:54.091" v="254" actId="478"/>
          <ac:picMkLst>
            <pc:docMk/>
            <pc:sldMk cId="922261976" sldId="263"/>
            <ac:picMk id="8" creationId="{B1CC22E3-EFFB-7223-F08A-0A40E94AE260}"/>
          </ac:picMkLst>
        </pc:picChg>
        <pc:picChg chg="add del">
          <ac:chgData name="Eduardo Savian" userId="83fefb37af455394" providerId="LiveId" clId="{9027FE1D-C861-432B-B1C8-11A99DB4171A}" dt="2024-05-08T21:09:04.535" v="262" actId="22"/>
          <ac:picMkLst>
            <pc:docMk/>
            <pc:sldMk cId="922261976" sldId="263"/>
            <ac:picMk id="14" creationId="{3CEAAAE0-FFCC-E7A5-3D69-A09E8FC2F9CE}"/>
          </ac:picMkLst>
        </pc:picChg>
        <pc:picChg chg="add mod ord">
          <ac:chgData name="Eduardo Savian" userId="83fefb37af455394" providerId="LiveId" clId="{9027FE1D-C861-432B-B1C8-11A99DB4171A}" dt="2024-05-08T21:09:09.085" v="265" actId="14100"/>
          <ac:picMkLst>
            <pc:docMk/>
            <pc:sldMk cId="922261976" sldId="263"/>
            <ac:picMk id="16" creationId="{F3F62092-4A47-DE51-7B8F-649D763BBB5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28.571" v="76" actId="1076"/>
        <pc:sldMkLst>
          <pc:docMk/>
          <pc:sldMk cId="2804307500" sldId="264"/>
        </pc:sldMkLst>
        <pc:spChg chg="mod">
          <ac:chgData name="Eduardo Savian" userId="83fefb37af455394" providerId="LiveId" clId="{9027FE1D-C861-432B-B1C8-11A99DB4171A}" dt="2024-05-08T21:04:38.025" v="55" actId="20577"/>
          <ac:spMkLst>
            <pc:docMk/>
            <pc:sldMk cId="2804307500" sldId="264"/>
            <ac:spMk id="2" creationId="{714336CA-46CB-E909-FCA2-DB7B50170DF0}"/>
          </ac:spMkLst>
        </pc:spChg>
        <pc:spChg chg="del">
          <ac:chgData name="Eduardo Savian" userId="83fefb37af455394" providerId="LiveId" clId="{9027FE1D-C861-432B-B1C8-11A99DB4171A}" dt="2024-05-08T21:03:25.944" v="34" actId="22"/>
          <ac:spMkLst>
            <pc:docMk/>
            <pc:sldMk cId="2804307500" sldId="264"/>
            <ac:spMk id="3" creationId="{1450566D-5868-09C0-EAAE-B766FBD4D56A}"/>
          </ac:spMkLst>
        </pc:spChg>
        <pc:picChg chg="add mod ord">
          <ac:chgData name="Eduardo Savian" userId="83fefb37af455394" providerId="LiveId" clId="{9027FE1D-C861-432B-B1C8-11A99DB4171A}" dt="2024-05-08T21:05:28.571" v="76" actId="1076"/>
          <ac:picMkLst>
            <pc:docMk/>
            <pc:sldMk cId="2804307500" sldId="264"/>
            <ac:picMk id="8" creationId="{00F452FC-2464-3821-2B96-E293938164EB}"/>
          </ac:picMkLst>
        </pc:picChg>
      </pc:sldChg>
      <pc:sldChg chg="addSp delSp modSp new mod ord">
        <pc:chgData name="Eduardo Savian" userId="83fefb37af455394" providerId="LiveId" clId="{9027FE1D-C861-432B-B1C8-11A99DB4171A}" dt="2024-05-08T21:29:14.113" v="811" actId="20577"/>
        <pc:sldMkLst>
          <pc:docMk/>
          <pc:sldMk cId="1498387516" sldId="265"/>
        </pc:sldMkLst>
        <pc:spChg chg="mod">
          <ac:chgData name="Eduardo Savian" userId="83fefb37af455394" providerId="LiveId" clId="{9027FE1D-C861-432B-B1C8-11A99DB4171A}" dt="2024-05-08T21:29:14.113" v="811" actId="20577"/>
          <ac:spMkLst>
            <pc:docMk/>
            <pc:sldMk cId="1498387516" sldId="265"/>
            <ac:spMk id="2" creationId="{017149C2-F1C9-B662-3A74-0B3F0A9B813C}"/>
          </ac:spMkLst>
        </pc:spChg>
        <pc:spChg chg="del">
          <ac:chgData name="Eduardo Savian" userId="83fefb37af455394" providerId="LiveId" clId="{9027FE1D-C861-432B-B1C8-11A99DB4171A}" dt="2024-05-08T21:01:37.067" v="27" actId="22"/>
          <ac:spMkLst>
            <pc:docMk/>
            <pc:sldMk cId="1498387516" sldId="265"/>
            <ac:spMk id="3" creationId="{E26508B0-20C1-63BE-B087-39A3791B45B5}"/>
          </ac:spMkLst>
        </pc:spChg>
        <pc:picChg chg="add mod ord">
          <ac:chgData name="Eduardo Savian" userId="83fefb37af455394" providerId="LiveId" clId="{9027FE1D-C861-432B-B1C8-11A99DB4171A}" dt="2024-05-08T21:01:37.067" v="27" actId="22"/>
          <ac:picMkLst>
            <pc:docMk/>
            <pc:sldMk cId="1498387516" sldId="265"/>
            <ac:picMk id="8" creationId="{7C901518-C422-89C1-6369-69ED99F70AF8}"/>
          </ac:picMkLst>
        </pc:picChg>
      </pc:sldChg>
      <pc:sldChg chg="addSp delSp modSp new mod ord">
        <pc:chgData name="Eduardo Savian" userId="83fefb37af455394" providerId="LiveId" clId="{9027FE1D-C861-432B-B1C8-11A99DB4171A}" dt="2024-05-08T21:07:11.088" v="221"/>
        <pc:sldMkLst>
          <pc:docMk/>
          <pc:sldMk cId="1606520421" sldId="266"/>
        </pc:sldMkLst>
        <pc:spChg chg="mod">
          <ac:chgData name="Eduardo Savian" userId="83fefb37af455394" providerId="LiveId" clId="{9027FE1D-C861-432B-B1C8-11A99DB4171A}" dt="2024-05-08T21:07:03.830" v="217"/>
          <ac:spMkLst>
            <pc:docMk/>
            <pc:sldMk cId="1606520421" sldId="266"/>
            <ac:spMk id="2" creationId="{06A686DF-65D1-C31B-9C66-BF7F4C7748DA}"/>
          </ac:spMkLst>
        </pc:spChg>
        <pc:spChg chg="add del mod">
          <ac:chgData name="Eduardo Savian" userId="83fefb37af455394" providerId="LiveId" clId="{9027FE1D-C861-432B-B1C8-11A99DB4171A}" dt="2024-05-08T21:02:51.476" v="33" actId="22"/>
          <ac:spMkLst>
            <pc:docMk/>
            <pc:sldMk cId="1606520421" sldId="266"/>
            <ac:spMk id="3" creationId="{65BE490F-FCAB-EE5E-5EC1-B7ED12E47A30}"/>
          </ac:spMkLst>
        </pc:spChg>
        <pc:picChg chg="add del mod ord">
          <ac:chgData name="Eduardo Savian" userId="83fefb37af455394" providerId="LiveId" clId="{9027FE1D-C861-432B-B1C8-11A99DB4171A}" dt="2024-05-08T21:02:49.808" v="32" actId="22"/>
          <ac:picMkLst>
            <pc:docMk/>
            <pc:sldMk cId="1606520421" sldId="266"/>
            <ac:picMk id="8" creationId="{2AE49F3C-725C-33E5-B0B9-6E0E4A36FBC2}"/>
          </ac:picMkLst>
        </pc:picChg>
        <pc:picChg chg="add mod ord">
          <ac:chgData name="Eduardo Savian" userId="83fefb37af455394" providerId="LiveId" clId="{9027FE1D-C861-432B-B1C8-11A99DB4171A}" dt="2024-05-08T21:02:51.476" v="33" actId="22"/>
          <ac:picMkLst>
            <pc:docMk/>
            <pc:sldMk cId="1606520421" sldId="266"/>
            <ac:picMk id="10" creationId="{1977DA46-0F53-57B2-6472-D211005044D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19.857" v="72" actId="1076"/>
        <pc:sldMkLst>
          <pc:docMk/>
          <pc:sldMk cId="3546819228" sldId="267"/>
        </pc:sldMkLst>
        <pc:spChg chg="mod">
          <ac:chgData name="Eduardo Savian" userId="83fefb37af455394" providerId="LiveId" clId="{9027FE1D-C861-432B-B1C8-11A99DB4171A}" dt="2024-05-08T21:05:12.625" v="70" actId="20577"/>
          <ac:spMkLst>
            <pc:docMk/>
            <pc:sldMk cId="3546819228" sldId="267"/>
            <ac:spMk id="2" creationId="{30C56C44-CE58-41CD-29E4-49176BAA2E4E}"/>
          </ac:spMkLst>
        </pc:spChg>
        <pc:spChg chg="del">
          <ac:chgData name="Eduardo Savian" userId="83fefb37af455394" providerId="LiveId" clId="{9027FE1D-C861-432B-B1C8-11A99DB4171A}" dt="2024-05-08T21:03:46.184" v="36" actId="22"/>
          <ac:spMkLst>
            <pc:docMk/>
            <pc:sldMk cId="3546819228" sldId="267"/>
            <ac:spMk id="3" creationId="{47AFF63C-BFAA-DB6B-D078-6A65337EC5AD}"/>
          </ac:spMkLst>
        </pc:spChg>
        <pc:picChg chg="add mod ord">
          <ac:chgData name="Eduardo Savian" userId="83fefb37af455394" providerId="LiveId" clId="{9027FE1D-C861-432B-B1C8-11A99DB4171A}" dt="2024-05-08T21:05:19.857" v="72" actId="1076"/>
          <ac:picMkLst>
            <pc:docMk/>
            <pc:sldMk cId="3546819228" sldId="267"/>
            <ac:picMk id="8" creationId="{9144A76C-7831-775B-9992-B2783F29472A}"/>
          </ac:picMkLst>
        </pc:picChg>
      </pc:sldChg>
      <pc:sldChg chg="modSp new mod">
        <pc:chgData name="Eduardo Savian" userId="83fefb37af455394" providerId="LiveId" clId="{9027FE1D-C861-432B-B1C8-11A99DB4171A}" dt="2024-05-08T21:45:57.566" v="977" actId="27636"/>
        <pc:sldMkLst>
          <pc:docMk/>
          <pc:sldMk cId="2097304172" sldId="268"/>
        </pc:sldMkLst>
        <pc:spChg chg="mod">
          <ac:chgData name="Eduardo Savian" userId="83fefb37af455394" providerId="LiveId" clId="{9027FE1D-C861-432B-B1C8-11A99DB4171A}" dt="2024-05-08T21:13:49.235" v="495" actId="20577"/>
          <ac:spMkLst>
            <pc:docMk/>
            <pc:sldMk cId="2097304172" sldId="268"/>
            <ac:spMk id="2" creationId="{4E319447-D02E-7C4B-241A-4A96C7ABC44D}"/>
          </ac:spMkLst>
        </pc:spChg>
        <pc:spChg chg="mod">
          <ac:chgData name="Eduardo Savian" userId="83fefb37af455394" providerId="LiveId" clId="{9027FE1D-C861-432B-B1C8-11A99DB4171A}" dt="2024-05-08T21:45:57.566" v="977" actId="27636"/>
          <ac:spMkLst>
            <pc:docMk/>
            <pc:sldMk cId="2097304172" sldId="268"/>
            <ac:spMk id="3" creationId="{DF5ABD57-ADCB-25E7-5CDB-095C18654DD9}"/>
          </ac:spMkLst>
        </pc:spChg>
      </pc:sldChg>
      <pc:sldChg chg="modSp new mod">
        <pc:chgData name="Eduardo Savian" userId="83fefb37af455394" providerId="LiveId" clId="{9027FE1D-C861-432B-B1C8-11A99DB4171A}" dt="2024-05-08T21:37:22.219" v="949" actId="20577"/>
        <pc:sldMkLst>
          <pc:docMk/>
          <pc:sldMk cId="1839108021" sldId="269"/>
        </pc:sldMkLst>
        <pc:spChg chg="mod">
          <ac:chgData name="Eduardo Savian" userId="83fefb37af455394" providerId="LiveId" clId="{9027FE1D-C861-432B-B1C8-11A99DB4171A}" dt="2024-05-08T21:21:43.938" v="703" actId="20577"/>
          <ac:spMkLst>
            <pc:docMk/>
            <pc:sldMk cId="1839108021" sldId="269"/>
            <ac:spMk id="2" creationId="{E7A62A9E-C411-78B0-B6D7-66BA12C68737}"/>
          </ac:spMkLst>
        </pc:spChg>
        <pc:spChg chg="mod">
          <ac:chgData name="Eduardo Savian" userId="83fefb37af455394" providerId="LiveId" clId="{9027FE1D-C861-432B-B1C8-11A99DB4171A}" dt="2024-05-08T21:37:22.219" v="949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new del mod">
        <pc:chgData name="Eduardo Savian" userId="83fefb37af455394" providerId="LiveId" clId="{9027FE1D-C861-432B-B1C8-11A99DB4171A}" dt="2024-05-08T21:33:17.846" v="879" actId="47"/>
        <pc:sldMkLst>
          <pc:docMk/>
          <pc:sldMk cId="2996622225" sldId="270"/>
        </pc:sldMkLst>
        <pc:spChg chg="mod">
          <ac:chgData name="Eduardo Savian" userId="83fefb37af455394" providerId="LiveId" clId="{9027FE1D-C861-432B-B1C8-11A99DB4171A}" dt="2024-05-08T21:30:02.737" v="823" actId="20577"/>
          <ac:spMkLst>
            <pc:docMk/>
            <pc:sldMk cId="2996622225" sldId="270"/>
            <ac:spMk id="2" creationId="{A731BD3E-581C-E6C1-BAB2-551C221408FF}"/>
          </ac:spMkLst>
        </pc:spChg>
        <pc:spChg chg="del">
          <ac:chgData name="Eduardo Savian" userId="83fefb37af455394" providerId="LiveId" clId="{9027FE1D-C861-432B-B1C8-11A99DB4171A}" dt="2024-05-08T21:30:00.132" v="816" actId="22"/>
          <ac:spMkLst>
            <pc:docMk/>
            <pc:sldMk cId="2996622225" sldId="270"/>
            <ac:spMk id="3" creationId="{3A1AF626-B7CF-6730-F525-EC9181EDE06C}"/>
          </ac:spMkLst>
        </pc:spChg>
        <pc:picChg chg="add mod ord">
          <ac:chgData name="Eduardo Savian" userId="83fefb37af455394" providerId="LiveId" clId="{9027FE1D-C861-432B-B1C8-11A99DB4171A}" dt="2024-05-08T21:30:00.132" v="816" actId="22"/>
          <ac:picMkLst>
            <pc:docMk/>
            <pc:sldMk cId="2996622225" sldId="270"/>
            <ac:picMk id="8" creationId="{D88AA93B-D1F0-EBC6-D32B-7AB33AB25023}"/>
          </ac:picMkLst>
        </pc:picChg>
      </pc:sldChg>
      <pc:sldChg chg="addSp delSp modSp new mod">
        <pc:chgData name="Eduardo Savian" userId="83fefb37af455394" providerId="LiveId" clId="{9027FE1D-C861-432B-B1C8-11A99DB4171A}" dt="2024-05-08T21:45:39.408" v="968" actId="1076"/>
        <pc:sldMkLst>
          <pc:docMk/>
          <pc:sldMk cId="1206012243" sldId="271"/>
        </pc:sldMkLst>
        <pc:spChg chg="mod">
          <ac:chgData name="Eduardo Savian" userId="83fefb37af455394" providerId="LiveId" clId="{9027FE1D-C861-432B-B1C8-11A99DB4171A}" dt="2024-05-08T21:32:56.956" v="857" actId="20577"/>
          <ac:spMkLst>
            <pc:docMk/>
            <pc:sldMk cId="1206012243" sldId="271"/>
            <ac:spMk id="2" creationId="{A1FFD85E-227F-A119-5DAB-F0AEE197D36E}"/>
          </ac:spMkLst>
        </pc:spChg>
        <pc:spChg chg="add del">
          <ac:chgData name="Eduardo Savian" userId="83fefb37af455394" providerId="LiveId" clId="{9027FE1D-C861-432B-B1C8-11A99DB4171A}" dt="2024-05-08T21:30:44.824" v="826" actId="22"/>
          <ac:spMkLst>
            <pc:docMk/>
            <pc:sldMk cId="1206012243" sldId="271"/>
            <ac:spMk id="3" creationId="{E36961EA-6A69-141B-5102-C3CBC720447B}"/>
          </ac:spMkLst>
        </pc:spChg>
        <pc:spChg chg="add del mod">
          <ac:chgData name="Eduardo Savian" userId="83fefb37af455394" providerId="LiveId" clId="{9027FE1D-C861-432B-B1C8-11A99DB4171A}" dt="2024-05-08T21:44:35.735" v="959" actId="22"/>
          <ac:spMkLst>
            <pc:docMk/>
            <pc:sldMk cId="1206012243" sldId="271"/>
            <ac:spMk id="7" creationId="{EC8153B1-ADCE-3E10-7113-86591DBC55EC}"/>
          </ac:spMkLst>
        </pc:spChg>
        <pc:picChg chg="add del mod ord">
          <ac:chgData name="Eduardo Savian" userId="83fefb37af455394" providerId="LiveId" clId="{9027FE1D-C861-432B-B1C8-11A99DB4171A}" dt="2024-05-08T21:30:30.456" v="825" actId="22"/>
          <ac:picMkLst>
            <pc:docMk/>
            <pc:sldMk cId="1206012243" sldId="271"/>
            <ac:picMk id="8" creationId="{B96B0055-8BDC-9DEE-030B-B55D0304E7BC}"/>
          </ac:picMkLst>
        </pc:picChg>
        <pc:picChg chg="add del mod">
          <ac:chgData name="Eduardo Savian" userId="83fefb37af455394" providerId="LiveId" clId="{9027FE1D-C861-432B-B1C8-11A99DB4171A}" dt="2024-05-08T21:44:34.492" v="958" actId="22"/>
          <ac:picMkLst>
            <pc:docMk/>
            <pc:sldMk cId="1206012243" sldId="271"/>
            <ac:picMk id="9" creationId="{B28271F7-C59B-85CC-D6DD-47E50D7EE788}"/>
          </ac:picMkLst>
        </pc:picChg>
        <pc:picChg chg="add del mod ord">
          <ac:chgData name="Eduardo Savian" userId="83fefb37af455394" providerId="LiveId" clId="{9027FE1D-C861-432B-B1C8-11A99DB4171A}" dt="2024-05-08T21:44:30.709" v="954" actId="478"/>
          <ac:picMkLst>
            <pc:docMk/>
            <pc:sldMk cId="1206012243" sldId="271"/>
            <ac:picMk id="10" creationId="{9417624B-D04C-0DED-84E1-CA4C40EF63C8}"/>
          </ac:picMkLst>
        </pc:picChg>
        <pc:picChg chg="add mod">
          <ac:chgData name="Eduardo Savian" userId="83fefb37af455394" providerId="LiveId" clId="{9027FE1D-C861-432B-B1C8-11A99DB4171A}" dt="2024-05-08T21:31:15.003" v="830" actId="1076"/>
          <ac:picMkLst>
            <pc:docMk/>
            <pc:sldMk cId="1206012243" sldId="271"/>
            <ac:picMk id="12" creationId="{1DFCAF14-CBEA-6458-A895-9A5CB9178174}"/>
          </ac:picMkLst>
        </pc:picChg>
        <pc:picChg chg="add mod ord">
          <ac:chgData name="Eduardo Savian" userId="83fefb37af455394" providerId="LiveId" clId="{9027FE1D-C861-432B-B1C8-11A99DB4171A}" dt="2024-05-08T21:45:39.408" v="968" actId="1076"/>
          <ac:picMkLst>
            <pc:docMk/>
            <pc:sldMk cId="1206012243" sldId="271"/>
            <ac:picMk id="13" creationId="{3C812D51-3395-7F75-3A24-0973BDF2A881}"/>
          </ac:picMkLst>
        </pc:picChg>
      </pc:sldChg>
      <pc:sldChg chg="new del">
        <pc:chgData name="Eduardo Savian" userId="83fefb37af455394" providerId="LiveId" clId="{9027FE1D-C861-432B-B1C8-11A99DB4171A}" dt="2024-05-08T21:36:17.952" v="907" actId="2696"/>
        <pc:sldMkLst>
          <pc:docMk/>
          <pc:sldMk cId="3012046788" sldId="272"/>
        </pc:sldMkLst>
      </pc:sldChg>
      <pc:sldChg chg="new del">
        <pc:chgData name="Eduardo Savian" userId="83fefb37af455394" providerId="LiveId" clId="{9027FE1D-C861-432B-B1C8-11A99DB4171A}" dt="2024-05-08T21:36:20.478" v="908" actId="2696"/>
        <pc:sldMkLst>
          <pc:docMk/>
          <pc:sldMk cId="645024962" sldId="273"/>
        </pc:sldMkLst>
      </pc:sldChg>
      <pc:sldChg chg="addSp delSp modSp new mod">
        <pc:chgData name="Eduardo Savian" userId="83fefb37af455394" providerId="LiveId" clId="{9027FE1D-C861-432B-B1C8-11A99DB4171A}" dt="2024-05-08T21:33:52.854" v="889" actId="1076"/>
        <pc:sldMkLst>
          <pc:docMk/>
          <pc:sldMk cId="1961177669" sldId="274"/>
        </pc:sldMkLst>
        <pc:spChg chg="mod">
          <ac:chgData name="Eduardo Savian" userId="83fefb37af455394" providerId="LiveId" clId="{9027FE1D-C861-432B-B1C8-11A99DB4171A}" dt="2024-05-08T21:33:12.625" v="875" actId="20577"/>
          <ac:spMkLst>
            <pc:docMk/>
            <pc:sldMk cId="1961177669" sldId="274"/>
            <ac:spMk id="2" creationId="{06D4FCB5-D603-7C18-263A-DC43F62E06AB}"/>
          </ac:spMkLst>
        </pc:spChg>
        <pc:spChg chg="del">
          <ac:chgData name="Eduardo Savian" userId="83fefb37af455394" providerId="LiveId" clId="{9027FE1D-C861-432B-B1C8-11A99DB4171A}" dt="2024-05-08T21:32:44.451" v="839" actId="22"/>
          <ac:spMkLst>
            <pc:docMk/>
            <pc:sldMk cId="1961177669" sldId="274"/>
            <ac:spMk id="3" creationId="{DB619E92-5686-5AB9-FFF8-31B49E075CFA}"/>
          </ac:spMkLst>
        </pc:spChg>
        <pc:picChg chg="add del mod">
          <ac:chgData name="Eduardo Savian" userId="83fefb37af455394" providerId="LiveId" clId="{9027FE1D-C861-432B-B1C8-11A99DB4171A}" dt="2024-05-08T21:33:43.501" v="887" actId="478"/>
          <ac:picMkLst>
            <pc:docMk/>
            <pc:sldMk cId="1961177669" sldId="274"/>
            <ac:picMk id="7" creationId="{91BB26E5-DF1E-AED7-E4F1-BBC023C4D528}"/>
          </ac:picMkLst>
        </pc:picChg>
        <pc:picChg chg="add del mod">
          <ac:chgData name="Eduardo Savian" userId="83fefb37af455394" providerId="LiveId" clId="{9027FE1D-C861-432B-B1C8-11A99DB4171A}" dt="2024-05-08T21:32:42.811" v="838" actId="22"/>
          <ac:picMkLst>
            <pc:docMk/>
            <pc:sldMk cId="1961177669" sldId="274"/>
            <ac:picMk id="9" creationId="{ACF4E41A-1300-26B1-A72A-AC2E9D2A5DD2}"/>
          </ac:picMkLst>
        </pc:picChg>
        <pc:picChg chg="add mod ord">
          <ac:chgData name="Eduardo Savian" userId="83fefb37af455394" providerId="LiveId" clId="{9027FE1D-C861-432B-B1C8-11A99DB4171A}" dt="2024-05-08T21:33:52.854" v="889" actId="1076"/>
          <ac:picMkLst>
            <pc:docMk/>
            <pc:sldMk cId="1961177669" sldId="274"/>
            <ac:picMk id="11" creationId="{02E0E287-0931-F414-F9A2-4EFE97E37BB3}"/>
          </ac:picMkLst>
        </pc:picChg>
        <pc:picChg chg="add del">
          <ac:chgData name="Eduardo Savian" userId="83fefb37af455394" providerId="LiveId" clId="{9027FE1D-C861-432B-B1C8-11A99DB4171A}" dt="2024-05-08T21:33:40.521" v="884" actId="22"/>
          <ac:picMkLst>
            <pc:docMk/>
            <pc:sldMk cId="1961177669" sldId="274"/>
            <ac:picMk id="13" creationId="{47014632-7662-7EA0-4816-93382CB706D9}"/>
          </ac:picMkLst>
        </pc:picChg>
        <pc:picChg chg="add mod">
          <ac:chgData name="Eduardo Savian" userId="83fefb37af455394" providerId="LiveId" clId="{9027FE1D-C861-432B-B1C8-11A99DB4171A}" dt="2024-05-08T21:33:45.713" v="888" actId="1076"/>
          <ac:picMkLst>
            <pc:docMk/>
            <pc:sldMk cId="1961177669" sldId="274"/>
            <ac:picMk id="15" creationId="{6A412369-67DD-9B1E-2547-D4C59F3129B6}"/>
          </ac:picMkLst>
        </pc:picChg>
      </pc:sldChg>
      <pc:sldChg chg="addSp delSp modSp new mod ord">
        <pc:chgData name="Eduardo Savian" userId="83fefb37af455394" providerId="LiveId" clId="{9027FE1D-C861-432B-B1C8-11A99DB4171A}" dt="2024-05-08T21:45:43.386" v="969" actId="1076"/>
        <pc:sldMkLst>
          <pc:docMk/>
          <pc:sldMk cId="43700074" sldId="275"/>
        </pc:sldMkLst>
        <pc:spChg chg="mod">
          <ac:chgData name="Eduardo Savian" userId="83fefb37af455394" providerId="LiveId" clId="{9027FE1D-C861-432B-B1C8-11A99DB4171A}" dt="2024-05-08T21:34:05.736" v="901" actId="20577"/>
          <ac:spMkLst>
            <pc:docMk/>
            <pc:sldMk cId="43700074" sldId="275"/>
            <ac:spMk id="2" creationId="{914E3F11-14DD-8077-FB41-A3392F54C934}"/>
          </ac:spMkLst>
        </pc:spChg>
        <pc:spChg chg="del">
          <ac:chgData name="Eduardo Savian" userId="83fefb37af455394" providerId="LiveId" clId="{9027FE1D-C861-432B-B1C8-11A99DB4171A}" dt="2024-05-08T21:34:28.377" v="902" actId="22"/>
          <ac:spMkLst>
            <pc:docMk/>
            <pc:sldMk cId="43700074" sldId="275"/>
            <ac:spMk id="3" creationId="{CE4BB36B-B0A5-5C54-126D-4BB4F3BFD59D}"/>
          </ac:spMkLst>
        </pc:spChg>
        <pc:spChg chg="add del mod">
          <ac:chgData name="Eduardo Savian" userId="83fefb37af455394" providerId="LiveId" clId="{9027FE1D-C861-432B-B1C8-11A99DB4171A}" dt="2024-05-08T21:44:29.070" v="953" actId="478"/>
          <ac:spMkLst>
            <pc:docMk/>
            <pc:sldMk cId="43700074" sldId="275"/>
            <ac:spMk id="7" creationId="{EEAB86D8-3114-7A75-2C87-3995D4011F6F}"/>
          </ac:spMkLst>
        </pc:spChg>
        <pc:spChg chg="add del mod">
          <ac:chgData name="Eduardo Savian" userId="83fefb37af455394" providerId="LiveId" clId="{9027FE1D-C861-432B-B1C8-11A99DB4171A}" dt="2024-05-08T21:45:23.163" v="964" actId="22"/>
          <ac:spMkLst>
            <pc:docMk/>
            <pc:sldMk cId="43700074" sldId="275"/>
            <ac:spMk id="13" creationId="{6CB0353D-079C-DD02-C36E-B933E49A5693}"/>
          </ac:spMkLst>
        </pc:spChg>
        <pc:picChg chg="add del mod">
          <ac:chgData name="Eduardo Savian" userId="83fefb37af455394" providerId="LiveId" clId="{9027FE1D-C861-432B-B1C8-11A99DB4171A}" dt="2024-05-08T21:35:20.186" v="904" actId="478"/>
          <ac:picMkLst>
            <pc:docMk/>
            <pc:sldMk cId="43700074" sldId="275"/>
            <ac:picMk id="8" creationId="{7610941A-37BD-9C19-64D1-2358EC2E8510}"/>
          </ac:picMkLst>
        </pc:picChg>
        <pc:picChg chg="add del">
          <ac:chgData name="Eduardo Savian" userId="83fefb37af455394" providerId="LiveId" clId="{9027FE1D-C861-432B-B1C8-11A99DB4171A}" dt="2024-05-08T21:44:28.124" v="952" actId="22"/>
          <ac:picMkLst>
            <pc:docMk/>
            <pc:sldMk cId="43700074" sldId="275"/>
            <ac:picMk id="9" creationId="{B8355BE1-3360-9963-116F-8D6F78F51FCD}"/>
          </ac:picMkLst>
        </pc:picChg>
        <pc:picChg chg="add del mod ord">
          <ac:chgData name="Eduardo Savian" userId="83fefb37af455394" providerId="LiveId" clId="{9027FE1D-C861-432B-B1C8-11A99DB4171A}" dt="2024-05-08T21:45:20.696" v="961" actId="478"/>
          <ac:picMkLst>
            <pc:docMk/>
            <pc:sldMk cId="43700074" sldId="275"/>
            <ac:picMk id="10" creationId="{A3D69FE1-307A-CBBF-E9CC-8C1B00F440D1}"/>
          </ac:picMkLst>
        </pc:picChg>
        <pc:picChg chg="add mod">
          <ac:chgData name="Eduardo Savian" userId="83fefb37af455394" providerId="LiveId" clId="{9027FE1D-C861-432B-B1C8-11A99DB4171A}" dt="2024-05-08T21:35:23.403" v="906" actId="1076"/>
          <ac:picMkLst>
            <pc:docMk/>
            <pc:sldMk cId="43700074" sldId="275"/>
            <ac:picMk id="12" creationId="{E99D66E1-B7D0-5B01-9676-188171541776}"/>
          </ac:picMkLst>
        </pc:picChg>
        <pc:picChg chg="add del">
          <ac:chgData name="Eduardo Savian" userId="83fefb37af455394" providerId="LiveId" clId="{9027FE1D-C861-432B-B1C8-11A99DB4171A}" dt="2024-05-08T21:45:21.771" v="963" actId="22"/>
          <ac:picMkLst>
            <pc:docMk/>
            <pc:sldMk cId="43700074" sldId="275"/>
            <ac:picMk id="15" creationId="{AA5DBF5C-6758-D7E9-19FF-DF00DC8EC6A6}"/>
          </ac:picMkLst>
        </pc:picChg>
        <pc:picChg chg="add mod ord">
          <ac:chgData name="Eduardo Savian" userId="83fefb37af455394" providerId="LiveId" clId="{9027FE1D-C861-432B-B1C8-11A99DB4171A}" dt="2024-05-08T21:45:43.386" v="969" actId="1076"/>
          <ac:picMkLst>
            <pc:docMk/>
            <pc:sldMk cId="43700074" sldId="275"/>
            <ac:picMk id="17" creationId="{82257A56-F537-8637-2D1A-5FD85F9F23FA}"/>
          </ac:picMkLst>
        </pc:picChg>
      </pc:sldChg>
    </pc:docChg>
  </pc:docChgLst>
  <pc:docChgLst>
    <pc:chgData clId="Web-{236A428B-EB3A-4EDA-8B94-5C42A3C67680}"/>
    <pc:docChg chg="modSld">
      <pc:chgData name="" userId="" providerId="" clId="Web-{236A428B-EB3A-4EDA-8B94-5C42A3C67680}" dt="2024-05-08T01:13:44.510" v="10" actId="20577"/>
      <pc:docMkLst>
        <pc:docMk/>
      </pc:docMkLst>
      <pc:sldChg chg="modSp">
        <pc:chgData name="" userId="" providerId="" clId="Web-{236A428B-EB3A-4EDA-8B94-5C42A3C67680}" dt="2024-05-08T01:13:44.510" v="10" actId="20577"/>
        <pc:sldMkLst>
          <pc:docMk/>
          <pc:sldMk cId="109857222" sldId="256"/>
        </pc:sldMkLst>
        <pc:spChg chg="mod">
          <ac:chgData name="" userId="" providerId="" clId="Web-{236A428B-EB3A-4EDA-8B94-5C42A3C67680}" dt="2024-05-08T01:13:44.510" v="1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uardo Savian" userId="83fefb37af455394" providerId="Windows Live" clId="Web-{6808E06D-317C-48B5-80AB-C63B5B44D7D8}"/>
    <pc:docChg chg="modSld addMainMaster delMainMaster">
      <pc:chgData name="Eduardo Savian" userId="83fefb37af455394" providerId="Windows Live" clId="Web-{6808E06D-317C-48B5-80AB-C63B5B44D7D8}" dt="2024-04-28T21:41:36.386" v="27" actId="20577"/>
      <pc:docMkLst>
        <pc:docMk/>
      </pc:docMkLst>
      <pc:sldChg chg="modSp mod modClrScheme chgLayout">
        <pc:chgData name="Eduardo Savian" userId="83fefb37af455394" providerId="Windows Live" clId="Web-{6808E06D-317C-48B5-80AB-C63B5B44D7D8}" dt="2024-04-28T21:41:36.386" v="27" actId="20577"/>
        <pc:sldMkLst>
          <pc:docMk/>
          <pc:sldMk cId="109857222" sldId="256"/>
        </pc:sldMkLst>
        <pc:spChg chg="mod ord">
          <ac:chgData name="Eduardo Savian" userId="83fefb37af455394" providerId="Windows Live" clId="Web-{6808E06D-317C-48B5-80AB-C63B5B44D7D8}" dt="2024-04-28T21:41:28.213" v="8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6808E06D-317C-48B5-80AB-C63B5B44D7D8}" dt="2024-04-28T21:41:36.386" v="27" actId="20577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Eduardo Savian" userId="83fefb37af455394" providerId="Windows Live" clId="Web-{6808E06D-317C-48B5-80AB-C63B5B44D7D8}" dt="2024-04-28T21:40:56.681" v="0"/>
        <pc:sldMasterMkLst>
          <pc:docMk/>
          <pc:sldMasterMk cId="2460954070" sldId="2147483660"/>
        </pc:sldMasterMkLst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09.510" v="1"/>
        <pc:sldMasterMkLst>
          <pc:docMk/>
          <pc:sldMasterMk cId="1825988211" sldId="2147483672"/>
        </pc:sldMasterMkLst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3625266" sldId="214748367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741936793" sldId="214748367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135325950" sldId="214748367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29497057" sldId="214748367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82056691" sldId="214748367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230447073" sldId="214748367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2111515493" sldId="214748367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466345160" sldId="214748368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03474283" sldId="214748368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78211142" sldId="214748368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9548907" sldId="2147483683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576760201" sldId="2147483684"/>
        </pc:sldMasterMkLst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16021014" sldId="214748368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902083424" sldId="214748368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03830792" sldId="214748368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294796599" sldId="214748368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02936919" sldId="214748368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08400113" sldId="214748369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748376286" sldId="214748369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2359778" sldId="214748369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40316331" sldId="214748369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09449739" sldId="214748369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623420917" sldId="214748369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64147052" sldId="214748369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18747777" sldId="214748369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1646594572" sldId="214748369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79648242" sldId="214748369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41596521" sldId="214748370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8203491" sldId="2147483701"/>
          </pc:sldLayoutMkLst>
        </pc:sldLayoutChg>
      </pc:sldMasterChg>
      <pc:sldMasterChg chg="add add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80110844" sldId="2147483702"/>
        </pc:sldMasterMkLst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993827588" sldId="2147483703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57156884" sldId="2147483704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260547415" sldId="2147483705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51149255" sldId="2147483706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095146221" sldId="2147483707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266165134" sldId="2147483708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757151552" sldId="2147483709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00739392" sldId="2147483710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1672042868" sldId="2147483711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551866296" sldId="2147483712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957431958" sldId="214748371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80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58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17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32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84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1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0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3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00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36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7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COLORAÇÃO DE GRAFOS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Eduardo Savian, Marcos </a:t>
            </a:r>
            <a:r>
              <a:rPr lang="en-US" dirty="0" err="1"/>
              <a:t>Fehlauer</a:t>
            </a:r>
            <a:r>
              <a:rPr lang="en-US" dirty="0"/>
              <a:t>, Pablo Marques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87D89-22FC-622C-690A-E2571C83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Verificar</a:t>
            </a:r>
            <a:r>
              <a:rPr lang="en-US" dirty="0"/>
              <a:t> se a </a:t>
            </a:r>
            <a:r>
              <a:rPr lang="en-US" dirty="0" err="1"/>
              <a:t>cor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usada</a:t>
            </a:r>
            <a:endParaRPr lang="pt-BR" dirty="0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91EFBEF1-DAB5-FE3F-2356-678CD9318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574" y="1497161"/>
            <a:ext cx="7933072" cy="443874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BE62BA-F7B8-8240-F43C-643DB196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7858-1B63-42BF-A081-F881375F2F0E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056759-BDF5-5450-E526-02C0EF64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A22887-B5A5-3AD7-1BCD-A285BC74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9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5BA22-DDB8-EA28-662F-932D9B51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Converter  </a:t>
            </a:r>
            <a:r>
              <a:rPr lang="en-US" dirty="0" err="1"/>
              <a:t>grafo</a:t>
            </a:r>
            <a:r>
              <a:rPr lang="en-US" dirty="0"/>
              <a:t> para </a:t>
            </a:r>
            <a:r>
              <a:rPr lang="en-US" dirty="0" err="1"/>
              <a:t>json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31B9C5-ECD6-57E5-9FD7-BC1EB3E3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F82-DB03-45A0-ACCF-79B6BA019DEA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747CD2-6424-E60E-9752-F01BEF8C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0D7149-A62B-8721-8BB7-6B01E29E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16" name="Espaço Reservado para Conteúdo 15">
            <a:extLst>
              <a:ext uri="{FF2B5EF4-FFF2-40B4-BE49-F238E27FC236}">
                <a16:creationId xmlns:a16="http://schemas.microsoft.com/office/drawing/2014/main" id="{F3F62092-4A47-DE51-7B8F-649D763BB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400" y="1858822"/>
            <a:ext cx="5602493" cy="4070492"/>
          </a:xfrm>
        </p:spPr>
      </p:pic>
    </p:spTree>
    <p:extLst>
      <p:ext uri="{BB962C8B-B14F-4D97-AF65-F5344CB8AC3E}">
        <p14:creationId xmlns:p14="http://schemas.microsoft.com/office/powerpoint/2010/main" val="922261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E3F11-14DD-8077-FB41-A3392F54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4x4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CEE75B-5DF8-AD96-3DA5-5DB61E0B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0C39-5165-4D2B-ACBD-E17B2F524E7D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122278-3F9C-F2F8-DCEA-3A53F620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02F008-0472-28F0-6C44-774E60D6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99D66E1-B7D0-5B01-9676-188171541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83" y="2293126"/>
            <a:ext cx="2562583" cy="1752845"/>
          </a:xfrm>
          <a:prstGeom prst="rect">
            <a:avLst/>
          </a:prstGeom>
        </p:spPr>
      </p:pic>
      <p:pic>
        <p:nvPicPr>
          <p:cNvPr id="17" name="Espaço Reservado para Conteúdo 16">
            <a:extLst>
              <a:ext uri="{FF2B5EF4-FFF2-40B4-BE49-F238E27FC236}">
                <a16:creationId xmlns:a16="http://schemas.microsoft.com/office/drawing/2014/main" id="{82257A56-F537-8637-2D1A-5FD85F9F2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4714" y="2293126"/>
            <a:ext cx="7374672" cy="3636963"/>
          </a:xfrm>
        </p:spPr>
      </p:pic>
    </p:spTree>
    <p:extLst>
      <p:ext uri="{BB962C8B-B14F-4D97-AF65-F5344CB8AC3E}">
        <p14:creationId xmlns:p14="http://schemas.microsoft.com/office/powerpoint/2010/main" val="4370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FD85E-227F-A119-5DAB-F0AEE197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EXEMPLO 9X9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DA858B-B4DC-6780-8F0D-A59CC23C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C912-0E07-4761-AF31-F15308DB0B4D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105FAB-89D3-1DBD-F78A-8ABA4162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1B5402-E59B-4737-C46D-723F0FA9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DFCAF14-CBEA-6458-A895-9A5CB9178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2393343"/>
            <a:ext cx="2648320" cy="1686160"/>
          </a:xfrm>
          <a:prstGeom prst="rect">
            <a:avLst/>
          </a:prstGeom>
        </p:spPr>
      </p:pic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3C812D51-3395-7F75-3A24-0973BDF2A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9459" y="2358535"/>
            <a:ext cx="7472583" cy="3636963"/>
          </a:xfrm>
        </p:spPr>
      </p:pic>
    </p:spTree>
    <p:extLst>
      <p:ext uri="{BB962C8B-B14F-4D97-AF65-F5344CB8AC3E}">
        <p14:creationId xmlns:p14="http://schemas.microsoft.com/office/powerpoint/2010/main" val="120601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4FCB5-D603-7C18-263A-DC43F62E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EXEMPLO 16X16</a:t>
            </a:r>
            <a:endParaRPr lang="pt-BR" dirty="0"/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02E0E287-0931-F414-F9A2-4EFE97E37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054" y="2372072"/>
            <a:ext cx="7451958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E7C2CA-F9A8-131C-A984-7D5CEB15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9115-3CF0-462F-BCAE-E56F346017DF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83C01C-65C7-3A10-662C-6CB12428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CF30A9-9077-E1C3-B115-2A419DA9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A412369-67DD-9B1E-2547-D4C59F312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35" y="2393343"/>
            <a:ext cx="2619741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7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19447-D02E-7C4B-241A-4A96C7AB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r>
              <a:rPr lang="en-US" dirty="0"/>
              <a:t> </a:t>
            </a:r>
            <a:r>
              <a:rPr lang="en-US" dirty="0" err="1"/>
              <a:t>bibliográficas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5ABD57-ADCB-25E7-5CDB-095C1865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AULA, B. –. </a:t>
            </a:r>
            <a:r>
              <a:rPr lang="pt-BR" b="1" dirty="0"/>
              <a:t>Túlio </a:t>
            </a:r>
            <a:r>
              <a:rPr lang="pt-BR" b="1" dirty="0" err="1"/>
              <a:t>Toffolo</a:t>
            </a:r>
            <a:r>
              <a:rPr lang="pt-BR" b="1" dirty="0"/>
              <a:t> – www.toffolo.com.br Marco Antônio Carvalho – marco.opt@gmail.com</a:t>
            </a:r>
            <a:r>
              <a:rPr lang="pt-BR" dirty="0"/>
              <a:t>. Disponível em: &lt;http://www3.decom.ufop.br/</a:t>
            </a:r>
            <a:r>
              <a:rPr lang="pt-BR" dirty="0" err="1"/>
              <a:t>toffolo</a:t>
            </a:r>
            <a:r>
              <a:rPr lang="pt-BR" dirty="0"/>
              <a:t>/</a:t>
            </a:r>
            <a:r>
              <a:rPr lang="pt-BR" dirty="0" err="1"/>
              <a:t>site_media</a:t>
            </a:r>
            <a:r>
              <a:rPr lang="pt-BR" dirty="0"/>
              <a:t>/uploads/2011-1/bcc402/slides/10._backtracking.pdf&gt;. Acesso em: 8 maio. 2024.</a:t>
            </a:r>
          </a:p>
          <a:p>
            <a:r>
              <a:rPr lang="pt-BR" b="1" dirty="0"/>
              <a:t>O que é um algoritmo </a:t>
            </a:r>
            <a:r>
              <a:rPr lang="pt-BR" b="1" dirty="0" err="1"/>
              <a:t>Backtracking</a:t>
            </a:r>
            <a:r>
              <a:rPr lang="pt-BR" b="1" dirty="0"/>
              <a:t>? </a:t>
            </a:r>
            <a:r>
              <a:rPr lang="pt-BR" dirty="0"/>
              <a:t>Disponível em: &lt;https://pt.stackoverflow.com/</a:t>
            </a:r>
            <a:r>
              <a:rPr lang="pt-BR" dirty="0" err="1"/>
              <a:t>questions</a:t>
            </a:r>
            <a:r>
              <a:rPr lang="pt-BR" dirty="0"/>
              <a:t>/103184/</a:t>
            </a:r>
            <a:r>
              <a:rPr lang="pt-BR" dirty="0" err="1"/>
              <a:t>o-que</a:t>
            </a:r>
            <a:r>
              <a:rPr lang="pt-BR" dirty="0"/>
              <a:t>-%C3%A9-um-algoritmo-backtracking&gt;. Acesso em: 8 maio. </a:t>
            </a:r>
            <a:r>
              <a:rPr lang="pt-BR"/>
              <a:t>2024.</a:t>
            </a:r>
            <a:endParaRPr lang="pt-BR" dirty="0"/>
          </a:p>
          <a:p>
            <a:r>
              <a:rPr lang="pt-BR" dirty="0"/>
              <a:t>WIKIPEDIA CONTRIBUTORS. </a:t>
            </a:r>
            <a:r>
              <a:rPr lang="pt-BR" b="1" dirty="0"/>
              <a:t>Sudoku</a:t>
            </a:r>
            <a:r>
              <a:rPr lang="pt-BR" dirty="0"/>
              <a:t>. Disponível em: &lt;https://en.wikipedia.org/w/</a:t>
            </a:r>
            <a:r>
              <a:rPr lang="pt-BR" dirty="0" err="1"/>
              <a:t>index.php?title</a:t>
            </a:r>
            <a:r>
              <a:rPr lang="pt-BR" dirty="0"/>
              <a:t>=</a:t>
            </a:r>
            <a:r>
              <a:rPr lang="pt-BR" dirty="0" err="1"/>
              <a:t>Sudoku&amp;oldid</a:t>
            </a:r>
            <a:r>
              <a:rPr lang="pt-BR" dirty="0"/>
              <a:t>=1222342494&gt;.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5A558-438B-6388-C74A-CB3D2C97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8BC3-A60E-4E31-8AE4-2BE08893AD21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2529F-47F6-73F8-4E0C-FA5B7147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90052F-4EE3-8698-0A10-CB8C4E35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04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35A36-4B8A-CC21-A7B3-D24FC53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28" y="2217082"/>
            <a:ext cx="9448343" cy="1820173"/>
          </a:xfrm>
        </p:spPr>
        <p:txBody>
          <a:bodyPr/>
          <a:lstStyle/>
          <a:p>
            <a:pPr algn="ctr"/>
            <a:r>
              <a:rPr lang="en-US" sz="5400" dirty="0" err="1"/>
              <a:t>Obrigado</a:t>
            </a:r>
            <a:endParaRPr lang="pt-BR" sz="54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37EE9-4887-8E0A-6349-CC3BFA0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9E49-246E-484A-926C-3041536DB8F7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9168D-AE6A-4BA1-7FED-DC37B5B5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80F13E-F76E-22C7-A8C6-39DB7247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7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DE00D-4311-50C4-8DF9-71AEE4CB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4ADFF-18FA-819A-E2DD-F32D67BA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Sudoku é um quebra-cabeça lógico com tabuleiro N por N, sendo a raiz quadrada de N um número inteiro, de modo que cada linha, coluna e </a:t>
            </a:r>
            <a:r>
              <a:rPr lang="pt-BR" dirty="0" err="1"/>
              <a:t>sub-grade</a:t>
            </a:r>
            <a:r>
              <a:rPr lang="pt-BR" dirty="0"/>
              <a:t> de tamanho da raiz quadrada de N que contenha todos os números de 1 a N sem repetição;</a:t>
            </a:r>
          </a:p>
          <a:p>
            <a:r>
              <a:rPr lang="pt-BR" dirty="0"/>
              <a:t>A técnica usa é o </a:t>
            </a:r>
            <a:r>
              <a:rPr lang="pt-BR" i="1" dirty="0" err="1"/>
              <a:t>Backtracking</a:t>
            </a:r>
            <a:r>
              <a:rPr lang="pt-BR" dirty="0"/>
              <a:t> (Busca Recursiva), que a partir do input do usuário, pinta uma célula vazia com o número 1 e verifica se ele não viola as regras. Se não violar, continua preenchendo as células subsequentes.;</a:t>
            </a:r>
          </a:p>
          <a:p>
            <a:r>
              <a:rPr lang="pt-BR" dirty="0"/>
              <a:t>Se chegar a uma célula onde não podemos preencher nenhum número válido, se é voltado atrás (</a:t>
            </a:r>
            <a:r>
              <a:rPr lang="pt-BR" i="1" dirty="0" err="1"/>
              <a:t>backtrack</a:t>
            </a:r>
            <a:r>
              <a:rPr lang="pt-BR" dirty="0"/>
              <a:t>) e tenta outro número na célula anterior. Esse processo continua até que todas as células estejam preenchidas corretamente.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15652-CD47-035A-D24D-F14EE46A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1B50-9130-47DA-B4F9-EEE798F3A0B6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81B339-BCA0-D98E-7BEC-F5F86A2E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5176F3-9B8F-5D0D-56B6-881A0F8B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4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62A9E-C411-78B0-B6D7-66BA12C6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Pontos</a:t>
            </a:r>
            <a:r>
              <a:rPr lang="en-US" dirty="0"/>
              <a:t> </a:t>
            </a:r>
            <a:r>
              <a:rPr lang="en-US" dirty="0" err="1"/>
              <a:t>positos</a:t>
            </a:r>
            <a:r>
              <a:rPr lang="en-US" dirty="0"/>
              <a:t> e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A824DE-1396-458D-85D1-532A91E9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Forma bastante fácil de implementar um problema que de outra forma seria muito mais complexo de se resolver;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É examinado todas as opções, garantindo que a solução final seja encontrada;</a:t>
            </a:r>
          </a:p>
          <a:p>
            <a:r>
              <a:rPr lang="pt-BR" dirty="0"/>
              <a:t>Se não por restrições (</a:t>
            </a:r>
            <a:r>
              <a:rPr lang="pt-BR" dirty="0" err="1"/>
              <a:t>constraints</a:t>
            </a:r>
            <a:r>
              <a:rPr lang="pt-BR" dirty="0"/>
              <a:t>) </a:t>
            </a:r>
            <a:r>
              <a:rPr lang="pt-BR" dirty="0" err="1"/>
              <a:t>executão</a:t>
            </a:r>
            <a:r>
              <a:rPr lang="pt-BR" dirty="0"/>
              <a:t> acontecerá uma busca exaustiva e tenderão à explosão combinatória; </a:t>
            </a:r>
          </a:p>
          <a:p>
            <a:r>
              <a:rPr lang="pt-BR" dirty="0"/>
              <a:t>Necessitam de muita memória no Stack;</a:t>
            </a:r>
          </a:p>
          <a:p>
            <a:r>
              <a:rPr lang="pt-BR" dirty="0"/>
              <a:t>A ordem em que os candidatos são explorados afeta o desempenho. Uma escolha inadequada de ordem pode levar a um tempo de execução mais longo.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174FB9-A974-FB88-32F9-BC9B3733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89E8-3B98-4FD1-88D7-71179ABDB4AC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A8279A-6988-1224-B19B-F9F009A1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BE491F-9665-6FB1-1CCD-FAED2E8B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0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336CA-46CB-E909-FCA2-DB7B5017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00F452FC-2464-3821-2B96-E29393816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979" y="1126230"/>
            <a:ext cx="5924042" cy="4893085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C38012-20EA-F590-0716-D92A4F1E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7BEC-1D54-41B7-9FA4-F1B382CF0549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9A0D6A-365A-87AD-B545-6B2165F5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283DCA-B281-F185-2AF0-1153408B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0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56C44-CE58-41CD-29E4-49176BAA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pRINCIPAL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9144A76C-7831-775B-9992-B2783F294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004" y="1589768"/>
            <a:ext cx="6806212" cy="4346136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9D5B44-50BA-7A8E-FE92-46CD6A25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705A-C0FD-4DBB-A08B-0ABAC21AD1B9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2AE09A-BB25-9967-61E8-F68F2D68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EB571C-08E1-C3F7-6CDE-52EFB0BA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1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149C2-F1C9-B662-3A74-0B3F0A9B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jogo</a:t>
            </a:r>
            <a:r>
              <a:rPr lang="en-US" dirty="0"/>
              <a:t> sudoku </a:t>
            </a:r>
            <a:r>
              <a:rPr lang="en-US" dirty="0" err="1"/>
              <a:t>parcialmente</a:t>
            </a:r>
            <a:r>
              <a:rPr lang="en-US" dirty="0"/>
              <a:t> </a:t>
            </a:r>
            <a:r>
              <a:rPr lang="en-US" dirty="0" err="1"/>
              <a:t>completo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7C901518-C422-89C1-6369-69ED99F70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9339" y="2292350"/>
            <a:ext cx="6033310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0FD21-8104-B811-194F-022F35A2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47A-AFE5-4751-8EB6-6ADAB3367E02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3A7914-9088-768E-6AF3-02191E00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27E54B-5185-90E8-3CCF-C9956A04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8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686DF-65D1-C31B-9C66-BF7F4C77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jogo</a:t>
            </a:r>
            <a:r>
              <a:rPr lang="en-US" dirty="0"/>
              <a:t> sudoku </a:t>
            </a:r>
            <a:r>
              <a:rPr lang="en-US" dirty="0" err="1"/>
              <a:t>parcialmente</a:t>
            </a:r>
            <a:r>
              <a:rPr lang="en-US" dirty="0"/>
              <a:t> </a:t>
            </a:r>
            <a:r>
              <a:rPr lang="en-US" dirty="0" err="1"/>
              <a:t>feito</a:t>
            </a:r>
            <a:endParaRPr lang="pt-BR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1977DA46-0F53-57B2-6472-D21100504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7735" y="2292350"/>
            <a:ext cx="4916518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0FFB5D-9645-F3FA-1FD5-784C585D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FDDA-7EEF-4A19-81FF-08E9A71601AB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9D05ED-3483-79A1-7FC4-F4CBF5A9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517D38-5E50-C8F6-3F3E-E8948FB1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2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40403-79F0-823D-2409-D5E0B58B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COLORINDO O GRAFO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5EE782DC-34E0-2145-3B71-7A7901F7F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162" y="1401822"/>
            <a:ext cx="6010286" cy="4954528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FD61E1-2EC2-706B-DD07-923C49B2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B47E-E857-47C8-9885-0C648C707DBF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6982DA-FC37-1F4B-29A6-82121031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ABA8B8-DE71-8921-FCEE-49A28EA0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1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B27EB-9630-9CCA-54BD-82695DF6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Encontrar</a:t>
            </a:r>
            <a:r>
              <a:rPr lang="en-US" dirty="0"/>
              <a:t> local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colorido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6863F3-9666-B920-ED06-064D2D35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33E3-916B-4903-A3F2-E565CDEFFD2A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83AC53-5D94-BD4E-DF5E-03CBB239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C2BC9-964D-D15F-BB65-FFD25A78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9</a:t>
            </a:fld>
            <a:endParaRPr lang="en-US" dirty="0"/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CB3B0777-5292-ECBA-8C1A-6098EEFCD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096" y="2292350"/>
            <a:ext cx="9759796" cy="3636963"/>
          </a:xfrm>
        </p:spPr>
      </p:pic>
    </p:spTree>
    <p:extLst>
      <p:ext uri="{BB962C8B-B14F-4D97-AF65-F5344CB8AC3E}">
        <p14:creationId xmlns:p14="http://schemas.microsoft.com/office/powerpoint/2010/main" val="275385093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472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Calisto MT</vt:lpstr>
      <vt:lpstr>Univers Condensed</vt:lpstr>
      <vt:lpstr>ChronicleVTI</vt:lpstr>
      <vt:lpstr>COLORAÇÃO DE GRAFOS</vt:lpstr>
      <vt:lpstr>Introdução</vt:lpstr>
      <vt:lpstr>Pontos positos e negativos</vt:lpstr>
      <vt:lpstr>PRINCIPAL</vt:lpstr>
      <vt:lpstr>pRINCIPAL</vt:lpstr>
      <vt:lpstr>Gerar jogo sudoku parcialmente completo</vt:lpstr>
      <vt:lpstr>Gerar jogo sudoku parcialmente feito</vt:lpstr>
      <vt:lpstr>COLORINDO O GRAFO</vt:lpstr>
      <vt:lpstr>Encontrar local não colorido</vt:lpstr>
      <vt:lpstr>Verificar se a cor pode ser usada</vt:lpstr>
      <vt:lpstr>Converter  grafo para json</vt:lpstr>
      <vt:lpstr>Exemplo 4x4</vt:lpstr>
      <vt:lpstr>EXEMPLO 9X9</vt:lpstr>
      <vt:lpstr>EXEMPLO 16X16</vt:lpstr>
      <vt:lpstr>Referências bibliográficas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Eduardo Savian</cp:lastModifiedBy>
  <cp:revision>33</cp:revision>
  <dcterms:created xsi:type="dcterms:W3CDTF">2024-04-28T21:40:46Z</dcterms:created>
  <dcterms:modified xsi:type="dcterms:W3CDTF">2024-05-08T21:45:57Z</dcterms:modified>
</cp:coreProperties>
</file>