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86" r:id="rId4"/>
    <p:sldId id="290" r:id="rId5"/>
    <p:sldId id="287" r:id="rId6"/>
    <p:sldId id="288" r:id="rId7"/>
    <p:sldId id="289" r:id="rId8"/>
    <p:sldId id="268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apa" id="{F197A5FC-CA05-4925-AA23-25FD31008D59}">
          <p14:sldIdLst>
            <p14:sldId id="256"/>
          </p14:sldIdLst>
        </p14:section>
        <p14:section name="Introdução" id="{8B4B22B4-4C0A-4A03-B1F1-F1195C906B9A}">
          <p14:sldIdLst>
            <p14:sldId id="257"/>
          </p14:sldIdLst>
        </p14:section>
        <p14:section name="Resultados" id="{9EC50390-328D-41A7-9B22-CEEA7D499B06}">
          <p14:sldIdLst>
            <p14:sldId id="286"/>
            <p14:sldId id="290"/>
            <p14:sldId id="287"/>
            <p14:sldId id="288"/>
            <p14:sldId id="289"/>
          </p14:sldIdLst>
        </p14:section>
        <p14:section name="Conclusão" id="{83BB7F29-B871-4C12-B6FE-D4B19990EBCC}">
          <p14:sldIdLst>
            <p14:sldId id="26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7EB2C1-E6A9-4F42-BFBF-ED5005B07AD2}" v="2" dt="2024-05-19T14:20:06.266"/>
    <p1510:client id="{365FD200-9B60-42C4-8D5F-90C5BC58A9CE}" v="1" dt="2024-05-19T14:17:20.1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uardo Savian" userId="83fefb37af455394" providerId="Windows Live" clId="Web-{B10124E6-5CE1-46B9-81E2-9DF613E845DA}"/>
    <pc:docChg chg="addSld delSld modSld">
      <pc:chgData name="Eduardo Savian" userId="83fefb37af455394" providerId="Windows Live" clId="Web-{B10124E6-5CE1-46B9-81E2-9DF613E845DA}" dt="2024-05-18T19:37:28.234" v="48"/>
      <pc:docMkLst>
        <pc:docMk/>
      </pc:docMkLst>
      <pc:sldChg chg="addSp delSp modSp del mod modClrScheme chgLayout">
        <pc:chgData name="Eduardo Savian" userId="83fefb37af455394" providerId="Windows Live" clId="Web-{B10124E6-5CE1-46B9-81E2-9DF613E845DA}" dt="2024-05-18T19:35:57.404" v="32"/>
        <pc:sldMkLst>
          <pc:docMk/>
          <pc:sldMk cId="4042955426" sldId="270"/>
        </pc:sldMkLst>
        <pc:spChg chg="add del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2" creationId="{C97A6806-306D-5DE8-D246-239AA4809B3A}"/>
          </ac:spMkLst>
        </pc:spChg>
        <pc:spChg chg="del mod">
          <ac:chgData name="Eduardo Savian" userId="83fefb37af455394" providerId="Windows Live" clId="Web-{B10124E6-5CE1-46B9-81E2-9DF613E845DA}" dt="2024-05-18T19:32:42.023" v="2"/>
          <ac:spMkLst>
            <pc:docMk/>
            <pc:sldMk cId="4042955426" sldId="270"/>
            <ac:spMk id="3" creationId="{662D8E06-1103-5E8B-88E0-2CC1191423C4}"/>
          </ac:spMkLst>
        </pc:spChg>
        <pc:spChg chg="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4" creationId="{EC249B81-C847-2969-D44C-7D08B169C2F4}"/>
          </ac:spMkLst>
        </pc:spChg>
        <pc:spChg chg="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5" creationId="{B04CFF83-CA02-9F22-4CBF-D20905127DC9}"/>
          </ac:spMkLst>
        </pc:spChg>
        <pc:spChg chg="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6" creationId="{9831A95B-48A2-16FC-98E0-779D34F17AF7}"/>
          </ac:spMkLst>
        </pc:spChg>
        <pc:spChg chg="add del 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12" creationId="{30774746-80CE-838A-AE40-BBFAF719DFE4}"/>
          </ac:spMkLst>
        </pc:spChg>
        <pc:spChg chg="add del mod">
          <ac:chgData name="Eduardo Savian" userId="83fefb37af455394" providerId="Windows Live" clId="Web-{B10124E6-5CE1-46B9-81E2-9DF613E845DA}" dt="2024-05-18T19:33:13.696" v="10"/>
          <ac:spMkLst>
            <pc:docMk/>
            <pc:sldMk cId="4042955426" sldId="270"/>
            <ac:spMk id="14" creationId="{B66501AF-2C6C-2C99-F5CD-368990638F10}"/>
          </ac:spMkLst>
        </pc:spChg>
        <pc:spChg chg="add del mod">
          <ac:chgData name="Eduardo Savian" userId="83fefb37af455394" providerId="Windows Live" clId="Web-{B10124E6-5CE1-46B9-81E2-9DF613E845DA}" dt="2024-05-18T19:33:10.649" v="8"/>
          <ac:spMkLst>
            <pc:docMk/>
            <pc:sldMk cId="4042955426" sldId="270"/>
            <ac:spMk id="19" creationId="{F069AC9D-E807-B817-5D21-B9CA00B35108}"/>
          </ac:spMkLst>
        </pc:spChg>
        <pc:picChg chg="add mod ord">
          <ac:chgData name="Eduardo Savian" userId="83fefb37af455394" providerId="Windows Live" clId="Web-{B10124E6-5CE1-46B9-81E2-9DF613E845DA}" dt="2024-05-18T19:33:13.696" v="10"/>
          <ac:picMkLst>
            <pc:docMk/>
            <pc:sldMk cId="4042955426" sldId="270"/>
            <ac:picMk id="7" creationId="{90295225-2ED7-CBBC-645A-FE5DC8994668}"/>
          </ac:picMkLst>
        </pc:picChg>
      </pc:sldChg>
      <pc:sldChg chg="addSp delSp modSp new del">
        <pc:chgData name="Eduardo Savian" userId="83fefb37af455394" providerId="Windows Live" clId="Web-{B10124E6-5CE1-46B9-81E2-9DF613E845DA}" dt="2024-05-18T19:35:56.466" v="31"/>
        <pc:sldMkLst>
          <pc:docMk/>
          <pc:sldMk cId="1562725996" sldId="271"/>
        </pc:sldMkLst>
        <pc:spChg chg="del mod">
          <ac:chgData name="Eduardo Savian" userId="83fefb37af455394" providerId="Windows Live" clId="Web-{B10124E6-5CE1-46B9-81E2-9DF613E845DA}" dt="2024-05-18T19:33:55.494" v="14"/>
          <ac:spMkLst>
            <pc:docMk/>
            <pc:sldMk cId="1562725996" sldId="271"/>
            <ac:spMk id="3" creationId="{2D074F8F-942C-74E3-9363-49E237AB4A25}"/>
          </ac:spMkLst>
        </pc:spChg>
        <pc:spChg chg="add del mod">
          <ac:chgData name="Eduardo Savian" userId="83fefb37af455394" providerId="Windows Live" clId="Web-{B10124E6-5CE1-46B9-81E2-9DF613E845DA}" dt="2024-05-18T19:35:04.418" v="21"/>
          <ac:spMkLst>
            <pc:docMk/>
            <pc:sldMk cId="1562725996" sldId="271"/>
            <ac:spMk id="9" creationId="{2352341E-6D98-E594-3855-F54F1BD8E299}"/>
          </ac:spMkLst>
        </pc:spChg>
        <pc:picChg chg="add del mod ord">
          <ac:chgData name="Eduardo Savian" userId="83fefb37af455394" providerId="Windows Live" clId="Web-{B10124E6-5CE1-46B9-81E2-9DF613E845DA}" dt="2024-05-18T19:35:04.418" v="21"/>
          <ac:picMkLst>
            <pc:docMk/>
            <pc:sldMk cId="1562725996" sldId="271"/>
            <ac:picMk id="7" creationId="{4E7F57FD-AD53-1A6A-52D2-F1C464969006}"/>
          </ac:picMkLst>
        </pc:picChg>
      </pc:sldChg>
      <pc:sldChg chg="addSp delSp modSp new">
        <pc:chgData name="Eduardo Savian" userId="83fefb37af455394" providerId="Windows Live" clId="Web-{B10124E6-5CE1-46B9-81E2-9DF613E845DA}" dt="2024-05-18T19:35:34.606" v="28"/>
        <pc:sldMkLst>
          <pc:docMk/>
          <pc:sldMk cId="1909084433" sldId="272"/>
        </pc:sldMkLst>
        <pc:spChg chg="del mod">
          <ac:chgData name="Eduardo Savian" userId="83fefb37af455394" providerId="Windows Live" clId="Web-{B10124E6-5CE1-46B9-81E2-9DF613E845DA}" dt="2024-05-18T19:35:34.606" v="28"/>
          <ac:spMkLst>
            <pc:docMk/>
            <pc:sldMk cId="1909084433" sldId="272"/>
            <ac:spMk id="3" creationId="{8E002528-1E90-B4D8-B7CA-234AF12D83C6}"/>
          </ac:spMkLst>
        </pc:spChg>
        <pc:picChg chg="add mod ord">
          <ac:chgData name="Eduardo Savian" userId="83fefb37af455394" providerId="Windows Live" clId="Web-{B10124E6-5CE1-46B9-81E2-9DF613E845DA}" dt="2024-05-18T19:35:34.606" v="28"/>
          <ac:picMkLst>
            <pc:docMk/>
            <pc:sldMk cId="1909084433" sldId="272"/>
            <ac:picMk id="7" creationId="{BBD67D61-1BC2-13AF-E8C5-D2DE5DC1AE75}"/>
          </ac:picMkLst>
        </pc:picChg>
      </pc:sldChg>
      <pc:sldChg chg="addSp delSp modSp new del">
        <pc:chgData name="Eduardo Savian" userId="83fefb37af455394" providerId="Windows Live" clId="Web-{B10124E6-5CE1-46B9-81E2-9DF613E845DA}" dt="2024-05-18T19:35:07.074" v="22"/>
        <pc:sldMkLst>
          <pc:docMk/>
          <pc:sldMk cId="2235354735" sldId="272"/>
        </pc:sldMkLst>
        <pc:spChg chg="add del">
          <ac:chgData name="Eduardo Savian" userId="83fefb37af455394" providerId="Windows Live" clId="Web-{B10124E6-5CE1-46B9-81E2-9DF613E845DA}" dt="2024-05-18T19:34:55.949" v="19"/>
          <ac:spMkLst>
            <pc:docMk/>
            <pc:sldMk cId="2235354735" sldId="272"/>
            <ac:spMk id="3" creationId="{FA61A4B7-7010-D5E7-9783-98BB4C9472ED}"/>
          </ac:spMkLst>
        </pc:spChg>
        <pc:picChg chg="add del mod ord">
          <ac:chgData name="Eduardo Savian" userId="83fefb37af455394" providerId="Windows Live" clId="Web-{B10124E6-5CE1-46B9-81E2-9DF613E845DA}" dt="2024-05-18T19:34:21.307" v="17"/>
          <ac:picMkLst>
            <pc:docMk/>
            <pc:sldMk cId="2235354735" sldId="272"/>
            <ac:picMk id="7" creationId="{A134B4C2-DF8F-C87A-9C32-6B990484D1E5}"/>
          </ac:picMkLst>
        </pc:picChg>
        <pc:picChg chg="add del mod ord">
          <ac:chgData name="Eduardo Savian" userId="83fefb37af455394" providerId="Windows Live" clId="Web-{B10124E6-5CE1-46B9-81E2-9DF613E845DA}" dt="2024-05-18T19:34:55.949" v="19"/>
          <ac:picMkLst>
            <pc:docMk/>
            <pc:sldMk cId="2235354735" sldId="272"/>
            <ac:picMk id="8" creationId="{BD0FC381-616D-7F80-516C-4B2B9FDD1C1A}"/>
          </ac:picMkLst>
        </pc:picChg>
      </pc:sldChg>
      <pc:sldChg chg="addSp delSp modSp new">
        <pc:chgData name="Eduardo Savian" userId="83fefb37af455394" providerId="Windows Live" clId="Web-{B10124E6-5CE1-46B9-81E2-9DF613E845DA}" dt="2024-05-18T19:35:52.794" v="30"/>
        <pc:sldMkLst>
          <pc:docMk/>
          <pc:sldMk cId="4112802808" sldId="273"/>
        </pc:sldMkLst>
        <pc:spChg chg="del">
          <ac:chgData name="Eduardo Savian" userId="83fefb37af455394" providerId="Windows Live" clId="Web-{B10124E6-5CE1-46B9-81E2-9DF613E845DA}" dt="2024-05-18T19:35:52.794" v="30"/>
          <ac:spMkLst>
            <pc:docMk/>
            <pc:sldMk cId="4112802808" sldId="273"/>
            <ac:spMk id="3" creationId="{48B76A36-821B-00B4-EDA6-B58B8DB664A9}"/>
          </ac:spMkLst>
        </pc:spChg>
        <pc:picChg chg="add mod ord">
          <ac:chgData name="Eduardo Savian" userId="83fefb37af455394" providerId="Windows Live" clId="Web-{B10124E6-5CE1-46B9-81E2-9DF613E845DA}" dt="2024-05-18T19:35:52.794" v="30"/>
          <ac:picMkLst>
            <pc:docMk/>
            <pc:sldMk cId="4112802808" sldId="273"/>
            <ac:picMk id="7" creationId="{BF68005B-EE7C-3D5E-4B58-4E5E71FC63D9}"/>
          </ac:picMkLst>
        </pc:picChg>
      </pc:sldChg>
      <pc:sldChg chg="addSp delSp modSp new">
        <pc:chgData name="Eduardo Savian" userId="83fefb37af455394" providerId="Windows Live" clId="Web-{B10124E6-5CE1-46B9-81E2-9DF613E845DA}" dt="2024-05-18T19:36:48.343" v="46"/>
        <pc:sldMkLst>
          <pc:docMk/>
          <pc:sldMk cId="2620471646" sldId="274"/>
        </pc:sldMkLst>
        <pc:spChg chg="add del mod">
          <ac:chgData name="Eduardo Savian" userId="83fefb37af455394" providerId="Windows Live" clId="Web-{B10124E6-5CE1-46B9-81E2-9DF613E845DA}" dt="2024-05-18T19:36:48.343" v="46"/>
          <ac:spMkLst>
            <pc:docMk/>
            <pc:sldMk cId="2620471646" sldId="274"/>
            <ac:spMk id="3" creationId="{89455F0D-AD8E-DCE2-78D1-6E0FEF8648C0}"/>
          </ac:spMkLst>
        </pc:spChg>
        <pc:spChg chg="add del mod">
          <ac:chgData name="Eduardo Savian" userId="83fefb37af455394" providerId="Windows Live" clId="Web-{B10124E6-5CE1-46B9-81E2-9DF613E845DA}" dt="2024-05-18T19:36:20.592" v="41"/>
          <ac:spMkLst>
            <pc:docMk/>
            <pc:sldMk cId="2620471646" sldId="274"/>
            <ac:spMk id="7" creationId="{FA194680-CE60-F939-9D2E-969888CDA40F}"/>
          </ac:spMkLst>
        </pc:spChg>
        <pc:picChg chg="add del mod ord">
          <ac:chgData name="Eduardo Savian" userId="83fefb37af455394" providerId="Windows Live" clId="Web-{B10124E6-5CE1-46B9-81E2-9DF613E845DA}" dt="2024-05-18T19:36:37.342" v="45"/>
          <ac:picMkLst>
            <pc:docMk/>
            <pc:sldMk cId="2620471646" sldId="274"/>
            <ac:picMk id="8" creationId="{CF5A0A99-597A-F596-5219-39B7331894AE}"/>
          </ac:picMkLst>
        </pc:picChg>
        <pc:picChg chg="add mod ord">
          <ac:chgData name="Eduardo Savian" userId="83fefb37af455394" providerId="Windows Live" clId="Web-{B10124E6-5CE1-46B9-81E2-9DF613E845DA}" dt="2024-05-18T19:36:48.343" v="46"/>
          <ac:picMkLst>
            <pc:docMk/>
            <pc:sldMk cId="2620471646" sldId="274"/>
            <ac:picMk id="9" creationId="{6B3D4CF9-E4D9-CE70-77E7-5B5CC17A207F}"/>
          </ac:picMkLst>
        </pc:picChg>
      </pc:sldChg>
      <pc:sldChg chg="modSp new del">
        <pc:chgData name="Eduardo Savian" userId="83fefb37af455394" providerId="Windows Live" clId="Web-{B10124E6-5CE1-46B9-81E2-9DF613E845DA}" dt="2024-05-18T19:36:16.686" v="37"/>
        <pc:sldMkLst>
          <pc:docMk/>
          <pc:sldMk cId="22181432" sldId="275"/>
        </pc:sldMkLst>
        <pc:spChg chg="mod">
          <ac:chgData name="Eduardo Savian" userId="83fefb37af455394" providerId="Windows Live" clId="Web-{B10124E6-5CE1-46B9-81E2-9DF613E845DA}" dt="2024-05-18T19:36:15.623" v="36"/>
          <ac:spMkLst>
            <pc:docMk/>
            <pc:sldMk cId="22181432" sldId="275"/>
            <ac:spMk id="3" creationId="{E48659BD-2243-9220-1B20-084CA9C015C0}"/>
          </ac:spMkLst>
        </pc:spChg>
      </pc:sldChg>
      <pc:sldChg chg="addSp delSp modSp new">
        <pc:chgData name="Eduardo Savian" userId="83fefb37af455394" providerId="Windows Live" clId="Web-{B10124E6-5CE1-46B9-81E2-9DF613E845DA}" dt="2024-05-18T19:37:28.234" v="48"/>
        <pc:sldMkLst>
          <pc:docMk/>
          <pc:sldMk cId="346760889" sldId="275"/>
        </pc:sldMkLst>
        <pc:spChg chg="del">
          <ac:chgData name="Eduardo Savian" userId="83fefb37af455394" providerId="Windows Live" clId="Web-{B10124E6-5CE1-46B9-81E2-9DF613E845DA}" dt="2024-05-18T19:37:28.234" v="48"/>
          <ac:spMkLst>
            <pc:docMk/>
            <pc:sldMk cId="346760889" sldId="275"/>
            <ac:spMk id="3" creationId="{109E92D5-FAD7-5BC1-1534-06038A2AA196}"/>
          </ac:spMkLst>
        </pc:spChg>
        <pc:picChg chg="add mod ord">
          <ac:chgData name="Eduardo Savian" userId="83fefb37af455394" providerId="Windows Live" clId="Web-{B10124E6-5CE1-46B9-81E2-9DF613E845DA}" dt="2024-05-18T19:37:28.234" v="48"/>
          <ac:picMkLst>
            <pc:docMk/>
            <pc:sldMk cId="346760889" sldId="275"/>
            <ac:picMk id="7" creationId="{C8BADD49-1D18-6B75-7A7D-8B2089EF92EB}"/>
          </ac:picMkLst>
        </pc:picChg>
      </pc:sldChg>
    </pc:docChg>
  </pc:docChgLst>
  <pc:docChgLst>
    <pc:chgData name="Eduardo Savian" userId="83fefb37af455394" providerId="Windows Live" clId="Web-{6808E06D-317C-48B5-80AB-C63B5B44D7D8}"/>
    <pc:docChg chg="modSld addMainMaster delMainMaster">
      <pc:chgData name="Eduardo Savian" userId="83fefb37af455394" providerId="Windows Live" clId="Web-{6808E06D-317C-48B5-80AB-C63B5B44D7D8}" dt="2024-04-28T21:41:36.386" v="27" actId="20577"/>
      <pc:docMkLst>
        <pc:docMk/>
      </pc:docMkLst>
      <pc:sldChg chg="modSp mod modClrScheme chgLayout">
        <pc:chgData name="Eduardo Savian" userId="83fefb37af455394" providerId="Windows Live" clId="Web-{6808E06D-317C-48B5-80AB-C63B5B44D7D8}" dt="2024-04-28T21:41:36.386" v="27" actId="20577"/>
        <pc:sldMkLst>
          <pc:docMk/>
          <pc:sldMk cId="109857222" sldId="256"/>
        </pc:sldMkLst>
        <pc:spChg chg="mod ord">
          <ac:chgData name="Eduardo Savian" userId="83fefb37af455394" providerId="Windows Live" clId="Web-{6808E06D-317C-48B5-80AB-C63B5B44D7D8}" dt="2024-04-28T21:41:28.213" v="8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Eduardo Savian" userId="83fefb37af455394" providerId="Windows Live" clId="Web-{6808E06D-317C-48B5-80AB-C63B5B44D7D8}" dt="2024-04-28T21:41:36.386" v="27" actId="20577"/>
          <ac:spMkLst>
            <pc:docMk/>
            <pc:sldMk cId="109857222" sldId="256"/>
            <ac:spMk id="3" creationId="{00000000-0000-0000-0000-000000000000}"/>
          </ac:spMkLst>
        </pc:spChg>
      </pc:sldChg>
      <pc:sldMasterChg chg="del delSldLayout">
        <pc:chgData name="Eduardo Savian" userId="83fefb37af455394" providerId="Windows Live" clId="Web-{6808E06D-317C-48B5-80AB-C63B5B44D7D8}" dt="2024-04-28T21:40:56.681" v="0"/>
        <pc:sldMasterMkLst>
          <pc:docMk/>
          <pc:sldMasterMk cId="2460954070" sldId="2147483660"/>
        </pc:sldMasterMkLst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Eduardo Savian" userId="83fefb37af455394" providerId="Windows Live" clId="Web-{6808E06D-317C-48B5-80AB-C63B5B44D7D8}" dt="2024-04-28T21:40:56.681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Eduardo Savian" userId="83fefb37af455394" providerId="Windows Live" clId="Web-{6808E06D-317C-48B5-80AB-C63B5B44D7D8}" dt="2024-04-28T21:41:09.510" v="1"/>
        <pc:sldMasterMkLst>
          <pc:docMk/>
          <pc:sldMasterMk cId="1825988211" sldId="2147483672"/>
        </pc:sldMasterMkLst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453625266" sldId="2147483673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741936793" sldId="2147483674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135325950" sldId="214748367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029497057" sldId="214748367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582056691" sldId="214748367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230447073" sldId="214748367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2111515493" sldId="214748367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466345160" sldId="214748368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1503474283" sldId="2147483681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3078211142" sldId="2147483682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09.510" v="1"/>
          <pc:sldLayoutMkLst>
            <pc:docMk/>
            <pc:sldMasterMk cId="1825988211" sldId="2147483672"/>
            <pc:sldLayoutMk cId="459548907" sldId="2147483683"/>
          </pc:sldLayoutMkLst>
        </pc:sldLayoutChg>
      </pc:sldMasterChg>
      <pc:sldMasterChg chg="add del addSldLayout delSldLayout modSldLayout">
        <pc:chgData name="Eduardo Savian" userId="83fefb37af455394" providerId="Windows Live" clId="Web-{6808E06D-317C-48B5-80AB-C63B5B44D7D8}" dt="2024-04-28T21:41:19.260" v="2"/>
        <pc:sldMasterMkLst>
          <pc:docMk/>
          <pc:sldMasterMk cId="3576760201" sldId="2147483684"/>
        </pc:sldMasterMkLst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216021014" sldId="214748368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902083424" sldId="214748368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03830792" sldId="214748368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294796599" sldId="214748368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202936919" sldId="214748368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4008400113" sldId="214748369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748376286" sldId="2147483691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82359778" sldId="2147483692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4040316331" sldId="2147483693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509449739" sldId="2147483694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623420917" sldId="2147483695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864147052" sldId="2147483696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18747777" sldId="2147483697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1646594572" sldId="2147483698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2879648242" sldId="2147483699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541596521" sldId="2147483700"/>
          </pc:sldLayoutMkLst>
        </pc:sldLayoutChg>
        <pc:sldLayoutChg chg="add del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576760201" sldId="2147483684"/>
            <pc:sldLayoutMk cId="388203491" sldId="2147483701"/>
          </pc:sldLayoutMkLst>
        </pc:sldLayoutChg>
      </pc:sldMasterChg>
      <pc:sldMasterChg chg="add addSldLayout modSldLayout">
        <pc:chgData name="Eduardo Savian" userId="83fefb37af455394" providerId="Windows Live" clId="Web-{6808E06D-317C-48B5-80AB-C63B5B44D7D8}" dt="2024-04-28T21:41:19.260" v="2"/>
        <pc:sldMasterMkLst>
          <pc:docMk/>
          <pc:sldMasterMk cId="380110844" sldId="2147483702"/>
        </pc:sldMasterMkLst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993827588" sldId="2147483703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457156884" sldId="2147483704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260547415" sldId="2147483705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51149255" sldId="2147483706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095146221" sldId="2147483707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266165134" sldId="2147483708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757151552" sldId="2147483709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2400739392" sldId="2147483710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1672042868" sldId="2147483711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551866296" sldId="2147483712"/>
          </pc:sldLayoutMkLst>
        </pc:sldLayoutChg>
        <pc:sldLayoutChg chg="add mod replId">
          <pc:chgData name="Eduardo Savian" userId="83fefb37af455394" providerId="Windows Live" clId="Web-{6808E06D-317C-48B5-80AB-C63B5B44D7D8}" dt="2024-04-28T21:41:19.260" v="2"/>
          <pc:sldLayoutMkLst>
            <pc:docMk/>
            <pc:sldMasterMk cId="380110844" sldId="2147483702"/>
            <pc:sldLayoutMk cId="3957431958" sldId="2147483713"/>
          </pc:sldLayoutMkLst>
        </pc:sldLayoutChg>
      </pc:sldMasterChg>
    </pc:docChg>
  </pc:docChgLst>
  <pc:docChgLst>
    <pc:chgData clId="Web-{236A428B-EB3A-4EDA-8B94-5C42A3C67680}"/>
    <pc:docChg chg="modSld">
      <pc:chgData name="" userId="" providerId="" clId="Web-{236A428B-EB3A-4EDA-8B94-5C42A3C67680}" dt="2024-05-08T01:13:44.510" v="10" actId="20577"/>
      <pc:docMkLst>
        <pc:docMk/>
      </pc:docMkLst>
      <pc:sldChg chg="modSp">
        <pc:chgData name="" userId="" providerId="" clId="Web-{236A428B-EB3A-4EDA-8B94-5C42A3C67680}" dt="2024-05-08T01:13:44.510" v="10" actId="20577"/>
        <pc:sldMkLst>
          <pc:docMk/>
          <pc:sldMk cId="109857222" sldId="256"/>
        </pc:sldMkLst>
        <pc:spChg chg="mod">
          <ac:chgData name="" userId="" providerId="" clId="Web-{236A428B-EB3A-4EDA-8B94-5C42A3C67680}" dt="2024-05-08T01:13:44.510" v="1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Eduardo Savian" userId="83fefb37af455394" providerId="Windows Live" clId="Web-{4E2BA755-9540-4322-A1D6-D9892E45D796}"/>
    <pc:docChg chg="addSld delSld modSld">
      <pc:chgData name="Eduardo Savian" userId="83fefb37af455394" providerId="Windows Live" clId="Web-{4E2BA755-9540-4322-A1D6-D9892E45D796}" dt="2024-05-14T00:08:28.465" v="70"/>
      <pc:docMkLst>
        <pc:docMk/>
      </pc:docMkLst>
      <pc:sldChg chg="modSp">
        <pc:chgData name="Eduardo Savian" userId="83fefb37af455394" providerId="Windows Live" clId="Web-{4E2BA755-9540-4322-A1D6-D9892E45D796}" dt="2024-05-14T00:02:53.821" v="27" actId="20577"/>
        <pc:sldMkLst>
          <pc:docMk/>
          <pc:sldMk cId="109857222" sldId="256"/>
        </pc:sldMkLst>
        <pc:spChg chg="mod">
          <ac:chgData name="Eduardo Savian" userId="83fefb37af455394" providerId="Windows Live" clId="Web-{4E2BA755-9540-4322-A1D6-D9892E45D796}" dt="2024-05-14T00:02:53.821" v="27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Eduardo Savian" userId="83fefb37af455394" providerId="Windows Live" clId="Web-{4E2BA755-9540-4322-A1D6-D9892E45D796}" dt="2024-05-14T00:08:24.090" v="69" actId="20577"/>
        <pc:sldMkLst>
          <pc:docMk/>
          <pc:sldMk cId="3775945265" sldId="257"/>
        </pc:sldMkLst>
        <pc:spChg chg="mod">
          <ac:chgData name="Eduardo Savian" userId="83fefb37af455394" providerId="Windows Live" clId="Web-{4E2BA755-9540-4322-A1D6-D9892E45D796}" dt="2024-05-14T00:08:24.090" v="69" actId="20577"/>
          <ac:spMkLst>
            <pc:docMk/>
            <pc:sldMk cId="3775945265" sldId="257"/>
            <ac:spMk id="3" creationId="{A3B4ADFF-18FA-819A-E2DD-F32D67BA3A8E}"/>
          </ac:spMkLst>
        </pc:spChg>
      </pc:sldChg>
      <pc:sldChg chg="del">
        <pc:chgData name="Eduardo Savian" userId="83fefb37af455394" providerId="Windows Live" clId="Web-{4E2BA755-9540-4322-A1D6-D9892E45D796}" dt="2024-05-14T00:05:43.729" v="45"/>
        <pc:sldMkLst>
          <pc:docMk/>
          <pc:sldMk cId="1967995460" sldId="259"/>
        </pc:sldMkLst>
      </pc:sldChg>
      <pc:sldChg chg="del">
        <pc:chgData name="Eduardo Savian" userId="83fefb37af455394" providerId="Windows Live" clId="Web-{4E2BA755-9540-4322-A1D6-D9892E45D796}" dt="2024-05-14T00:05:43.073" v="44"/>
        <pc:sldMkLst>
          <pc:docMk/>
          <pc:sldMk cId="2753850936" sldId="261"/>
        </pc:sldMkLst>
      </pc:sldChg>
      <pc:sldChg chg="del">
        <pc:chgData name="Eduardo Savian" userId="83fefb37af455394" providerId="Windows Live" clId="Web-{4E2BA755-9540-4322-A1D6-D9892E45D796}" dt="2024-05-14T00:05:42.839" v="43"/>
        <pc:sldMkLst>
          <pc:docMk/>
          <pc:sldMk cId="4074611433" sldId="262"/>
        </pc:sldMkLst>
      </pc:sldChg>
      <pc:sldChg chg="del">
        <pc:chgData name="Eduardo Savian" userId="83fefb37af455394" providerId="Windows Live" clId="Web-{4E2BA755-9540-4322-A1D6-D9892E45D796}" dt="2024-05-14T00:05:44.183" v="46"/>
        <pc:sldMkLst>
          <pc:docMk/>
          <pc:sldMk cId="922261976" sldId="263"/>
        </pc:sldMkLst>
      </pc:sldChg>
      <pc:sldChg chg="addSp delSp modSp del">
        <pc:chgData name="Eduardo Savian" userId="83fefb37af455394" providerId="Windows Live" clId="Web-{4E2BA755-9540-4322-A1D6-D9892E45D796}" dt="2024-05-14T00:05:40.479" v="39"/>
        <pc:sldMkLst>
          <pc:docMk/>
          <pc:sldMk cId="2804307500" sldId="264"/>
        </pc:sldMkLst>
        <pc:spChg chg="add mod">
          <ac:chgData name="Eduardo Savian" userId="83fefb37af455394" providerId="Windows Live" clId="Web-{4E2BA755-9540-4322-A1D6-D9892E45D796}" dt="2024-05-14T00:05:38.495" v="38"/>
          <ac:spMkLst>
            <pc:docMk/>
            <pc:sldMk cId="2804307500" sldId="264"/>
            <ac:spMk id="7" creationId="{0F05CDE4-5110-BDB8-0763-068B58FDD9C9}"/>
          </ac:spMkLst>
        </pc:spChg>
        <pc:picChg chg="del">
          <ac:chgData name="Eduardo Savian" userId="83fefb37af455394" providerId="Windows Live" clId="Web-{4E2BA755-9540-4322-A1D6-D9892E45D796}" dt="2024-05-14T00:05:38.495" v="38"/>
          <ac:picMkLst>
            <pc:docMk/>
            <pc:sldMk cId="2804307500" sldId="264"/>
            <ac:picMk id="8" creationId="{00F452FC-2464-3821-2B96-E293938164EB}"/>
          </ac:picMkLst>
        </pc:picChg>
      </pc:sldChg>
      <pc:sldChg chg="del">
        <pc:chgData name="Eduardo Savian" userId="83fefb37af455394" providerId="Windows Live" clId="Web-{4E2BA755-9540-4322-A1D6-D9892E45D796}" dt="2024-05-14T00:05:42.245" v="41"/>
        <pc:sldMkLst>
          <pc:docMk/>
          <pc:sldMk cId="1498387516" sldId="265"/>
        </pc:sldMkLst>
      </pc:sldChg>
      <pc:sldChg chg="del">
        <pc:chgData name="Eduardo Savian" userId="83fefb37af455394" providerId="Windows Live" clId="Web-{4E2BA755-9540-4322-A1D6-D9892E45D796}" dt="2024-05-14T00:05:42.276" v="42"/>
        <pc:sldMkLst>
          <pc:docMk/>
          <pc:sldMk cId="1606520421" sldId="266"/>
        </pc:sldMkLst>
      </pc:sldChg>
      <pc:sldChg chg="del">
        <pc:chgData name="Eduardo Savian" userId="83fefb37af455394" providerId="Windows Live" clId="Web-{4E2BA755-9540-4322-A1D6-D9892E45D796}" dt="2024-05-14T00:05:41.526" v="40"/>
        <pc:sldMkLst>
          <pc:docMk/>
          <pc:sldMk cId="3546819228" sldId="267"/>
        </pc:sldMkLst>
      </pc:sldChg>
      <pc:sldChg chg="modSp">
        <pc:chgData name="Eduardo Savian" userId="83fefb37af455394" providerId="Windows Live" clId="Web-{4E2BA755-9540-4322-A1D6-D9892E45D796}" dt="2024-05-14T00:07:36.012" v="62" actId="20577"/>
        <pc:sldMkLst>
          <pc:docMk/>
          <pc:sldMk cId="2097304172" sldId="268"/>
        </pc:sldMkLst>
        <pc:spChg chg="mod">
          <ac:chgData name="Eduardo Savian" userId="83fefb37af455394" providerId="Windows Live" clId="Web-{4E2BA755-9540-4322-A1D6-D9892E45D796}" dt="2024-05-14T00:07:36.012" v="62" actId="20577"/>
          <ac:spMkLst>
            <pc:docMk/>
            <pc:sldMk cId="2097304172" sldId="268"/>
            <ac:spMk id="3" creationId="{DF5ABD57-ADCB-25E7-5CDB-095C18654DD9}"/>
          </ac:spMkLst>
        </pc:spChg>
      </pc:sldChg>
      <pc:sldChg chg="modSp">
        <pc:chgData name="Eduardo Savian" userId="83fefb37af455394" providerId="Windows Live" clId="Web-{4E2BA755-9540-4322-A1D6-D9892E45D796}" dt="2024-05-14T00:07:49.199" v="64" actId="20577"/>
        <pc:sldMkLst>
          <pc:docMk/>
          <pc:sldMk cId="1839108021" sldId="269"/>
        </pc:sldMkLst>
        <pc:spChg chg="mod">
          <ac:chgData name="Eduardo Savian" userId="83fefb37af455394" providerId="Windows Live" clId="Web-{4E2BA755-9540-4322-A1D6-D9892E45D796}" dt="2024-05-14T00:07:49.199" v="64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new del">
        <pc:chgData name="Eduardo Savian" userId="83fefb37af455394" providerId="Windows Live" clId="Web-{4E2BA755-9540-4322-A1D6-D9892E45D796}" dt="2024-05-14T00:08:15.403" v="66"/>
        <pc:sldMkLst>
          <pc:docMk/>
          <pc:sldMk cId="3566686745" sldId="270"/>
        </pc:sldMkLst>
      </pc:sldChg>
      <pc:sldChg chg="new">
        <pc:chgData name="Eduardo Savian" userId="83fefb37af455394" providerId="Windows Live" clId="Web-{4E2BA755-9540-4322-A1D6-D9892E45D796}" dt="2024-05-14T00:08:28.465" v="70"/>
        <pc:sldMkLst>
          <pc:docMk/>
          <pc:sldMk cId="4042955426" sldId="270"/>
        </pc:sldMkLst>
      </pc:sldChg>
      <pc:sldChg chg="del">
        <pc:chgData name="Eduardo Savian" userId="83fefb37af455394" providerId="Windows Live" clId="Web-{4E2BA755-9540-4322-A1D6-D9892E45D796}" dt="2024-05-14T00:05:44.901" v="48"/>
        <pc:sldMkLst>
          <pc:docMk/>
          <pc:sldMk cId="1206012243" sldId="271"/>
        </pc:sldMkLst>
      </pc:sldChg>
      <pc:sldChg chg="del">
        <pc:chgData name="Eduardo Savian" userId="83fefb37af455394" providerId="Windows Live" clId="Web-{4E2BA755-9540-4322-A1D6-D9892E45D796}" dt="2024-05-14T00:05:45.526" v="49"/>
        <pc:sldMkLst>
          <pc:docMk/>
          <pc:sldMk cId="1961177669" sldId="274"/>
        </pc:sldMkLst>
      </pc:sldChg>
      <pc:sldChg chg="del">
        <pc:chgData name="Eduardo Savian" userId="83fefb37af455394" providerId="Windows Live" clId="Web-{4E2BA755-9540-4322-A1D6-D9892E45D796}" dt="2024-05-14T00:05:44.714" v="47"/>
        <pc:sldMkLst>
          <pc:docMk/>
          <pc:sldMk cId="43700074" sldId="275"/>
        </pc:sldMkLst>
      </pc:sldChg>
    </pc:docChg>
  </pc:docChgLst>
  <pc:docChgLst>
    <pc:chgData name="Eduardo Savian" userId="83fefb37af455394" providerId="Windows Live" clId="Web-{A28BEA28-CB8B-4ADC-9CD9-6BA7D5B43B4A}"/>
    <pc:docChg chg="modSld">
      <pc:chgData name="Eduardo Savian" userId="83fefb37af455394" providerId="Windows Live" clId="Web-{A28BEA28-CB8B-4ADC-9CD9-6BA7D5B43B4A}" dt="2024-05-13T10:05:10.862" v="19" actId="20577"/>
      <pc:docMkLst>
        <pc:docMk/>
      </pc:docMkLst>
      <pc:sldChg chg="modSp">
        <pc:chgData name="Eduardo Savian" userId="83fefb37af455394" providerId="Windows Live" clId="Web-{A28BEA28-CB8B-4ADC-9CD9-6BA7D5B43B4A}" dt="2024-05-13T10:05:10.862" v="19" actId="20577"/>
        <pc:sldMkLst>
          <pc:docMk/>
          <pc:sldMk cId="109857222" sldId="256"/>
        </pc:sldMkLst>
        <pc:spChg chg="mod">
          <ac:chgData name="Eduardo Savian" userId="83fefb37af455394" providerId="Windows Live" clId="Web-{A28BEA28-CB8B-4ADC-9CD9-6BA7D5B43B4A}" dt="2024-05-13T10:05:10.862" v="19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Eduardo Savian" userId="83fefb37af455394" providerId="Windows Live" clId="Web-{A28BEA28-CB8B-4ADC-9CD9-6BA7D5B43B4A}" dt="2024-05-13T10:04:14.860" v="0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Eduardo Savian" userId="83fefb37af455394" providerId="LiveId" clId="{212EF4F1-877B-4B80-88EE-35A0BC77C71A}"/>
    <pc:docChg chg="custSel addSld modSld">
      <pc:chgData name="Eduardo Savian" userId="83fefb37af455394" providerId="LiveId" clId="{212EF4F1-877B-4B80-88EE-35A0BC77C71A}" dt="2024-05-03T19:36:56.092" v="52" actId="20577"/>
      <pc:docMkLst>
        <pc:docMk/>
      </pc:docMkLst>
      <pc:sldChg chg="modSp new mod">
        <pc:chgData name="Eduardo Savian" userId="83fefb37af455394" providerId="LiveId" clId="{212EF4F1-877B-4B80-88EE-35A0BC77C71A}" dt="2024-05-03T18:53:11.223" v="29" actId="20577"/>
        <pc:sldMkLst>
          <pc:docMk/>
          <pc:sldMk cId="3775945265" sldId="257"/>
        </pc:sldMkLst>
        <pc:spChg chg="mod">
          <ac:chgData name="Eduardo Savian" userId="83fefb37af455394" providerId="LiveId" clId="{212EF4F1-877B-4B80-88EE-35A0BC77C71A}" dt="2024-05-03T18:53:11.223" v="29" actId="20577"/>
          <ac:spMkLst>
            <pc:docMk/>
            <pc:sldMk cId="3775945265" sldId="257"/>
            <ac:spMk id="2" creationId="{D6ADE00D-4311-50C4-8DF9-71AEE4CBFBA6}"/>
          </ac:spMkLst>
        </pc:spChg>
      </pc:sldChg>
      <pc:sldChg chg="modSp new mod">
        <pc:chgData name="Eduardo Savian" userId="83fefb37af455394" providerId="LiveId" clId="{212EF4F1-877B-4B80-88EE-35A0BC77C71A}" dt="2024-05-03T19:36:56.092" v="52" actId="20577"/>
        <pc:sldMkLst>
          <pc:docMk/>
          <pc:sldMk cId="1767302655" sldId="258"/>
        </pc:sldMkLst>
        <pc:spChg chg="mod">
          <ac:chgData name="Eduardo Savian" userId="83fefb37af455394" providerId="LiveId" clId="{212EF4F1-877B-4B80-88EE-35A0BC77C71A}" dt="2024-05-03T19:36:56.092" v="52" actId="20577"/>
          <ac:spMkLst>
            <pc:docMk/>
            <pc:sldMk cId="1767302655" sldId="258"/>
            <ac:spMk id="2" creationId="{3DA2759E-6509-5739-997F-79FBA3389A58}"/>
          </ac:spMkLst>
        </pc:spChg>
      </pc:sldChg>
      <pc:sldChg chg="new">
        <pc:chgData name="Eduardo Savian" userId="83fefb37af455394" providerId="LiveId" clId="{212EF4F1-877B-4B80-88EE-35A0BC77C71A}" dt="2024-05-03T18:52:10.151" v="2" actId="680"/>
        <pc:sldMkLst>
          <pc:docMk/>
          <pc:sldMk cId="1967995460" sldId="259"/>
        </pc:sldMkLst>
      </pc:sldChg>
      <pc:sldChg chg="delSp modSp new mod">
        <pc:chgData name="Eduardo Savian" userId="83fefb37af455394" providerId="LiveId" clId="{212EF4F1-877B-4B80-88EE-35A0BC77C71A}" dt="2024-05-03T18:53:01.392" v="19" actId="1076"/>
        <pc:sldMkLst>
          <pc:docMk/>
          <pc:sldMk cId="2210678312" sldId="260"/>
        </pc:sldMkLst>
        <pc:spChg chg="mod">
          <ac:chgData name="Eduardo Savian" userId="83fefb37af455394" providerId="LiveId" clId="{212EF4F1-877B-4B80-88EE-35A0BC77C71A}" dt="2024-05-03T18:53:01.392" v="19" actId="1076"/>
          <ac:spMkLst>
            <pc:docMk/>
            <pc:sldMk cId="2210678312" sldId="260"/>
            <ac:spMk id="2" creationId="{B1F35A36-4B8A-CC21-A7B3-D24FC5357485}"/>
          </ac:spMkLst>
        </pc:spChg>
        <pc:spChg chg="del">
          <ac:chgData name="Eduardo Savian" userId="83fefb37af455394" providerId="LiveId" clId="{212EF4F1-877B-4B80-88EE-35A0BC77C71A}" dt="2024-05-03T18:52:32.529" v="12" actId="478"/>
          <ac:spMkLst>
            <pc:docMk/>
            <pc:sldMk cId="2210678312" sldId="260"/>
            <ac:spMk id="3" creationId="{4F31A53A-45B9-5159-56F8-275BCFA8167B}"/>
          </ac:spMkLst>
        </pc:spChg>
      </pc:sldChg>
    </pc:docChg>
  </pc:docChgLst>
  <pc:docChgLst>
    <pc:chgData name="Eduardo Savian" userId="83fefb37af455394" providerId="LiveId" clId="{9027FE1D-C861-432B-B1C8-11A99DB4171A}"/>
    <pc:docChg chg="undo redo custSel addSld delSld modSld sldOrd">
      <pc:chgData name="Eduardo Savian" userId="83fefb37af455394" providerId="LiveId" clId="{9027FE1D-C861-432B-B1C8-11A99DB4171A}" dt="2024-05-08T21:45:57.566" v="977" actId="27636"/>
      <pc:docMkLst>
        <pc:docMk/>
      </pc:docMkLst>
      <pc:sldChg chg="modSp mod">
        <pc:chgData name="Eduardo Savian" userId="83fefb37af455394" providerId="LiveId" clId="{9027FE1D-C861-432B-B1C8-11A99DB4171A}" dt="2024-05-08T21:26:36.303" v="783" actId="20577"/>
        <pc:sldMkLst>
          <pc:docMk/>
          <pc:sldMk cId="3775945265" sldId="257"/>
        </pc:sldMkLst>
        <pc:spChg chg="mod">
          <ac:chgData name="Eduardo Savian" userId="83fefb37af455394" providerId="LiveId" clId="{9027FE1D-C861-432B-B1C8-11A99DB4171A}" dt="2024-05-08T21:26:36.303" v="783" actId="20577"/>
          <ac:spMkLst>
            <pc:docMk/>
            <pc:sldMk cId="3775945265" sldId="257"/>
            <ac:spMk id="3" creationId="{A3B4ADFF-18FA-819A-E2DD-F32D67BA3A8E}"/>
          </ac:spMkLst>
        </pc:spChg>
      </pc:sldChg>
      <pc:sldChg chg="add del">
        <pc:chgData name="Eduardo Savian" userId="83fefb37af455394" providerId="LiveId" clId="{9027FE1D-C861-432B-B1C8-11A99DB4171A}" dt="2024-05-08T21:05:36.378" v="77" actId="2696"/>
        <pc:sldMkLst>
          <pc:docMk/>
          <pc:sldMk cId="1767302655" sldId="258"/>
        </pc:sldMkLst>
      </pc:sldChg>
      <pc:sldChg chg="addSp delSp modSp mod">
        <pc:chgData name="Eduardo Savian" userId="83fefb37af455394" providerId="LiveId" clId="{9027FE1D-C861-432B-B1C8-11A99DB4171A}" dt="2024-05-08T21:28:22.277" v="799" actId="20577"/>
        <pc:sldMkLst>
          <pc:docMk/>
          <pc:sldMk cId="1967995460" sldId="259"/>
        </pc:sldMkLst>
        <pc:spChg chg="mod">
          <ac:chgData name="Eduardo Savian" userId="83fefb37af455394" providerId="LiveId" clId="{9027FE1D-C861-432B-B1C8-11A99DB4171A}" dt="2024-05-08T21:28:22.277" v="799" actId="20577"/>
          <ac:spMkLst>
            <pc:docMk/>
            <pc:sldMk cId="1967995460" sldId="259"/>
            <ac:spMk id="2" creationId="{39887D89-22FC-622C-690A-E2571C8358CE}"/>
          </ac:spMkLst>
        </pc:spChg>
        <pc:spChg chg="add del mod">
          <ac:chgData name="Eduardo Savian" userId="83fefb37af455394" providerId="LiveId" clId="{9027FE1D-C861-432B-B1C8-11A99DB4171A}" dt="2024-05-08T20:59:00.383" v="7" actId="22"/>
          <ac:spMkLst>
            <pc:docMk/>
            <pc:sldMk cId="1967995460" sldId="259"/>
            <ac:spMk id="3" creationId="{D18A5516-B06F-36C5-F2E3-84103FADF1AC}"/>
          </ac:spMkLst>
        </pc:spChg>
        <pc:picChg chg="add del mod ord">
          <ac:chgData name="Eduardo Savian" userId="83fefb37af455394" providerId="LiveId" clId="{9027FE1D-C861-432B-B1C8-11A99DB4171A}" dt="2024-05-08T20:58:36.385" v="4" actId="22"/>
          <ac:picMkLst>
            <pc:docMk/>
            <pc:sldMk cId="1967995460" sldId="259"/>
            <ac:picMk id="8" creationId="{52C2B709-56B2-20E2-768C-306D1D6965DE}"/>
          </ac:picMkLst>
        </pc:picChg>
        <pc:picChg chg="add del mod ord">
          <ac:chgData name="Eduardo Savian" userId="83fefb37af455394" providerId="LiveId" clId="{9027FE1D-C861-432B-B1C8-11A99DB4171A}" dt="2024-05-08T20:58:39.915" v="6" actId="22"/>
          <ac:picMkLst>
            <pc:docMk/>
            <pc:sldMk cId="1967995460" sldId="259"/>
            <ac:picMk id="10" creationId="{16A63DAA-E59A-D7A3-B358-FD699D848CF5}"/>
          </ac:picMkLst>
        </pc:picChg>
        <pc:picChg chg="add mod ord">
          <ac:chgData name="Eduardo Savian" userId="83fefb37af455394" providerId="LiveId" clId="{9027FE1D-C861-432B-B1C8-11A99DB4171A}" dt="2024-05-08T20:59:07.023" v="10" actId="1076"/>
          <ac:picMkLst>
            <pc:docMk/>
            <pc:sldMk cId="1967995460" sldId="259"/>
            <ac:picMk id="12" creationId="{91EFBEF1-DAB5-FE3F-2356-678CD9318547}"/>
          </ac:picMkLst>
        </pc:picChg>
      </pc:sldChg>
      <pc:sldChg chg="addSp delSp modSp new mod ord">
        <pc:chgData name="Eduardo Savian" userId="83fefb37af455394" providerId="LiveId" clId="{9027FE1D-C861-432B-B1C8-11A99DB4171A}" dt="2024-05-08T21:28:50.537" v="801"/>
        <pc:sldMkLst>
          <pc:docMk/>
          <pc:sldMk cId="2753850936" sldId="261"/>
        </pc:sldMkLst>
        <pc:spChg chg="mod">
          <ac:chgData name="Eduardo Savian" userId="83fefb37af455394" providerId="LiveId" clId="{9027FE1D-C861-432B-B1C8-11A99DB4171A}" dt="2024-05-08T21:06:06.138" v="144" actId="20577"/>
          <ac:spMkLst>
            <pc:docMk/>
            <pc:sldMk cId="2753850936" sldId="261"/>
            <ac:spMk id="2" creationId="{B4FB27EB-9630-9CCA-54BD-82695DF6A1E3}"/>
          </ac:spMkLst>
        </pc:spChg>
        <pc:spChg chg="del mod">
          <ac:chgData name="Eduardo Savian" userId="83fefb37af455394" providerId="LiveId" clId="{9027FE1D-C861-432B-B1C8-11A99DB4171A}" dt="2024-05-08T20:59:30.147" v="16" actId="22"/>
          <ac:spMkLst>
            <pc:docMk/>
            <pc:sldMk cId="2753850936" sldId="261"/>
            <ac:spMk id="3" creationId="{E95B3CCF-9410-58FF-EF97-ACA0442401C7}"/>
          </ac:spMkLst>
        </pc:spChg>
        <pc:spChg chg="add del mod">
          <ac:chgData name="Eduardo Savian" userId="83fefb37af455394" providerId="LiveId" clId="{9027FE1D-C861-432B-B1C8-11A99DB4171A}" dt="2024-05-08T20:59:54.887" v="20" actId="22"/>
          <ac:spMkLst>
            <pc:docMk/>
            <pc:sldMk cId="2753850936" sldId="261"/>
            <ac:spMk id="10" creationId="{C00765DB-66B9-6550-7CC5-D2D64B7208C9}"/>
          </ac:spMkLst>
        </pc:spChg>
        <pc:picChg chg="add del mod ord">
          <ac:chgData name="Eduardo Savian" userId="83fefb37af455394" providerId="LiveId" clId="{9027FE1D-C861-432B-B1C8-11A99DB4171A}" dt="2024-05-08T20:59:52.630" v="17" actId="478"/>
          <ac:picMkLst>
            <pc:docMk/>
            <pc:sldMk cId="2753850936" sldId="261"/>
            <ac:picMk id="8" creationId="{A42A3D5C-9BC3-F8AC-7056-D24B0741EB76}"/>
          </ac:picMkLst>
        </pc:picChg>
        <pc:picChg chg="add del">
          <ac:chgData name="Eduardo Savian" userId="83fefb37af455394" providerId="LiveId" clId="{9027FE1D-C861-432B-B1C8-11A99DB4171A}" dt="2024-05-08T20:59:53.501" v="19" actId="22"/>
          <ac:picMkLst>
            <pc:docMk/>
            <pc:sldMk cId="2753850936" sldId="261"/>
            <ac:picMk id="12" creationId="{685AB56C-9814-1B1C-3041-DA15E139136D}"/>
          </ac:picMkLst>
        </pc:picChg>
        <pc:picChg chg="add mod ord">
          <ac:chgData name="Eduardo Savian" userId="83fefb37af455394" providerId="LiveId" clId="{9027FE1D-C861-432B-B1C8-11A99DB4171A}" dt="2024-05-08T20:59:54.887" v="20" actId="22"/>
          <ac:picMkLst>
            <pc:docMk/>
            <pc:sldMk cId="2753850936" sldId="261"/>
            <ac:picMk id="14" creationId="{CB3B0777-5292-ECBA-8C1A-6098EEFCD096}"/>
          </ac:picMkLst>
        </pc:picChg>
      </pc:sldChg>
      <pc:sldChg chg="addSp delSp modSp new mod ord">
        <pc:chgData name="Eduardo Savian" userId="83fefb37af455394" providerId="LiveId" clId="{9027FE1D-C861-432B-B1C8-11A99DB4171A}" dt="2024-05-08T21:08:06.085" v="253" actId="1076"/>
        <pc:sldMkLst>
          <pc:docMk/>
          <pc:sldMk cId="4074611433" sldId="262"/>
        </pc:sldMkLst>
        <pc:spChg chg="mod">
          <ac:chgData name="Eduardo Savian" userId="83fefb37af455394" providerId="LiveId" clId="{9027FE1D-C861-432B-B1C8-11A99DB4171A}" dt="2024-05-08T21:07:41.346" v="248" actId="20577"/>
          <ac:spMkLst>
            <pc:docMk/>
            <pc:sldMk cId="4074611433" sldId="262"/>
            <ac:spMk id="2" creationId="{E2040403-79F0-823D-2409-D5E0B58B5402}"/>
          </ac:spMkLst>
        </pc:spChg>
        <pc:spChg chg="del">
          <ac:chgData name="Eduardo Savian" userId="83fefb37af455394" providerId="LiveId" clId="{9027FE1D-C861-432B-B1C8-11A99DB4171A}" dt="2024-05-08T21:00:17.889" v="21" actId="22"/>
          <ac:spMkLst>
            <pc:docMk/>
            <pc:sldMk cId="4074611433" sldId="262"/>
            <ac:spMk id="3" creationId="{560C1123-B873-3316-1617-C06231828F24}"/>
          </ac:spMkLst>
        </pc:spChg>
        <pc:picChg chg="add mod ord">
          <ac:chgData name="Eduardo Savian" userId="83fefb37af455394" providerId="LiveId" clId="{9027FE1D-C861-432B-B1C8-11A99DB4171A}" dt="2024-05-08T21:08:06.085" v="253" actId="1076"/>
          <ac:picMkLst>
            <pc:docMk/>
            <pc:sldMk cId="4074611433" sldId="262"/>
            <ac:picMk id="8" creationId="{5EE782DC-34E0-2145-3B71-7A7901F7FC0E}"/>
          </ac:picMkLst>
        </pc:picChg>
      </pc:sldChg>
      <pc:sldChg chg="addSp delSp modSp new mod">
        <pc:chgData name="Eduardo Savian" userId="83fefb37af455394" providerId="LiveId" clId="{9027FE1D-C861-432B-B1C8-11A99DB4171A}" dt="2024-05-08T21:09:09.085" v="265" actId="14100"/>
        <pc:sldMkLst>
          <pc:docMk/>
          <pc:sldMk cId="922261976" sldId="263"/>
        </pc:sldMkLst>
        <pc:spChg chg="mod">
          <ac:chgData name="Eduardo Savian" userId="83fefb37af455394" providerId="LiveId" clId="{9027FE1D-C861-432B-B1C8-11A99DB4171A}" dt="2024-05-08T21:06:29.059" v="173" actId="20577"/>
          <ac:spMkLst>
            <pc:docMk/>
            <pc:sldMk cId="922261976" sldId="263"/>
            <ac:spMk id="2" creationId="{8CA5BA22-DDB8-EA28-662F-932D9B518648}"/>
          </ac:spMkLst>
        </pc:spChg>
        <pc:spChg chg="del">
          <ac:chgData name="Eduardo Savian" userId="83fefb37af455394" providerId="LiveId" clId="{9027FE1D-C861-432B-B1C8-11A99DB4171A}" dt="2024-05-08T21:00:38.812" v="24" actId="22"/>
          <ac:spMkLst>
            <pc:docMk/>
            <pc:sldMk cId="922261976" sldId="263"/>
            <ac:spMk id="3" creationId="{A1C9E8BB-698A-B1B5-023C-3782C298794E}"/>
          </ac:spMkLst>
        </pc:spChg>
        <pc:spChg chg="add del mod">
          <ac:chgData name="Eduardo Savian" userId="83fefb37af455394" providerId="LiveId" clId="{9027FE1D-C861-432B-B1C8-11A99DB4171A}" dt="2024-05-08T21:09:06.349" v="264" actId="22"/>
          <ac:spMkLst>
            <pc:docMk/>
            <pc:sldMk cId="922261976" sldId="263"/>
            <ac:spMk id="10" creationId="{16771269-BF36-F3C5-01E9-A007977794A6}"/>
          </ac:spMkLst>
        </pc:spChg>
        <pc:spChg chg="add del">
          <ac:chgData name="Eduardo Savian" userId="83fefb37af455394" providerId="LiveId" clId="{9027FE1D-C861-432B-B1C8-11A99DB4171A}" dt="2024-05-08T21:08:54.852" v="256" actId="22"/>
          <ac:spMkLst>
            <pc:docMk/>
            <pc:sldMk cId="922261976" sldId="263"/>
            <ac:spMk id="12" creationId="{27873F30-40D0-5B6D-5037-21289261EC30}"/>
          </ac:spMkLst>
        </pc:spChg>
        <pc:picChg chg="add del mod ord">
          <ac:chgData name="Eduardo Savian" userId="83fefb37af455394" providerId="LiveId" clId="{9027FE1D-C861-432B-B1C8-11A99DB4171A}" dt="2024-05-08T21:08:54.091" v="254" actId="478"/>
          <ac:picMkLst>
            <pc:docMk/>
            <pc:sldMk cId="922261976" sldId="263"/>
            <ac:picMk id="8" creationId="{B1CC22E3-EFFB-7223-F08A-0A40E94AE260}"/>
          </ac:picMkLst>
        </pc:picChg>
        <pc:picChg chg="add del">
          <ac:chgData name="Eduardo Savian" userId="83fefb37af455394" providerId="LiveId" clId="{9027FE1D-C861-432B-B1C8-11A99DB4171A}" dt="2024-05-08T21:09:04.535" v="262" actId="22"/>
          <ac:picMkLst>
            <pc:docMk/>
            <pc:sldMk cId="922261976" sldId="263"/>
            <ac:picMk id="14" creationId="{3CEAAAE0-FFCC-E7A5-3D69-A09E8FC2F9CE}"/>
          </ac:picMkLst>
        </pc:picChg>
        <pc:picChg chg="add mod ord">
          <ac:chgData name="Eduardo Savian" userId="83fefb37af455394" providerId="LiveId" clId="{9027FE1D-C861-432B-B1C8-11A99DB4171A}" dt="2024-05-08T21:09:09.085" v="265" actId="14100"/>
          <ac:picMkLst>
            <pc:docMk/>
            <pc:sldMk cId="922261976" sldId="263"/>
            <ac:picMk id="16" creationId="{F3F62092-4A47-DE51-7B8F-649D763BBB50}"/>
          </ac:picMkLst>
        </pc:picChg>
      </pc:sldChg>
      <pc:sldChg chg="addSp delSp modSp new mod ord">
        <pc:chgData name="Eduardo Savian" userId="83fefb37af455394" providerId="LiveId" clId="{9027FE1D-C861-432B-B1C8-11A99DB4171A}" dt="2024-05-08T21:05:28.571" v="76" actId="1076"/>
        <pc:sldMkLst>
          <pc:docMk/>
          <pc:sldMk cId="2804307500" sldId="264"/>
        </pc:sldMkLst>
        <pc:spChg chg="mod">
          <ac:chgData name="Eduardo Savian" userId="83fefb37af455394" providerId="LiveId" clId="{9027FE1D-C861-432B-B1C8-11A99DB4171A}" dt="2024-05-08T21:04:38.025" v="55" actId="20577"/>
          <ac:spMkLst>
            <pc:docMk/>
            <pc:sldMk cId="2804307500" sldId="264"/>
            <ac:spMk id="2" creationId="{714336CA-46CB-E909-FCA2-DB7B50170DF0}"/>
          </ac:spMkLst>
        </pc:spChg>
        <pc:spChg chg="del">
          <ac:chgData name="Eduardo Savian" userId="83fefb37af455394" providerId="LiveId" clId="{9027FE1D-C861-432B-B1C8-11A99DB4171A}" dt="2024-05-08T21:03:25.944" v="34" actId="22"/>
          <ac:spMkLst>
            <pc:docMk/>
            <pc:sldMk cId="2804307500" sldId="264"/>
            <ac:spMk id="3" creationId="{1450566D-5868-09C0-EAAE-B766FBD4D56A}"/>
          </ac:spMkLst>
        </pc:spChg>
        <pc:picChg chg="add mod ord">
          <ac:chgData name="Eduardo Savian" userId="83fefb37af455394" providerId="LiveId" clId="{9027FE1D-C861-432B-B1C8-11A99DB4171A}" dt="2024-05-08T21:05:28.571" v="76" actId="1076"/>
          <ac:picMkLst>
            <pc:docMk/>
            <pc:sldMk cId="2804307500" sldId="264"/>
            <ac:picMk id="8" creationId="{00F452FC-2464-3821-2B96-E293938164EB}"/>
          </ac:picMkLst>
        </pc:picChg>
      </pc:sldChg>
      <pc:sldChg chg="addSp delSp modSp new mod ord">
        <pc:chgData name="Eduardo Savian" userId="83fefb37af455394" providerId="LiveId" clId="{9027FE1D-C861-432B-B1C8-11A99DB4171A}" dt="2024-05-08T21:29:14.113" v="811" actId="20577"/>
        <pc:sldMkLst>
          <pc:docMk/>
          <pc:sldMk cId="1498387516" sldId="265"/>
        </pc:sldMkLst>
        <pc:spChg chg="mod">
          <ac:chgData name="Eduardo Savian" userId="83fefb37af455394" providerId="LiveId" clId="{9027FE1D-C861-432B-B1C8-11A99DB4171A}" dt="2024-05-08T21:29:14.113" v="811" actId="20577"/>
          <ac:spMkLst>
            <pc:docMk/>
            <pc:sldMk cId="1498387516" sldId="265"/>
            <ac:spMk id="2" creationId="{017149C2-F1C9-B662-3A74-0B3F0A9B813C}"/>
          </ac:spMkLst>
        </pc:spChg>
        <pc:spChg chg="del">
          <ac:chgData name="Eduardo Savian" userId="83fefb37af455394" providerId="LiveId" clId="{9027FE1D-C861-432B-B1C8-11A99DB4171A}" dt="2024-05-08T21:01:37.067" v="27" actId="22"/>
          <ac:spMkLst>
            <pc:docMk/>
            <pc:sldMk cId="1498387516" sldId="265"/>
            <ac:spMk id="3" creationId="{E26508B0-20C1-63BE-B087-39A3791B45B5}"/>
          </ac:spMkLst>
        </pc:spChg>
        <pc:picChg chg="add mod ord">
          <ac:chgData name="Eduardo Savian" userId="83fefb37af455394" providerId="LiveId" clId="{9027FE1D-C861-432B-B1C8-11A99DB4171A}" dt="2024-05-08T21:01:37.067" v="27" actId="22"/>
          <ac:picMkLst>
            <pc:docMk/>
            <pc:sldMk cId="1498387516" sldId="265"/>
            <ac:picMk id="8" creationId="{7C901518-C422-89C1-6369-69ED99F70AF8}"/>
          </ac:picMkLst>
        </pc:picChg>
      </pc:sldChg>
      <pc:sldChg chg="addSp delSp modSp new mod ord">
        <pc:chgData name="Eduardo Savian" userId="83fefb37af455394" providerId="LiveId" clId="{9027FE1D-C861-432B-B1C8-11A99DB4171A}" dt="2024-05-08T21:07:11.088" v="221"/>
        <pc:sldMkLst>
          <pc:docMk/>
          <pc:sldMk cId="1606520421" sldId="266"/>
        </pc:sldMkLst>
        <pc:spChg chg="mod">
          <ac:chgData name="Eduardo Savian" userId="83fefb37af455394" providerId="LiveId" clId="{9027FE1D-C861-432B-B1C8-11A99DB4171A}" dt="2024-05-08T21:07:03.830" v="217"/>
          <ac:spMkLst>
            <pc:docMk/>
            <pc:sldMk cId="1606520421" sldId="266"/>
            <ac:spMk id="2" creationId="{06A686DF-65D1-C31B-9C66-BF7F4C7748DA}"/>
          </ac:spMkLst>
        </pc:spChg>
        <pc:spChg chg="add del mod">
          <ac:chgData name="Eduardo Savian" userId="83fefb37af455394" providerId="LiveId" clId="{9027FE1D-C861-432B-B1C8-11A99DB4171A}" dt="2024-05-08T21:02:51.476" v="33" actId="22"/>
          <ac:spMkLst>
            <pc:docMk/>
            <pc:sldMk cId="1606520421" sldId="266"/>
            <ac:spMk id="3" creationId="{65BE490F-FCAB-EE5E-5EC1-B7ED12E47A30}"/>
          </ac:spMkLst>
        </pc:spChg>
        <pc:picChg chg="add del mod ord">
          <ac:chgData name="Eduardo Savian" userId="83fefb37af455394" providerId="LiveId" clId="{9027FE1D-C861-432B-B1C8-11A99DB4171A}" dt="2024-05-08T21:02:49.808" v="32" actId="22"/>
          <ac:picMkLst>
            <pc:docMk/>
            <pc:sldMk cId="1606520421" sldId="266"/>
            <ac:picMk id="8" creationId="{2AE49F3C-725C-33E5-B0B9-6E0E4A36FBC2}"/>
          </ac:picMkLst>
        </pc:picChg>
        <pc:picChg chg="add mod ord">
          <ac:chgData name="Eduardo Savian" userId="83fefb37af455394" providerId="LiveId" clId="{9027FE1D-C861-432B-B1C8-11A99DB4171A}" dt="2024-05-08T21:02:51.476" v="33" actId="22"/>
          <ac:picMkLst>
            <pc:docMk/>
            <pc:sldMk cId="1606520421" sldId="266"/>
            <ac:picMk id="10" creationId="{1977DA46-0F53-57B2-6472-D211005044D0}"/>
          </ac:picMkLst>
        </pc:picChg>
      </pc:sldChg>
      <pc:sldChg chg="addSp delSp modSp new mod ord">
        <pc:chgData name="Eduardo Savian" userId="83fefb37af455394" providerId="LiveId" clId="{9027FE1D-C861-432B-B1C8-11A99DB4171A}" dt="2024-05-08T21:05:19.857" v="72" actId="1076"/>
        <pc:sldMkLst>
          <pc:docMk/>
          <pc:sldMk cId="3546819228" sldId="267"/>
        </pc:sldMkLst>
        <pc:spChg chg="mod">
          <ac:chgData name="Eduardo Savian" userId="83fefb37af455394" providerId="LiveId" clId="{9027FE1D-C861-432B-B1C8-11A99DB4171A}" dt="2024-05-08T21:05:12.625" v="70" actId="20577"/>
          <ac:spMkLst>
            <pc:docMk/>
            <pc:sldMk cId="3546819228" sldId="267"/>
            <ac:spMk id="2" creationId="{30C56C44-CE58-41CD-29E4-49176BAA2E4E}"/>
          </ac:spMkLst>
        </pc:spChg>
        <pc:spChg chg="del">
          <ac:chgData name="Eduardo Savian" userId="83fefb37af455394" providerId="LiveId" clId="{9027FE1D-C861-432B-B1C8-11A99DB4171A}" dt="2024-05-08T21:03:46.184" v="36" actId="22"/>
          <ac:spMkLst>
            <pc:docMk/>
            <pc:sldMk cId="3546819228" sldId="267"/>
            <ac:spMk id="3" creationId="{47AFF63C-BFAA-DB6B-D078-6A65337EC5AD}"/>
          </ac:spMkLst>
        </pc:spChg>
        <pc:picChg chg="add mod ord">
          <ac:chgData name="Eduardo Savian" userId="83fefb37af455394" providerId="LiveId" clId="{9027FE1D-C861-432B-B1C8-11A99DB4171A}" dt="2024-05-08T21:05:19.857" v="72" actId="1076"/>
          <ac:picMkLst>
            <pc:docMk/>
            <pc:sldMk cId="3546819228" sldId="267"/>
            <ac:picMk id="8" creationId="{9144A76C-7831-775B-9992-B2783F29472A}"/>
          </ac:picMkLst>
        </pc:picChg>
      </pc:sldChg>
      <pc:sldChg chg="modSp new mod">
        <pc:chgData name="Eduardo Savian" userId="83fefb37af455394" providerId="LiveId" clId="{9027FE1D-C861-432B-B1C8-11A99DB4171A}" dt="2024-05-08T21:45:57.566" v="977" actId="27636"/>
        <pc:sldMkLst>
          <pc:docMk/>
          <pc:sldMk cId="2097304172" sldId="268"/>
        </pc:sldMkLst>
        <pc:spChg chg="mod">
          <ac:chgData name="Eduardo Savian" userId="83fefb37af455394" providerId="LiveId" clId="{9027FE1D-C861-432B-B1C8-11A99DB4171A}" dt="2024-05-08T21:13:49.235" v="495" actId="20577"/>
          <ac:spMkLst>
            <pc:docMk/>
            <pc:sldMk cId="2097304172" sldId="268"/>
            <ac:spMk id="2" creationId="{4E319447-D02E-7C4B-241A-4A96C7ABC44D}"/>
          </ac:spMkLst>
        </pc:spChg>
        <pc:spChg chg="mod">
          <ac:chgData name="Eduardo Savian" userId="83fefb37af455394" providerId="LiveId" clId="{9027FE1D-C861-432B-B1C8-11A99DB4171A}" dt="2024-05-08T21:45:57.566" v="977" actId="27636"/>
          <ac:spMkLst>
            <pc:docMk/>
            <pc:sldMk cId="2097304172" sldId="268"/>
            <ac:spMk id="3" creationId="{DF5ABD57-ADCB-25E7-5CDB-095C18654DD9}"/>
          </ac:spMkLst>
        </pc:spChg>
      </pc:sldChg>
      <pc:sldChg chg="modSp new mod">
        <pc:chgData name="Eduardo Savian" userId="83fefb37af455394" providerId="LiveId" clId="{9027FE1D-C861-432B-B1C8-11A99DB4171A}" dt="2024-05-08T21:37:22.219" v="949" actId="20577"/>
        <pc:sldMkLst>
          <pc:docMk/>
          <pc:sldMk cId="1839108021" sldId="269"/>
        </pc:sldMkLst>
        <pc:spChg chg="mod">
          <ac:chgData name="Eduardo Savian" userId="83fefb37af455394" providerId="LiveId" clId="{9027FE1D-C861-432B-B1C8-11A99DB4171A}" dt="2024-05-08T21:21:43.938" v="703" actId="20577"/>
          <ac:spMkLst>
            <pc:docMk/>
            <pc:sldMk cId="1839108021" sldId="269"/>
            <ac:spMk id="2" creationId="{E7A62A9E-C411-78B0-B6D7-66BA12C68737}"/>
          </ac:spMkLst>
        </pc:spChg>
        <pc:spChg chg="mod">
          <ac:chgData name="Eduardo Savian" userId="83fefb37af455394" providerId="LiveId" clId="{9027FE1D-C861-432B-B1C8-11A99DB4171A}" dt="2024-05-08T21:37:22.219" v="949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addSp delSp modSp new del mod">
        <pc:chgData name="Eduardo Savian" userId="83fefb37af455394" providerId="LiveId" clId="{9027FE1D-C861-432B-B1C8-11A99DB4171A}" dt="2024-05-08T21:33:17.846" v="879" actId="47"/>
        <pc:sldMkLst>
          <pc:docMk/>
          <pc:sldMk cId="2996622225" sldId="270"/>
        </pc:sldMkLst>
        <pc:spChg chg="mod">
          <ac:chgData name="Eduardo Savian" userId="83fefb37af455394" providerId="LiveId" clId="{9027FE1D-C861-432B-B1C8-11A99DB4171A}" dt="2024-05-08T21:30:02.737" v="823" actId="20577"/>
          <ac:spMkLst>
            <pc:docMk/>
            <pc:sldMk cId="2996622225" sldId="270"/>
            <ac:spMk id="2" creationId="{A731BD3E-581C-E6C1-BAB2-551C221408FF}"/>
          </ac:spMkLst>
        </pc:spChg>
        <pc:spChg chg="del">
          <ac:chgData name="Eduardo Savian" userId="83fefb37af455394" providerId="LiveId" clId="{9027FE1D-C861-432B-B1C8-11A99DB4171A}" dt="2024-05-08T21:30:00.132" v="816" actId="22"/>
          <ac:spMkLst>
            <pc:docMk/>
            <pc:sldMk cId="2996622225" sldId="270"/>
            <ac:spMk id="3" creationId="{3A1AF626-B7CF-6730-F525-EC9181EDE06C}"/>
          </ac:spMkLst>
        </pc:spChg>
        <pc:picChg chg="add mod ord">
          <ac:chgData name="Eduardo Savian" userId="83fefb37af455394" providerId="LiveId" clId="{9027FE1D-C861-432B-B1C8-11A99DB4171A}" dt="2024-05-08T21:30:00.132" v="816" actId="22"/>
          <ac:picMkLst>
            <pc:docMk/>
            <pc:sldMk cId="2996622225" sldId="270"/>
            <ac:picMk id="8" creationId="{D88AA93B-D1F0-EBC6-D32B-7AB33AB25023}"/>
          </ac:picMkLst>
        </pc:picChg>
      </pc:sldChg>
      <pc:sldChg chg="addSp delSp modSp new mod">
        <pc:chgData name="Eduardo Savian" userId="83fefb37af455394" providerId="LiveId" clId="{9027FE1D-C861-432B-B1C8-11A99DB4171A}" dt="2024-05-08T21:45:39.408" v="968" actId="1076"/>
        <pc:sldMkLst>
          <pc:docMk/>
          <pc:sldMk cId="1206012243" sldId="271"/>
        </pc:sldMkLst>
        <pc:spChg chg="mod">
          <ac:chgData name="Eduardo Savian" userId="83fefb37af455394" providerId="LiveId" clId="{9027FE1D-C861-432B-B1C8-11A99DB4171A}" dt="2024-05-08T21:32:56.956" v="857" actId="20577"/>
          <ac:spMkLst>
            <pc:docMk/>
            <pc:sldMk cId="1206012243" sldId="271"/>
            <ac:spMk id="2" creationId="{A1FFD85E-227F-A119-5DAB-F0AEE197D36E}"/>
          </ac:spMkLst>
        </pc:spChg>
        <pc:spChg chg="add del">
          <ac:chgData name="Eduardo Savian" userId="83fefb37af455394" providerId="LiveId" clId="{9027FE1D-C861-432B-B1C8-11A99DB4171A}" dt="2024-05-08T21:30:44.824" v="826" actId="22"/>
          <ac:spMkLst>
            <pc:docMk/>
            <pc:sldMk cId="1206012243" sldId="271"/>
            <ac:spMk id="3" creationId="{E36961EA-6A69-141B-5102-C3CBC720447B}"/>
          </ac:spMkLst>
        </pc:spChg>
        <pc:spChg chg="add del mod">
          <ac:chgData name="Eduardo Savian" userId="83fefb37af455394" providerId="LiveId" clId="{9027FE1D-C861-432B-B1C8-11A99DB4171A}" dt="2024-05-08T21:44:35.735" v="959" actId="22"/>
          <ac:spMkLst>
            <pc:docMk/>
            <pc:sldMk cId="1206012243" sldId="271"/>
            <ac:spMk id="7" creationId="{EC8153B1-ADCE-3E10-7113-86591DBC55EC}"/>
          </ac:spMkLst>
        </pc:spChg>
        <pc:picChg chg="add del mod ord">
          <ac:chgData name="Eduardo Savian" userId="83fefb37af455394" providerId="LiveId" clId="{9027FE1D-C861-432B-B1C8-11A99DB4171A}" dt="2024-05-08T21:30:30.456" v="825" actId="22"/>
          <ac:picMkLst>
            <pc:docMk/>
            <pc:sldMk cId="1206012243" sldId="271"/>
            <ac:picMk id="8" creationId="{B96B0055-8BDC-9DEE-030B-B55D0304E7BC}"/>
          </ac:picMkLst>
        </pc:picChg>
        <pc:picChg chg="add del mod">
          <ac:chgData name="Eduardo Savian" userId="83fefb37af455394" providerId="LiveId" clId="{9027FE1D-C861-432B-B1C8-11A99DB4171A}" dt="2024-05-08T21:44:34.492" v="958" actId="22"/>
          <ac:picMkLst>
            <pc:docMk/>
            <pc:sldMk cId="1206012243" sldId="271"/>
            <ac:picMk id="9" creationId="{B28271F7-C59B-85CC-D6DD-47E50D7EE788}"/>
          </ac:picMkLst>
        </pc:picChg>
        <pc:picChg chg="add del mod ord">
          <ac:chgData name="Eduardo Savian" userId="83fefb37af455394" providerId="LiveId" clId="{9027FE1D-C861-432B-B1C8-11A99DB4171A}" dt="2024-05-08T21:44:30.709" v="954" actId="478"/>
          <ac:picMkLst>
            <pc:docMk/>
            <pc:sldMk cId="1206012243" sldId="271"/>
            <ac:picMk id="10" creationId="{9417624B-D04C-0DED-84E1-CA4C40EF63C8}"/>
          </ac:picMkLst>
        </pc:picChg>
        <pc:picChg chg="add mod">
          <ac:chgData name="Eduardo Savian" userId="83fefb37af455394" providerId="LiveId" clId="{9027FE1D-C861-432B-B1C8-11A99DB4171A}" dt="2024-05-08T21:31:15.003" v="830" actId="1076"/>
          <ac:picMkLst>
            <pc:docMk/>
            <pc:sldMk cId="1206012243" sldId="271"/>
            <ac:picMk id="12" creationId="{1DFCAF14-CBEA-6458-A895-9A5CB9178174}"/>
          </ac:picMkLst>
        </pc:picChg>
        <pc:picChg chg="add mod ord">
          <ac:chgData name="Eduardo Savian" userId="83fefb37af455394" providerId="LiveId" clId="{9027FE1D-C861-432B-B1C8-11A99DB4171A}" dt="2024-05-08T21:45:39.408" v="968" actId="1076"/>
          <ac:picMkLst>
            <pc:docMk/>
            <pc:sldMk cId="1206012243" sldId="271"/>
            <ac:picMk id="13" creationId="{3C812D51-3395-7F75-3A24-0973BDF2A881}"/>
          </ac:picMkLst>
        </pc:picChg>
      </pc:sldChg>
      <pc:sldChg chg="new del">
        <pc:chgData name="Eduardo Savian" userId="83fefb37af455394" providerId="LiveId" clId="{9027FE1D-C861-432B-B1C8-11A99DB4171A}" dt="2024-05-08T21:36:17.952" v="907" actId="2696"/>
        <pc:sldMkLst>
          <pc:docMk/>
          <pc:sldMk cId="3012046788" sldId="272"/>
        </pc:sldMkLst>
      </pc:sldChg>
      <pc:sldChg chg="new del">
        <pc:chgData name="Eduardo Savian" userId="83fefb37af455394" providerId="LiveId" clId="{9027FE1D-C861-432B-B1C8-11A99DB4171A}" dt="2024-05-08T21:36:20.478" v="908" actId="2696"/>
        <pc:sldMkLst>
          <pc:docMk/>
          <pc:sldMk cId="645024962" sldId="273"/>
        </pc:sldMkLst>
      </pc:sldChg>
      <pc:sldChg chg="addSp delSp modSp new mod">
        <pc:chgData name="Eduardo Savian" userId="83fefb37af455394" providerId="LiveId" clId="{9027FE1D-C861-432B-B1C8-11A99DB4171A}" dt="2024-05-08T21:33:52.854" v="889" actId="1076"/>
        <pc:sldMkLst>
          <pc:docMk/>
          <pc:sldMk cId="1961177669" sldId="274"/>
        </pc:sldMkLst>
        <pc:spChg chg="mod">
          <ac:chgData name="Eduardo Savian" userId="83fefb37af455394" providerId="LiveId" clId="{9027FE1D-C861-432B-B1C8-11A99DB4171A}" dt="2024-05-08T21:33:12.625" v="875" actId="20577"/>
          <ac:spMkLst>
            <pc:docMk/>
            <pc:sldMk cId="1961177669" sldId="274"/>
            <ac:spMk id="2" creationId="{06D4FCB5-D603-7C18-263A-DC43F62E06AB}"/>
          </ac:spMkLst>
        </pc:spChg>
        <pc:spChg chg="del">
          <ac:chgData name="Eduardo Savian" userId="83fefb37af455394" providerId="LiveId" clId="{9027FE1D-C861-432B-B1C8-11A99DB4171A}" dt="2024-05-08T21:32:44.451" v="839" actId="22"/>
          <ac:spMkLst>
            <pc:docMk/>
            <pc:sldMk cId="1961177669" sldId="274"/>
            <ac:spMk id="3" creationId="{DB619E92-5686-5AB9-FFF8-31B49E075CFA}"/>
          </ac:spMkLst>
        </pc:spChg>
        <pc:picChg chg="add del mod">
          <ac:chgData name="Eduardo Savian" userId="83fefb37af455394" providerId="LiveId" clId="{9027FE1D-C861-432B-B1C8-11A99DB4171A}" dt="2024-05-08T21:33:43.501" v="887" actId="478"/>
          <ac:picMkLst>
            <pc:docMk/>
            <pc:sldMk cId="1961177669" sldId="274"/>
            <ac:picMk id="7" creationId="{91BB26E5-DF1E-AED7-E4F1-BBC023C4D528}"/>
          </ac:picMkLst>
        </pc:picChg>
        <pc:picChg chg="add del mod">
          <ac:chgData name="Eduardo Savian" userId="83fefb37af455394" providerId="LiveId" clId="{9027FE1D-C861-432B-B1C8-11A99DB4171A}" dt="2024-05-08T21:32:42.811" v="838" actId="22"/>
          <ac:picMkLst>
            <pc:docMk/>
            <pc:sldMk cId="1961177669" sldId="274"/>
            <ac:picMk id="9" creationId="{ACF4E41A-1300-26B1-A72A-AC2E9D2A5DD2}"/>
          </ac:picMkLst>
        </pc:picChg>
        <pc:picChg chg="add mod ord">
          <ac:chgData name="Eduardo Savian" userId="83fefb37af455394" providerId="LiveId" clId="{9027FE1D-C861-432B-B1C8-11A99DB4171A}" dt="2024-05-08T21:33:52.854" v="889" actId="1076"/>
          <ac:picMkLst>
            <pc:docMk/>
            <pc:sldMk cId="1961177669" sldId="274"/>
            <ac:picMk id="11" creationId="{02E0E287-0931-F414-F9A2-4EFE97E37BB3}"/>
          </ac:picMkLst>
        </pc:picChg>
        <pc:picChg chg="add del">
          <ac:chgData name="Eduardo Savian" userId="83fefb37af455394" providerId="LiveId" clId="{9027FE1D-C861-432B-B1C8-11A99DB4171A}" dt="2024-05-08T21:33:40.521" v="884" actId="22"/>
          <ac:picMkLst>
            <pc:docMk/>
            <pc:sldMk cId="1961177669" sldId="274"/>
            <ac:picMk id="13" creationId="{47014632-7662-7EA0-4816-93382CB706D9}"/>
          </ac:picMkLst>
        </pc:picChg>
        <pc:picChg chg="add mod">
          <ac:chgData name="Eduardo Savian" userId="83fefb37af455394" providerId="LiveId" clId="{9027FE1D-C861-432B-B1C8-11A99DB4171A}" dt="2024-05-08T21:33:45.713" v="888" actId="1076"/>
          <ac:picMkLst>
            <pc:docMk/>
            <pc:sldMk cId="1961177669" sldId="274"/>
            <ac:picMk id="15" creationId="{6A412369-67DD-9B1E-2547-D4C59F3129B6}"/>
          </ac:picMkLst>
        </pc:picChg>
      </pc:sldChg>
      <pc:sldChg chg="addSp delSp modSp new mod ord">
        <pc:chgData name="Eduardo Savian" userId="83fefb37af455394" providerId="LiveId" clId="{9027FE1D-C861-432B-B1C8-11A99DB4171A}" dt="2024-05-08T21:45:43.386" v="969" actId="1076"/>
        <pc:sldMkLst>
          <pc:docMk/>
          <pc:sldMk cId="43700074" sldId="275"/>
        </pc:sldMkLst>
        <pc:spChg chg="mod">
          <ac:chgData name="Eduardo Savian" userId="83fefb37af455394" providerId="LiveId" clId="{9027FE1D-C861-432B-B1C8-11A99DB4171A}" dt="2024-05-08T21:34:05.736" v="901" actId="20577"/>
          <ac:spMkLst>
            <pc:docMk/>
            <pc:sldMk cId="43700074" sldId="275"/>
            <ac:spMk id="2" creationId="{914E3F11-14DD-8077-FB41-A3392F54C934}"/>
          </ac:spMkLst>
        </pc:spChg>
        <pc:spChg chg="del">
          <ac:chgData name="Eduardo Savian" userId="83fefb37af455394" providerId="LiveId" clId="{9027FE1D-C861-432B-B1C8-11A99DB4171A}" dt="2024-05-08T21:34:28.377" v="902" actId="22"/>
          <ac:spMkLst>
            <pc:docMk/>
            <pc:sldMk cId="43700074" sldId="275"/>
            <ac:spMk id="3" creationId="{CE4BB36B-B0A5-5C54-126D-4BB4F3BFD59D}"/>
          </ac:spMkLst>
        </pc:spChg>
        <pc:spChg chg="add del mod">
          <ac:chgData name="Eduardo Savian" userId="83fefb37af455394" providerId="LiveId" clId="{9027FE1D-C861-432B-B1C8-11A99DB4171A}" dt="2024-05-08T21:44:29.070" v="953" actId="478"/>
          <ac:spMkLst>
            <pc:docMk/>
            <pc:sldMk cId="43700074" sldId="275"/>
            <ac:spMk id="7" creationId="{EEAB86D8-3114-7A75-2C87-3995D4011F6F}"/>
          </ac:spMkLst>
        </pc:spChg>
        <pc:spChg chg="add del mod">
          <ac:chgData name="Eduardo Savian" userId="83fefb37af455394" providerId="LiveId" clId="{9027FE1D-C861-432B-B1C8-11A99DB4171A}" dt="2024-05-08T21:45:23.163" v="964" actId="22"/>
          <ac:spMkLst>
            <pc:docMk/>
            <pc:sldMk cId="43700074" sldId="275"/>
            <ac:spMk id="13" creationId="{6CB0353D-079C-DD02-C36E-B933E49A5693}"/>
          </ac:spMkLst>
        </pc:spChg>
        <pc:picChg chg="add del mod">
          <ac:chgData name="Eduardo Savian" userId="83fefb37af455394" providerId="LiveId" clId="{9027FE1D-C861-432B-B1C8-11A99DB4171A}" dt="2024-05-08T21:35:20.186" v="904" actId="478"/>
          <ac:picMkLst>
            <pc:docMk/>
            <pc:sldMk cId="43700074" sldId="275"/>
            <ac:picMk id="8" creationId="{7610941A-37BD-9C19-64D1-2358EC2E8510}"/>
          </ac:picMkLst>
        </pc:picChg>
        <pc:picChg chg="add del">
          <ac:chgData name="Eduardo Savian" userId="83fefb37af455394" providerId="LiveId" clId="{9027FE1D-C861-432B-B1C8-11A99DB4171A}" dt="2024-05-08T21:44:28.124" v="952" actId="22"/>
          <ac:picMkLst>
            <pc:docMk/>
            <pc:sldMk cId="43700074" sldId="275"/>
            <ac:picMk id="9" creationId="{B8355BE1-3360-9963-116F-8D6F78F51FCD}"/>
          </ac:picMkLst>
        </pc:picChg>
        <pc:picChg chg="add del mod ord">
          <ac:chgData name="Eduardo Savian" userId="83fefb37af455394" providerId="LiveId" clId="{9027FE1D-C861-432B-B1C8-11A99DB4171A}" dt="2024-05-08T21:45:20.696" v="961" actId="478"/>
          <ac:picMkLst>
            <pc:docMk/>
            <pc:sldMk cId="43700074" sldId="275"/>
            <ac:picMk id="10" creationId="{A3D69FE1-307A-CBBF-E9CC-8C1B00F440D1}"/>
          </ac:picMkLst>
        </pc:picChg>
        <pc:picChg chg="add mod">
          <ac:chgData name="Eduardo Savian" userId="83fefb37af455394" providerId="LiveId" clId="{9027FE1D-C861-432B-B1C8-11A99DB4171A}" dt="2024-05-08T21:35:23.403" v="906" actId="1076"/>
          <ac:picMkLst>
            <pc:docMk/>
            <pc:sldMk cId="43700074" sldId="275"/>
            <ac:picMk id="12" creationId="{E99D66E1-B7D0-5B01-9676-188171541776}"/>
          </ac:picMkLst>
        </pc:picChg>
        <pc:picChg chg="add del">
          <ac:chgData name="Eduardo Savian" userId="83fefb37af455394" providerId="LiveId" clId="{9027FE1D-C861-432B-B1C8-11A99DB4171A}" dt="2024-05-08T21:45:21.771" v="963" actId="22"/>
          <ac:picMkLst>
            <pc:docMk/>
            <pc:sldMk cId="43700074" sldId="275"/>
            <ac:picMk id="15" creationId="{AA5DBF5C-6758-D7E9-19FF-DF00DC8EC6A6}"/>
          </ac:picMkLst>
        </pc:picChg>
        <pc:picChg chg="add mod ord">
          <ac:chgData name="Eduardo Savian" userId="83fefb37af455394" providerId="LiveId" clId="{9027FE1D-C861-432B-B1C8-11A99DB4171A}" dt="2024-05-08T21:45:43.386" v="969" actId="1076"/>
          <ac:picMkLst>
            <pc:docMk/>
            <pc:sldMk cId="43700074" sldId="275"/>
            <ac:picMk id="17" creationId="{82257A56-F537-8637-2D1A-5FD85F9F23FA}"/>
          </ac:picMkLst>
        </pc:picChg>
      </pc:sldChg>
    </pc:docChg>
  </pc:docChgLst>
  <pc:docChgLst>
    <pc:chgData name="Eduardo Savian" userId="83fefb37af455394" providerId="LiveId" clId="{9A1981E6-647E-46E3-B191-9D785131AAA8}"/>
    <pc:docChg chg="undo redo custSel addSld delSld modSld sldOrd">
      <pc:chgData name="Eduardo Savian" userId="83fefb37af455394" providerId="LiveId" clId="{9A1981E6-647E-46E3-B191-9D785131AAA8}" dt="2024-05-19T21:23:22.090" v="1511" actId="20577"/>
      <pc:docMkLst>
        <pc:docMk/>
      </pc:docMkLst>
      <pc:sldChg chg="modSp mod">
        <pc:chgData name="Eduardo Savian" userId="83fefb37af455394" providerId="LiveId" clId="{9A1981E6-647E-46E3-B191-9D785131AAA8}" dt="2024-05-19T21:13:36.079" v="1239" actId="114"/>
        <pc:sldMkLst>
          <pc:docMk/>
          <pc:sldMk cId="3775945265" sldId="257"/>
        </pc:sldMkLst>
        <pc:spChg chg="mod">
          <ac:chgData name="Eduardo Savian" userId="83fefb37af455394" providerId="LiveId" clId="{9A1981E6-647E-46E3-B191-9D785131AAA8}" dt="2024-05-19T21:13:36.079" v="1239" actId="114"/>
          <ac:spMkLst>
            <pc:docMk/>
            <pc:sldMk cId="3775945265" sldId="257"/>
            <ac:spMk id="3" creationId="{A3B4ADFF-18FA-819A-E2DD-F32D67BA3A8E}"/>
          </ac:spMkLst>
        </pc:spChg>
      </pc:sldChg>
      <pc:sldChg chg="modSp mod">
        <pc:chgData name="Eduardo Savian" userId="83fefb37af455394" providerId="LiveId" clId="{9A1981E6-647E-46E3-B191-9D785131AAA8}" dt="2024-05-19T21:19:30.017" v="1383" actId="20577"/>
        <pc:sldMkLst>
          <pc:docMk/>
          <pc:sldMk cId="1839108021" sldId="269"/>
        </pc:sldMkLst>
        <pc:spChg chg="mod">
          <ac:chgData name="Eduardo Savian" userId="83fefb37af455394" providerId="LiveId" clId="{9A1981E6-647E-46E3-B191-9D785131AAA8}" dt="2024-05-19T21:19:30.017" v="1383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addSp delSp modSp del mod">
        <pc:chgData name="Eduardo Savian" userId="83fefb37af455394" providerId="LiveId" clId="{9A1981E6-647E-46E3-B191-9D785131AAA8}" dt="2024-05-19T20:40:36.608" v="59" actId="47"/>
        <pc:sldMkLst>
          <pc:docMk/>
          <pc:sldMk cId="563821369" sldId="271"/>
        </pc:sldMkLst>
        <pc:spChg chg="add mod">
          <ac:chgData name="Eduardo Savian" userId="83fefb37af455394" providerId="LiveId" clId="{9A1981E6-647E-46E3-B191-9D785131AAA8}" dt="2024-05-19T20:36:41.982" v="32" actId="478"/>
          <ac:spMkLst>
            <pc:docMk/>
            <pc:sldMk cId="563821369" sldId="271"/>
            <ac:spMk id="7" creationId="{EC7627AC-8C5C-7D1C-890F-47AED01B4998}"/>
          </ac:spMkLst>
        </pc:spChg>
        <pc:picChg chg="del">
          <ac:chgData name="Eduardo Savian" userId="83fefb37af455394" providerId="LiveId" clId="{9A1981E6-647E-46E3-B191-9D785131AAA8}" dt="2024-05-19T20:36:41.982" v="32" actId="478"/>
          <ac:picMkLst>
            <pc:docMk/>
            <pc:sldMk cId="563821369" sldId="271"/>
            <ac:picMk id="8" creationId="{03CB2811-2A9B-FA28-AABF-2401D30AFC24}"/>
          </ac:picMkLst>
        </pc:picChg>
      </pc:sldChg>
      <pc:sldChg chg="addSp delSp modSp mod">
        <pc:chgData name="Eduardo Savian" userId="83fefb37af455394" providerId="LiveId" clId="{9A1981E6-647E-46E3-B191-9D785131AAA8}" dt="2024-05-19T21:20:51.498" v="1407" actId="20577"/>
        <pc:sldMkLst>
          <pc:docMk/>
          <pc:sldMk cId="3820077443" sldId="272"/>
        </pc:sldMkLst>
        <pc:spChg chg="mod">
          <ac:chgData name="Eduardo Savian" userId="83fefb37af455394" providerId="LiveId" clId="{9A1981E6-647E-46E3-B191-9D785131AAA8}" dt="2024-05-19T21:20:51.498" v="1407" actId="20577"/>
          <ac:spMkLst>
            <pc:docMk/>
            <pc:sldMk cId="3820077443" sldId="272"/>
            <ac:spMk id="2" creationId="{52978418-C559-5F22-F1CD-E73F225DD8AF}"/>
          </ac:spMkLst>
        </pc:spChg>
        <pc:spChg chg="add del mod">
          <ac:chgData name="Eduardo Savian" userId="83fefb37af455394" providerId="LiveId" clId="{9A1981E6-647E-46E3-B191-9D785131AAA8}" dt="2024-05-19T20:34:43.450" v="24" actId="22"/>
          <ac:spMkLst>
            <pc:docMk/>
            <pc:sldMk cId="3820077443" sldId="272"/>
            <ac:spMk id="7" creationId="{CCABAC38-0DC3-FF35-9B3C-D408499825AA}"/>
          </ac:spMkLst>
        </pc:spChg>
        <pc:spChg chg="add del mod">
          <ac:chgData name="Eduardo Savian" userId="83fefb37af455394" providerId="LiveId" clId="{9A1981E6-647E-46E3-B191-9D785131AAA8}" dt="2024-05-19T20:35:33.558" v="28" actId="22"/>
          <ac:spMkLst>
            <pc:docMk/>
            <pc:sldMk cId="3820077443" sldId="272"/>
            <ac:spMk id="11" creationId="{02922E82-EA4B-F0D2-996D-53BD894085A2}"/>
          </ac:spMkLst>
        </pc:spChg>
        <pc:spChg chg="add del mod">
          <ac:chgData name="Eduardo Savian" userId="83fefb37af455394" providerId="LiveId" clId="{9A1981E6-647E-46E3-B191-9D785131AAA8}" dt="2024-05-19T20:36:36.174" v="31" actId="22"/>
          <ac:spMkLst>
            <pc:docMk/>
            <pc:sldMk cId="3820077443" sldId="272"/>
            <ac:spMk id="16" creationId="{5E612E09-8132-B3AC-DBEF-C68D577C95DD}"/>
          </ac:spMkLst>
        </pc:spChg>
        <pc:picChg chg="add del mod ord">
          <ac:chgData name="Eduardo Savian" userId="83fefb37af455394" providerId="LiveId" clId="{9A1981E6-647E-46E3-B191-9D785131AAA8}" dt="2024-05-19T20:35:17.722" v="27" actId="478"/>
          <ac:picMkLst>
            <pc:docMk/>
            <pc:sldMk cId="3820077443" sldId="272"/>
            <ac:picMk id="9" creationId="{51C7779C-8EB0-7956-31D9-6963AE9FACAC}"/>
          </ac:picMkLst>
        </pc:picChg>
        <pc:picChg chg="add del mod ord">
          <ac:chgData name="Eduardo Savian" userId="83fefb37af455394" providerId="LiveId" clId="{9A1981E6-647E-46E3-B191-9D785131AAA8}" dt="2024-05-19T20:36:34.218" v="30" actId="478"/>
          <ac:picMkLst>
            <pc:docMk/>
            <pc:sldMk cId="3820077443" sldId="272"/>
            <ac:picMk id="13" creationId="{F7CEDBB4-D2AB-CAD0-D7DA-FF36EED05528}"/>
          </ac:picMkLst>
        </pc:picChg>
        <pc:picChg chg="del">
          <ac:chgData name="Eduardo Savian" userId="83fefb37af455394" providerId="LiveId" clId="{9A1981E6-647E-46E3-B191-9D785131AAA8}" dt="2024-05-19T20:32:43.107" v="2" actId="478"/>
          <ac:picMkLst>
            <pc:docMk/>
            <pc:sldMk cId="3820077443" sldId="272"/>
            <ac:picMk id="14" creationId="{457DD28B-A7F6-44BD-4B83-223E771FCFC2}"/>
          </ac:picMkLst>
        </pc:picChg>
        <pc:picChg chg="add mod ord">
          <ac:chgData name="Eduardo Savian" userId="83fefb37af455394" providerId="LiveId" clId="{9A1981E6-647E-46E3-B191-9D785131AAA8}" dt="2024-05-19T20:36:36.174" v="31" actId="22"/>
          <ac:picMkLst>
            <pc:docMk/>
            <pc:sldMk cId="3820077443" sldId="272"/>
            <ac:picMk id="18" creationId="{A5EE1376-005A-A001-9E86-D3C33C82511B}"/>
          </ac:picMkLst>
        </pc:picChg>
      </pc:sldChg>
      <pc:sldChg chg="addSp delSp modSp mod">
        <pc:chgData name="Eduardo Savian" userId="83fefb37af455394" providerId="LiveId" clId="{9A1981E6-647E-46E3-B191-9D785131AAA8}" dt="2024-05-19T21:20:57.961" v="1419" actId="20577"/>
        <pc:sldMkLst>
          <pc:docMk/>
          <pc:sldMk cId="3222751535" sldId="273"/>
        </pc:sldMkLst>
        <pc:spChg chg="mod">
          <ac:chgData name="Eduardo Savian" userId="83fefb37af455394" providerId="LiveId" clId="{9A1981E6-647E-46E3-B191-9D785131AAA8}" dt="2024-05-19T21:20:57.961" v="1419" actId="20577"/>
          <ac:spMkLst>
            <pc:docMk/>
            <pc:sldMk cId="3222751535" sldId="273"/>
            <ac:spMk id="2" creationId="{2419E225-2928-2C8B-BCD0-743C6339F43A}"/>
          </ac:spMkLst>
        </pc:spChg>
        <pc:spChg chg="add del mod">
          <ac:chgData name="Eduardo Savian" userId="83fefb37af455394" providerId="LiveId" clId="{9A1981E6-647E-46E3-B191-9D785131AAA8}" dt="2024-05-19T20:34:58.666" v="25" actId="22"/>
          <ac:spMkLst>
            <pc:docMk/>
            <pc:sldMk cId="3222751535" sldId="273"/>
            <ac:spMk id="7" creationId="{2C7EA2CE-7D18-3050-C356-1DF38F42F59A}"/>
          </ac:spMkLst>
        </pc:spChg>
        <pc:spChg chg="add del mod">
          <ac:chgData name="Eduardo Savian" userId="83fefb37af455394" providerId="LiveId" clId="{9A1981E6-647E-46E3-B191-9D785131AAA8}" dt="2024-05-19T20:37:15.473" v="36" actId="22"/>
          <ac:spMkLst>
            <pc:docMk/>
            <pc:sldMk cId="3222751535" sldId="273"/>
            <ac:spMk id="12" creationId="{08201465-8FF3-2960-7A4C-2F60C9CB2BDE}"/>
          </ac:spMkLst>
        </pc:spChg>
        <pc:picChg chg="del">
          <ac:chgData name="Eduardo Savian" userId="83fefb37af455394" providerId="LiveId" clId="{9A1981E6-647E-46E3-B191-9D785131AAA8}" dt="2024-05-19T20:32:45.119" v="3" actId="478"/>
          <ac:picMkLst>
            <pc:docMk/>
            <pc:sldMk cId="3222751535" sldId="273"/>
            <ac:picMk id="8" creationId="{531A2931-2BB1-2C76-B484-C8A956AC2FCA}"/>
          </ac:picMkLst>
        </pc:picChg>
        <pc:picChg chg="add del mod ord">
          <ac:chgData name="Eduardo Savian" userId="83fefb37af455394" providerId="LiveId" clId="{9A1981E6-647E-46E3-B191-9D785131AAA8}" dt="2024-05-19T20:36:52.675" v="33" actId="478"/>
          <ac:picMkLst>
            <pc:docMk/>
            <pc:sldMk cId="3222751535" sldId="273"/>
            <ac:picMk id="10" creationId="{53D15D26-4BB7-F099-2602-7AF0161CE387}"/>
          </ac:picMkLst>
        </pc:picChg>
        <pc:picChg chg="add mod ord">
          <ac:chgData name="Eduardo Savian" userId="83fefb37af455394" providerId="LiveId" clId="{9A1981E6-647E-46E3-B191-9D785131AAA8}" dt="2024-05-19T20:37:15.473" v="36" actId="22"/>
          <ac:picMkLst>
            <pc:docMk/>
            <pc:sldMk cId="3222751535" sldId="273"/>
            <ac:picMk id="14" creationId="{EBB053DB-67F5-072E-5DC4-793A823C5664}"/>
          </ac:picMkLst>
        </pc:picChg>
      </pc:sldChg>
      <pc:sldChg chg="addSp delSp modSp mod">
        <pc:chgData name="Eduardo Savian" userId="83fefb37af455394" providerId="LiveId" clId="{9A1981E6-647E-46E3-B191-9D785131AAA8}" dt="2024-05-19T20:39:06.717" v="51" actId="20577"/>
        <pc:sldMkLst>
          <pc:docMk/>
          <pc:sldMk cId="4195999744" sldId="274"/>
        </pc:sldMkLst>
        <pc:spChg chg="mod">
          <ac:chgData name="Eduardo Savian" userId="83fefb37af455394" providerId="LiveId" clId="{9A1981E6-647E-46E3-B191-9D785131AAA8}" dt="2024-05-19T20:39:06.717" v="51" actId="20577"/>
          <ac:spMkLst>
            <pc:docMk/>
            <pc:sldMk cId="4195999744" sldId="274"/>
            <ac:spMk id="2" creationId="{451C791D-D01E-B198-1B98-0EE5EEC29C78}"/>
          </ac:spMkLst>
        </pc:spChg>
        <pc:spChg chg="add del mod">
          <ac:chgData name="Eduardo Savian" userId="83fefb37af455394" providerId="LiveId" clId="{9A1981E6-647E-46E3-B191-9D785131AAA8}" dt="2024-05-19T20:38:12.306" v="42" actId="22"/>
          <ac:spMkLst>
            <pc:docMk/>
            <pc:sldMk cId="4195999744" sldId="274"/>
            <ac:spMk id="7" creationId="{D252F65F-32EF-AFBD-4508-0DE93854AC85}"/>
          </ac:spMkLst>
        </pc:spChg>
        <pc:spChg chg="add del mod">
          <ac:chgData name="Eduardo Savian" userId="83fefb37af455394" providerId="LiveId" clId="{9A1981E6-647E-46E3-B191-9D785131AAA8}" dt="2024-05-19T20:39:00.320" v="48" actId="22"/>
          <ac:spMkLst>
            <pc:docMk/>
            <pc:sldMk cId="4195999744" sldId="274"/>
            <ac:spMk id="14" creationId="{6EBF0729-5438-F281-F364-4BCB178303F8}"/>
          </ac:spMkLst>
        </pc:spChg>
        <pc:picChg chg="del">
          <ac:chgData name="Eduardo Savian" userId="83fefb37af455394" providerId="LiveId" clId="{9A1981E6-647E-46E3-B191-9D785131AAA8}" dt="2024-05-19T20:34:16.916" v="23" actId="478"/>
          <ac:picMkLst>
            <pc:docMk/>
            <pc:sldMk cId="4195999744" sldId="274"/>
            <ac:picMk id="8" creationId="{5B95719B-D7CF-4403-159C-FE2A233F2DC4}"/>
          </ac:picMkLst>
        </pc:picChg>
        <pc:picChg chg="add del mod ord">
          <ac:chgData name="Eduardo Savian" userId="83fefb37af455394" providerId="LiveId" clId="{9A1981E6-647E-46E3-B191-9D785131AAA8}" dt="2024-05-19T20:37:57.558" v="40" actId="22"/>
          <ac:picMkLst>
            <pc:docMk/>
            <pc:sldMk cId="4195999744" sldId="274"/>
            <ac:picMk id="10" creationId="{69C4B706-5BF2-7A68-8270-C8E1CFF75DAB}"/>
          </ac:picMkLst>
        </pc:picChg>
        <pc:picChg chg="add del mod ord">
          <ac:chgData name="Eduardo Savian" userId="83fefb37af455394" providerId="LiveId" clId="{9A1981E6-647E-46E3-B191-9D785131AAA8}" dt="2024-05-19T20:38:40.035" v="47" actId="478"/>
          <ac:picMkLst>
            <pc:docMk/>
            <pc:sldMk cId="4195999744" sldId="274"/>
            <ac:picMk id="12" creationId="{BE47B74B-590F-7544-63F8-29B53FBDD674}"/>
          </ac:picMkLst>
        </pc:picChg>
        <pc:picChg chg="add mod ord">
          <ac:chgData name="Eduardo Savian" userId="83fefb37af455394" providerId="LiveId" clId="{9A1981E6-647E-46E3-B191-9D785131AAA8}" dt="2024-05-19T20:39:00.320" v="48" actId="22"/>
          <ac:picMkLst>
            <pc:docMk/>
            <pc:sldMk cId="4195999744" sldId="274"/>
            <ac:picMk id="16" creationId="{720B4B5C-67D7-16B1-62C0-59A0CC565274}"/>
          </ac:picMkLst>
        </pc:picChg>
      </pc:sldChg>
      <pc:sldChg chg="addSp delSp modSp new mod">
        <pc:chgData name="Eduardo Savian" userId="83fefb37af455394" providerId="LiveId" clId="{9A1981E6-647E-46E3-B191-9D785131AAA8}" dt="2024-05-19T20:37:40.478" v="38" actId="22"/>
        <pc:sldMkLst>
          <pc:docMk/>
          <pc:sldMk cId="2246444756" sldId="275"/>
        </pc:sldMkLst>
        <pc:spChg chg="mod">
          <ac:chgData name="Eduardo Savian" userId="83fefb37af455394" providerId="LiveId" clId="{9A1981E6-647E-46E3-B191-9D785131AAA8}" dt="2024-05-19T20:32:53.869" v="15" actId="20577"/>
          <ac:spMkLst>
            <pc:docMk/>
            <pc:sldMk cId="2246444756" sldId="275"/>
            <ac:spMk id="2" creationId="{DB0C7557-F43C-4019-CDFE-45393C2668F2}"/>
          </ac:spMkLst>
        </pc:spChg>
        <pc:spChg chg="del">
          <ac:chgData name="Eduardo Savian" userId="83fefb37af455394" providerId="LiveId" clId="{9A1981E6-647E-46E3-B191-9D785131AAA8}" dt="2024-05-19T20:32:10.910" v="1" actId="22"/>
          <ac:spMkLst>
            <pc:docMk/>
            <pc:sldMk cId="2246444756" sldId="275"/>
            <ac:spMk id="3" creationId="{B4B73056-1CAC-3840-4103-CC09ED17CEFB}"/>
          </ac:spMkLst>
        </pc:spChg>
        <pc:spChg chg="add del mod">
          <ac:chgData name="Eduardo Savian" userId="83fefb37af455394" providerId="LiveId" clId="{9A1981E6-647E-46E3-B191-9D785131AAA8}" dt="2024-05-19T20:37:40.478" v="38" actId="22"/>
          <ac:spMkLst>
            <pc:docMk/>
            <pc:sldMk cId="2246444756" sldId="275"/>
            <ac:spMk id="10" creationId="{84DF4039-C304-ACEB-098E-C5CFE702C4E2}"/>
          </ac:spMkLst>
        </pc:spChg>
        <pc:picChg chg="add del mod ord">
          <ac:chgData name="Eduardo Savian" userId="83fefb37af455394" providerId="LiveId" clId="{9A1981E6-647E-46E3-B191-9D785131AAA8}" dt="2024-05-19T20:37:27.031" v="37" actId="478"/>
          <ac:picMkLst>
            <pc:docMk/>
            <pc:sldMk cId="2246444756" sldId="275"/>
            <ac:picMk id="8" creationId="{7B3E7FAF-0D91-60C1-1107-C4E90AA0367B}"/>
          </ac:picMkLst>
        </pc:picChg>
        <pc:picChg chg="add mod ord">
          <ac:chgData name="Eduardo Savian" userId="83fefb37af455394" providerId="LiveId" clId="{9A1981E6-647E-46E3-B191-9D785131AAA8}" dt="2024-05-19T20:37:40.478" v="38" actId="22"/>
          <ac:picMkLst>
            <pc:docMk/>
            <pc:sldMk cId="2246444756" sldId="275"/>
            <ac:picMk id="12" creationId="{DD7155B4-1794-8B0B-1A1B-A9705E89C9F1}"/>
          </ac:picMkLst>
        </pc:picChg>
      </pc:sldChg>
      <pc:sldChg chg="addSp delSp modSp new mod">
        <pc:chgData name="Eduardo Savian" userId="83fefb37af455394" providerId="LiveId" clId="{9A1981E6-647E-46E3-B191-9D785131AAA8}" dt="2024-05-19T21:21:08.169" v="1433" actId="20577"/>
        <pc:sldMkLst>
          <pc:docMk/>
          <pc:sldMk cId="177902584" sldId="276"/>
        </pc:sldMkLst>
        <pc:spChg chg="mod">
          <ac:chgData name="Eduardo Savian" userId="83fefb37af455394" providerId="LiveId" clId="{9A1981E6-647E-46E3-B191-9D785131AAA8}" dt="2024-05-19T21:21:08.169" v="1433" actId="20577"/>
          <ac:spMkLst>
            <pc:docMk/>
            <pc:sldMk cId="177902584" sldId="276"/>
            <ac:spMk id="2" creationId="{930B1AFF-2878-786D-4C7C-92F6AC896B92}"/>
          </ac:spMkLst>
        </pc:spChg>
        <pc:spChg chg="del">
          <ac:chgData name="Eduardo Savian" userId="83fefb37af455394" providerId="LiveId" clId="{9A1981E6-647E-46E3-B191-9D785131AAA8}" dt="2024-05-19T20:36:18.002" v="29" actId="22"/>
          <ac:spMkLst>
            <pc:docMk/>
            <pc:sldMk cId="177902584" sldId="276"/>
            <ac:spMk id="3" creationId="{E023DCB0-549E-E420-1C89-D1BA84BF5AFF}"/>
          </ac:spMkLst>
        </pc:spChg>
        <pc:picChg chg="add mod ord">
          <ac:chgData name="Eduardo Savian" userId="83fefb37af455394" providerId="LiveId" clId="{9A1981E6-647E-46E3-B191-9D785131AAA8}" dt="2024-05-19T20:36:18.002" v="29" actId="22"/>
          <ac:picMkLst>
            <pc:docMk/>
            <pc:sldMk cId="177902584" sldId="276"/>
            <ac:picMk id="8" creationId="{75BCCC74-0155-059D-DB95-8EBF9E2D54CE}"/>
          </ac:picMkLst>
        </pc:picChg>
      </pc:sldChg>
      <pc:sldChg chg="addSp delSp modSp new mod">
        <pc:chgData name="Eduardo Savian" userId="83fefb37af455394" providerId="LiveId" clId="{9A1981E6-647E-46E3-B191-9D785131AAA8}" dt="2024-05-19T20:39:09.636" v="52"/>
        <pc:sldMkLst>
          <pc:docMk/>
          <pc:sldMk cId="3089438569" sldId="277"/>
        </pc:sldMkLst>
        <pc:spChg chg="mod">
          <ac:chgData name="Eduardo Savian" userId="83fefb37af455394" providerId="LiveId" clId="{9A1981E6-647E-46E3-B191-9D785131AAA8}" dt="2024-05-19T20:39:09.636" v="52"/>
          <ac:spMkLst>
            <pc:docMk/>
            <pc:sldMk cId="3089438569" sldId="277"/>
            <ac:spMk id="2" creationId="{E5CC60DD-0F28-2109-65A0-82770B15416B}"/>
          </ac:spMkLst>
        </pc:spChg>
        <pc:spChg chg="del mod">
          <ac:chgData name="Eduardo Savian" userId="83fefb37af455394" providerId="LiveId" clId="{9A1981E6-647E-46E3-B191-9D785131AAA8}" dt="2024-05-19T20:38:37.301" v="46" actId="22"/>
          <ac:spMkLst>
            <pc:docMk/>
            <pc:sldMk cId="3089438569" sldId="277"/>
            <ac:spMk id="3" creationId="{EB5D5774-0EFF-E455-6386-BD62CD58064A}"/>
          </ac:spMkLst>
        </pc:spChg>
        <pc:picChg chg="add mod ord">
          <ac:chgData name="Eduardo Savian" userId="83fefb37af455394" providerId="LiveId" clId="{9A1981E6-647E-46E3-B191-9D785131AAA8}" dt="2024-05-19T20:38:37.301" v="46" actId="22"/>
          <ac:picMkLst>
            <pc:docMk/>
            <pc:sldMk cId="3089438569" sldId="277"/>
            <ac:picMk id="8" creationId="{811AC73B-D0F2-F80D-0F47-D7543102895B}"/>
          </ac:picMkLst>
        </pc:picChg>
      </pc:sldChg>
      <pc:sldChg chg="addSp delSp modSp new mod">
        <pc:chgData name="Eduardo Savian" userId="83fefb37af455394" providerId="LiveId" clId="{9A1981E6-647E-46E3-B191-9D785131AAA8}" dt="2024-05-19T21:21:13.984" v="1442" actId="20577"/>
        <pc:sldMkLst>
          <pc:docMk/>
          <pc:sldMk cId="2958369243" sldId="278"/>
        </pc:sldMkLst>
        <pc:spChg chg="mod">
          <ac:chgData name="Eduardo Savian" userId="83fefb37af455394" providerId="LiveId" clId="{9A1981E6-647E-46E3-B191-9D785131AAA8}" dt="2024-05-19T21:21:13.984" v="1442" actId="20577"/>
          <ac:spMkLst>
            <pc:docMk/>
            <pc:sldMk cId="2958369243" sldId="278"/>
            <ac:spMk id="2" creationId="{0F01B5AA-A234-C0F8-7830-75E8E7B8A9B2}"/>
          </ac:spMkLst>
        </pc:spChg>
        <pc:spChg chg="del">
          <ac:chgData name="Eduardo Savian" userId="83fefb37af455394" providerId="LiveId" clId="{9A1981E6-647E-46E3-B191-9D785131AAA8}" dt="2024-05-19T20:39:51.030" v="54" actId="22"/>
          <ac:spMkLst>
            <pc:docMk/>
            <pc:sldMk cId="2958369243" sldId="278"/>
            <ac:spMk id="3" creationId="{B20D46C3-C378-A83C-E411-AB17A14DD615}"/>
          </ac:spMkLst>
        </pc:spChg>
        <pc:picChg chg="add mod ord">
          <ac:chgData name="Eduardo Savian" userId="83fefb37af455394" providerId="LiveId" clId="{9A1981E6-647E-46E3-B191-9D785131AAA8}" dt="2024-05-19T20:39:51.030" v="54" actId="22"/>
          <ac:picMkLst>
            <pc:docMk/>
            <pc:sldMk cId="2958369243" sldId="278"/>
            <ac:picMk id="8" creationId="{8FD8ECC8-4131-51A2-CDFC-B1609B51B83F}"/>
          </ac:picMkLst>
        </pc:picChg>
      </pc:sldChg>
      <pc:sldChg chg="addSp delSp modSp new mod">
        <pc:chgData name="Eduardo Savian" userId="83fefb37af455394" providerId="LiveId" clId="{9A1981E6-647E-46E3-B191-9D785131AAA8}" dt="2024-05-19T21:21:27.348" v="1466" actId="20577"/>
        <pc:sldMkLst>
          <pc:docMk/>
          <pc:sldMk cId="3863324512" sldId="279"/>
        </pc:sldMkLst>
        <pc:spChg chg="mod">
          <ac:chgData name="Eduardo Savian" userId="83fefb37af455394" providerId="LiveId" clId="{9A1981E6-647E-46E3-B191-9D785131AAA8}" dt="2024-05-19T21:21:27.348" v="1466" actId="20577"/>
          <ac:spMkLst>
            <pc:docMk/>
            <pc:sldMk cId="3863324512" sldId="279"/>
            <ac:spMk id="2" creationId="{DE86599B-A173-4C2B-98E1-A988946D57F7}"/>
          </ac:spMkLst>
        </pc:spChg>
        <pc:spChg chg="del">
          <ac:chgData name="Eduardo Savian" userId="83fefb37af455394" providerId="LiveId" clId="{9A1981E6-647E-46E3-B191-9D785131AAA8}" dt="2024-05-19T20:40:25.063" v="57" actId="22"/>
          <ac:spMkLst>
            <pc:docMk/>
            <pc:sldMk cId="3863324512" sldId="279"/>
            <ac:spMk id="3" creationId="{282EED46-E2BC-2493-55C4-30F1716BC6D9}"/>
          </ac:spMkLst>
        </pc:spChg>
        <pc:picChg chg="add mod ord">
          <ac:chgData name="Eduardo Savian" userId="83fefb37af455394" providerId="LiveId" clId="{9A1981E6-647E-46E3-B191-9D785131AAA8}" dt="2024-05-19T20:40:25.063" v="57" actId="22"/>
          <ac:picMkLst>
            <pc:docMk/>
            <pc:sldMk cId="3863324512" sldId="279"/>
            <ac:picMk id="8" creationId="{30D3D3D6-17B4-3C92-FE6D-6544B977BBE7}"/>
          </ac:picMkLst>
        </pc:picChg>
      </pc:sldChg>
      <pc:sldChg chg="addSp delSp modSp new mod ord">
        <pc:chgData name="Eduardo Savian" userId="83fefb37af455394" providerId="LiveId" clId="{9A1981E6-647E-46E3-B191-9D785131AAA8}" dt="2024-05-19T20:53:06.208" v="109" actId="20577"/>
        <pc:sldMkLst>
          <pc:docMk/>
          <pc:sldMk cId="2943707974" sldId="280"/>
        </pc:sldMkLst>
        <pc:spChg chg="mod">
          <ac:chgData name="Eduardo Savian" userId="83fefb37af455394" providerId="LiveId" clId="{9A1981E6-647E-46E3-B191-9D785131AAA8}" dt="2024-05-19T20:53:06.208" v="109" actId="20577"/>
          <ac:spMkLst>
            <pc:docMk/>
            <pc:sldMk cId="2943707974" sldId="280"/>
            <ac:spMk id="2" creationId="{FD08AF0E-485D-B5C0-D9D0-3E68B6C6264B}"/>
          </ac:spMkLst>
        </pc:spChg>
        <pc:spChg chg="del mod">
          <ac:chgData name="Eduardo Savian" userId="83fefb37af455394" providerId="LiveId" clId="{9A1981E6-647E-46E3-B191-9D785131AAA8}" dt="2024-05-19T20:41:52.154" v="64" actId="22"/>
          <ac:spMkLst>
            <pc:docMk/>
            <pc:sldMk cId="2943707974" sldId="280"/>
            <ac:spMk id="3" creationId="{E888FD6A-75C4-795F-DB0E-DB4C2CFB4A39}"/>
          </ac:spMkLst>
        </pc:spChg>
        <pc:picChg chg="add mod ord">
          <ac:chgData name="Eduardo Savian" userId="83fefb37af455394" providerId="LiveId" clId="{9A1981E6-647E-46E3-B191-9D785131AAA8}" dt="2024-05-19T20:41:52.154" v="64" actId="22"/>
          <ac:picMkLst>
            <pc:docMk/>
            <pc:sldMk cId="2943707974" sldId="280"/>
            <ac:picMk id="8" creationId="{27E8401D-BB48-AADB-DFF9-BBBABE276ED4}"/>
          </ac:picMkLst>
        </pc:picChg>
      </pc:sldChg>
      <pc:sldChg chg="addSp delSp modSp new mod">
        <pc:chgData name="Eduardo Savian" userId="83fefb37af455394" providerId="LiveId" clId="{9A1981E6-647E-46E3-B191-9D785131AAA8}" dt="2024-05-19T20:58:13.787" v="171"/>
        <pc:sldMkLst>
          <pc:docMk/>
          <pc:sldMk cId="2824806480" sldId="281"/>
        </pc:sldMkLst>
        <pc:spChg chg="mod">
          <ac:chgData name="Eduardo Savian" userId="83fefb37af455394" providerId="LiveId" clId="{9A1981E6-647E-46E3-B191-9D785131AAA8}" dt="2024-05-19T20:58:13.787" v="171"/>
          <ac:spMkLst>
            <pc:docMk/>
            <pc:sldMk cId="2824806480" sldId="281"/>
            <ac:spMk id="2" creationId="{13504A5B-74AA-344C-6CB0-3C2248530628}"/>
          </ac:spMkLst>
        </pc:spChg>
        <pc:spChg chg="del">
          <ac:chgData name="Eduardo Savian" userId="83fefb37af455394" providerId="LiveId" clId="{9A1981E6-647E-46E3-B191-9D785131AAA8}" dt="2024-05-19T20:53:44.544" v="130" actId="22"/>
          <ac:spMkLst>
            <pc:docMk/>
            <pc:sldMk cId="2824806480" sldId="281"/>
            <ac:spMk id="3" creationId="{2587708D-2C76-3EC6-6497-DEBB8CA72825}"/>
          </ac:spMkLst>
        </pc:spChg>
        <pc:picChg chg="add mod ord">
          <ac:chgData name="Eduardo Savian" userId="83fefb37af455394" providerId="LiveId" clId="{9A1981E6-647E-46E3-B191-9D785131AAA8}" dt="2024-05-19T20:56:31.434" v="145" actId="1076"/>
          <ac:picMkLst>
            <pc:docMk/>
            <pc:sldMk cId="2824806480" sldId="281"/>
            <ac:picMk id="8" creationId="{36CB7A99-39E5-8634-B9D6-170DADF44A4D}"/>
          </ac:picMkLst>
        </pc:picChg>
        <pc:picChg chg="add mod">
          <ac:chgData name="Eduardo Savian" userId="83fefb37af455394" providerId="LiveId" clId="{9A1981E6-647E-46E3-B191-9D785131AAA8}" dt="2024-05-19T20:56:29.526" v="144" actId="1076"/>
          <ac:picMkLst>
            <pc:docMk/>
            <pc:sldMk cId="2824806480" sldId="281"/>
            <ac:picMk id="10" creationId="{6F65A64B-1422-50F5-A277-C5B9FF08246E}"/>
          </ac:picMkLst>
        </pc:picChg>
      </pc:sldChg>
      <pc:sldChg chg="addSp delSp modSp new mod">
        <pc:chgData name="Eduardo Savian" userId="83fefb37af455394" providerId="LiveId" clId="{9A1981E6-647E-46E3-B191-9D785131AAA8}" dt="2024-05-19T20:58:12.175" v="170"/>
        <pc:sldMkLst>
          <pc:docMk/>
          <pc:sldMk cId="3921900917" sldId="282"/>
        </pc:sldMkLst>
        <pc:spChg chg="mod">
          <ac:chgData name="Eduardo Savian" userId="83fefb37af455394" providerId="LiveId" clId="{9A1981E6-647E-46E3-B191-9D785131AAA8}" dt="2024-05-19T20:58:12.175" v="170"/>
          <ac:spMkLst>
            <pc:docMk/>
            <pc:sldMk cId="3921900917" sldId="282"/>
            <ac:spMk id="2" creationId="{595F2CFB-FF75-3CE4-7322-548451A30438}"/>
          </ac:spMkLst>
        </pc:spChg>
        <pc:spChg chg="del">
          <ac:chgData name="Eduardo Savian" userId="83fefb37af455394" providerId="LiveId" clId="{9A1981E6-647E-46E3-B191-9D785131AAA8}" dt="2024-05-19T20:54:06.531" v="131" actId="22"/>
          <ac:spMkLst>
            <pc:docMk/>
            <pc:sldMk cId="3921900917" sldId="282"/>
            <ac:spMk id="3" creationId="{87187116-F2A9-C82E-1454-D0D35A207423}"/>
          </ac:spMkLst>
        </pc:spChg>
        <pc:picChg chg="add mod ord">
          <ac:chgData name="Eduardo Savian" userId="83fefb37af455394" providerId="LiveId" clId="{9A1981E6-647E-46E3-B191-9D785131AAA8}" dt="2024-05-19T20:54:06.531" v="131" actId="22"/>
          <ac:picMkLst>
            <pc:docMk/>
            <pc:sldMk cId="3921900917" sldId="282"/>
            <ac:picMk id="8" creationId="{72FE15AC-E295-C044-7DB2-A4F043C52F36}"/>
          </ac:picMkLst>
        </pc:picChg>
        <pc:picChg chg="add mod">
          <ac:chgData name="Eduardo Savian" userId="83fefb37af455394" providerId="LiveId" clId="{9A1981E6-647E-46E3-B191-9D785131AAA8}" dt="2024-05-19T20:55:56.704" v="140" actId="1076"/>
          <ac:picMkLst>
            <pc:docMk/>
            <pc:sldMk cId="3921900917" sldId="282"/>
            <ac:picMk id="10" creationId="{60D9FC78-A610-AF54-8611-37F82C9E69C0}"/>
          </ac:picMkLst>
        </pc:picChg>
      </pc:sldChg>
      <pc:sldChg chg="addSp delSp modSp new mod">
        <pc:chgData name="Eduardo Savian" userId="83fefb37af455394" providerId="LiveId" clId="{9A1981E6-647E-46E3-B191-9D785131AAA8}" dt="2024-05-19T20:58:44.847" v="182" actId="22"/>
        <pc:sldMkLst>
          <pc:docMk/>
          <pc:sldMk cId="3100966276" sldId="283"/>
        </pc:sldMkLst>
        <pc:spChg chg="mod">
          <ac:chgData name="Eduardo Savian" userId="83fefb37af455394" providerId="LiveId" clId="{9A1981E6-647E-46E3-B191-9D785131AAA8}" dt="2024-05-19T20:58:01.660" v="169" actId="20577"/>
          <ac:spMkLst>
            <pc:docMk/>
            <pc:sldMk cId="3100966276" sldId="283"/>
            <ac:spMk id="2" creationId="{C363FECF-1BC8-C7A0-5AAD-01FC8909B2A1}"/>
          </ac:spMkLst>
        </pc:spChg>
        <pc:spChg chg="del">
          <ac:chgData name="Eduardo Savian" userId="83fefb37af455394" providerId="LiveId" clId="{9A1981E6-647E-46E3-B191-9D785131AAA8}" dt="2024-05-19T20:54:42.809" v="133" actId="22"/>
          <ac:spMkLst>
            <pc:docMk/>
            <pc:sldMk cId="3100966276" sldId="283"/>
            <ac:spMk id="3" creationId="{EBFBF223-D9A2-ADFB-BF5A-F47A6CB18439}"/>
          </ac:spMkLst>
        </pc:spChg>
        <pc:picChg chg="add mod ord">
          <ac:chgData name="Eduardo Savian" userId="83fefb37af455394" providerId="LiveId" clId="{9A1981E6-647E-46E3-B191-9D785131AAA8}" dt="2024-05-19T20:56:04.133" v="141" actId="1076"/>
          <ac:picMkLst>
            <pc:docMk/>
            <pc:sldMk cId="3100966276" sldId="283"/>
            <ac:picMk id="8" creationId="{75701428-D610-26C5-2CBB-83EAE16B0C22}"/>
          </ac:picMkLst>
        </pc:picChg>
        <pc:picChg chg="add mod">
          <ac:chgData name="Eduardo Savian" userId="83fefb37af455394" providerId="LiveId" clId="{9A1981E6-647E-46E3-B191-9D785131AAA8}" dt="2024-05-19T20:56:04.877" v="142" actId="1076"/>
          <ac:picMkLst>
            <pc:docMk/>
            <pc:sldMk cId="3100966276" sldId="283"/>
            <ac:picMk id="10" creationId="{C3C189B9-3F5A-420F-A488-0BAE894A81CD}"/>
          </ac:picMkLst>
        </pc:picChg>
        <pc:picChg chg="add del">
          <ac:chgData name="Eduardo Savian" userId="83fefb37af455394" providerId="LiveId" clId="{9A1981E6-647E-46E3-B191-9D785131AAA8}" dt="2024-05-19T20:58:44.847" v="182" actId="22"/>
          <ac:picMkLst>
            <pc:docMk/>
            <pc:sldMk cId="3100966276" sldId="283"/>
            <ac:picMk id="12" creationId="{C9604BA3-59D6-F73E-3505-1D7F6C676B72}"/>
          </ac:picMkLst>
        </pc:picChg>
      </pc:sldChg>
      <pc:sldChg chg="addSp delSp modSp new mod">
        <pc:chgData name="Eduardo Savian" userId="83fefb37af455394" providerId="LiveId" clId="{9A1981E6-647E-46E3-B191-9D785131AAA8}" dt="2024-05-19T20:58:49.197" v="184" actId="1076"/>
        <pc:sldMkLst>
          <pc:docMk/>
          <pc:sldMk cId="227339789" sldId="284"/>
        </pc:sldMkLst>
        <pc:spChg chg="mod">
          <ac:chgData name="Eduardo Savian" userId="83fefb37af455394" providerId="LiveId" clId="{9A1981E6-647E-46E3-B191-9D785131AAA8}" dt="2024-05-19T20:58:22.857" v="176" actId="20577"/>
          <ac:spMkLst>
            <pc:docMk/>
            <pc:sldMk cId="227339789" sldId="284"/>
            <ac:spMk id="2" creationId="{A8614B91-3BFD-F0D7-18B2-AFFE2F811243}"/>
          </ac:spMkLst>
        </pc:spChg>
        <pc:spChg chg="del">
          <ac:chgData name="Eduardo Savian" userId="83fefb37af455394" providerId="LiveId" clId="{9A1981E6-647E-46E3-B191-9D785131AAA8}" dt="2024-05-19T20:57:50.550" v="147" actId="22"/>
          <ac:spMkLst>
            <pc:docMk/>
            <pc:sldMk cId="227339789" sldId="284"/>
            <ac:spMk id="3" creationId="{2DA0B562-A40E-051D-BD5A-9ED146526C42}"/>
          </ac:spMkLst>
        </pc:spChg>
        <pc:picChg chg="add mod ord">
          <ac:chgData name="Eduardo Savian" userId="83fefb37af455394" providerId="LiveId" clId="{9A1981E6-647E-46E3-B191-9D785131AAA8}" dt="2024-05-19T20:57:50.550" v="147" actId="22"/>
          <ac:picMkLst>
            <pc:docMk/>
            <pc:sldMk cId="227339789" sldId="284"/>
            <ac:picMk id="8" creationId="{08D5F51E-EE88-D35C-4FD4-C91B2459DE4B}"/>
          </ac:picMkLst>
        </pc:picChg>
        <pc:picChg chg="add mod">
          <ac:chgData name="Eduardo Savian" userId="83fefb37af455394" providerId="LiveId" clId="{9A1981E6-647E-46E3-B191-9D785131AAA8}" dt="2024-05-19T20:58:49.197" v="184" actId="1076"/>
          <ac:picMkLst>
            <pc:docMk/>
            <pc:sldMk cId="227339789" sldId="284"/>
            <ac:picMk id="10" creationId="{36F104B4-5391-2950-F006-F1AA61109895}"/>
          </ac:picMkLst>
        </pc:picChg>
      </pc:sldChg>
      <pc:sldChg chg="addSp delSp modSp new mod">
        <pc:chgData name="Eduardo Savian" userId="83fefb37af455394" providerId="LiveId" clId="{9A1981E6-647E-46E3-B191-9D785131AAA8}" dt="2024-05-19T20:59:58.300" v="225" actId="1076"/>
        <pc:sldMkLst>
          <pc:docMk/>
          <pc:sldMk cId="3520346450" sldId="285"/>
        </pc:sldMkLst>
        <pc:spChg chg="mod">
          <ac:chgData name="Eduardo Savian" userId="83fefb37af455394" providerId="LiveId" clId="{9A1981E6-647E-46E3-B191-9D785131AAA8}" dt="2024-05-19T20:59:36.876" v="202" actId="20577"/>
          <ac:spMkLst>
            <pc:docMk/>
            <pc:sldMk cId="3520346450" sldId="285"/>
            <ac:spMk id="2" creationId="{947A5717-26A2-F465-49E9-24AEEAA0AF4B}"/>
          </ac:spMkLst>
        </pc:spChg>
        <pc:spChg chg="del">
          <ac:chgData name="Eduardo Savian" userId="83fefb37af455394" providerId="LiveId" clId="{9A1981E6-647E-46E3-B191-9D785131AAA8}" dt="2024-05-19T20:59:10.226" v="187" actId="22"/>
          <ac:spMkLst>
            <pc:docMk/>
            <pc:sldMk cId="3520346450" sldId="285"/>
            <ac:spMk id="3" creationId="{515A976D-D950-246C-E3AA-45DE4E6E2002}"/>
          </ac:spMkLst>
        </pc:spChg>
        <pc:picChg chg="add del">
          <ac:chgData name="Eduardo Savian" userId="83fefb37af455394" providerId="LiveId" clId="{9A1981E6-647E-46E3-B191-9D785131AAA8}" dt="2024-05-19T20:59:08.508" v="186" actId="22"/>
          <ac:picMkLst>
            <pc:docMk/>
            <pc:sldMk cId="3520346450" sldId="285"/>
            <ac:picMk id="8" creationId="{70D98B74-0484-C067-5C42-64338E43E964}"/>
          </ac:picMkLst>
        </pc:picChg>
        <pc:picChg chg="add mod ord">
          <ac:chgData name="Eduardo Savian" userId="83fefb37af455394" providerId="LiveId" clId="{9A1981E6-647E-46E3-B191-9D785131AAA8}" dt="2024-05-19T20:59:10.226" v="187" actId="22"/>
          <ac:picMkLst>
            <pc:docMk/>
            <pc:sldMk cId="3520346450" sldId="285"/>
            <ac:picMk id="10" creationId="{0B0FC685-0E86-AE83-32D3-4CEFEE227BFB}"/>
          </ac:picMkLst>
        </pc:picChg>
        <pc:picChg chg="add mod">
          <ac:chgData name="Eduardo Savian" userId="83fefb37af455394" providerId="LiveId" clId="{9A1981E6-647E-46E3-B191-9D785131AAA8}" dt="2024-05-19T20:59:58.300" v="225" actId="1076"/>
          <ac:picMkLst>
            <pc:docMk/>
            <pc:sldMk cId="3520346450" sldId="285"/>
            <ac:picMk id="12" creationId="{804563F1-6827-2423-F129-9F19A3ABFEDA}"/>
          </ac:picMkLst>
        </pc:picChg>
      </pc:sldChg>
      <pc:sldChg chg="addSp delSp modSp new mod ord">
        <pc:chgData name="Eduardo Savian" userId="83fefb37af455394" providerId="LiveId" clId="{9A1981E6-647E-46E3-B191-9D785131AAA8}" dt="2024-05-19T21:02:28.083" v="267" actId="1076"/>
        <pc:sldMkLst>
          <pc:docMk/>
          <pc:sldMk cId="3991824961" sldId="286"/>
        </pc:sldMkLst>
        <pc:spChg chg="mod">
          <ac:chgData name="Eduardo Savian" userId="83fefb37af455394" providerId="LiveId" clId="{9A1981E6-647E-46E3-B191-9D785131AAA8}" dt="2024-05-19T21:01:25.779" v="257" actId="20577"/>
          <ac:spMkLst>
            <pc:docMk/>
            <pc:sldMk cId="3991824961" sldId="286"/>
            <ac:spMk id="2" creationId="{959285ED-714D-15DB-DE2E-6588843E90A5}"/>
          </ac:spMkLst>
        </pc:spChg>
        <pc:spChg chg="del">
          <ac:chgData name="Eduardo Savian" userId="83fefb37af455394" providerId="LiveId" clId="{9A1981E6-647E-46E3-B191-9D785131AAA8}" dt="2024-05-19T21:00:21.068" v="226" actId="22"/>
          <ac:spMkLst>
            <pc:docMk/>
            <pc:sldMk cId="3991824961" sldId="286"/>
            <ac:spMk id="3" creationId="{26370AB4-DB61-6ED5-C360-0E3FBADBA08A}"/>
          </ac:spMkLst>
        </pc:spChg>
        <pc:picChg chg="add mod ord">
          <ac:chgData name="Eduardo Savian" userId="83fefb37af455394" providerId="LiveId" clId="{9A1981E6-647E-46E3-B191-9D785131AAA8}" dt="2024-05-19T21:00:21.068" v="226" actId="22"/>
          <ac:picMkLst>
            <pc:docMk/>
            <pc:sldMk cId="3991824961" sldId="286"/>
            <ac:picMk id="8" creationId="{F3794BBD-6F44-CA58-8A82-96676D679EE5}"/>
          </ac:picMkLst>
        </pc:picChg>
        <pc:picChg chg="add del mod">
          <ac:chgData name="Eduardo Savian" userId="83fefb37af455394" providerId="LiveId" clId="{9A1981E6-647E-46E3-B191-9D785131AAA8}" dt="2024-05-19T21:02:23.369" v="264" actId="478"/>
          <ac:picMkLst>
            <pc:docMk/>
            <pc:sldMk cId="3991824961" sldId="286"/>
            <ac:picMk id="10" creationId="{0789D6D2-BF12-C8E9-95DE-F45F0D93A007}"/>
          </ac:picMkLst>
        </pc:picChg>
        <pc:picChg chg="add mod">
          <ac:chgData name="Eduardo Savian" userId="83fefb37af455394" providerId="LiveId" clId="{9A1981E6-647E-46E3-B191-9D785131AAA8}" dt="2024-05-19T21:02:28.083" v="267" actId="1076"/>
          <ac:picMkLst>
            <pc:docMk/>
            <pc:sldMk cId="3991824961" sldId="286"/>
            <ac:picMk id="12" creationId="{4DEAB73A-87B7-8255-3803-50E7E3890C70}"/>
          </ac:picMkLst>
        </pc:picChg>
      </pc:sldChg>
      <pc:sldChg chg="addSp delSp modSp new mod">
        <pc:chgData name="Eduardo Savian" userId="83fefb37af455394" providerId="LiveId" clId="{9A1981E6-647E-46E3-B191-9D785131AAA8}" dt="2024-05-19T21:01:51.429" v="263" actId="1076"/>
        <pc:sldMkLst>
          <pc:docMk/>
          <pc:sldMk cId="1294687725" sldId="287"/>
        </pc:sldMkLst>
        <pc:spChg chg="mod">
          <ac:chgData name="Eduardo Savian" userId="83fefb37af455394" providerId="LiveId" clId="{9A1981E6-647E-46E3-B191-9D785131AAA8}" dt="2024-05-19T21:01:15.576" v="233" actId="20577"/>
          <ac:spMkLst>
            <pc:docMk/>
            <pc:sldMk cId="1294687725" sldId="287"/>
            <ac:spMk id="2" creationId="{0C4D557D-841D-EE21-AD99-939595785B15}"/>
          </ac:spMkLst>
        </pc:spChg>
        <pc:spChg chg="del">
          <ac:chgData name="Eduardo Savian" userId="83fefb37af455394" providerId="LiveId" clId="{9A1981E6-647E-46E3-B191-9D785131AAA8}" dt="2024-05-19T21:00:40.041" v="227" actId="22"/>
          <ac:spMkLst>
            <pc:docMk/>
            <pc:sldMk cId="1294687725" sldId="287"/>
            <ac:spMk id="3" creationId="{BFCA775C-F6DF-A56E-834F-FB4851986536}"/>
          </ac:spMkLst>
        </pc:spChg>
        <pc:picChg chg="add mod ord">
          <ac:chgData name="Eduardo Savian" userId="83fefb37af455394" providerId="LiveId" clId="{9A1981E6-647E-46E3-B191-9D785131AAA8}" dt="2024-05-19T21:00:40.041" v="227" actId="22"/>
          <ac:picMkLst>
            <pc:docMk/>
            <pc:sldMk cId="1294687725" sldId="287"/>
            <ac:picMk id="8" creationId="{392C68FC-6517-0A36-9744-F1742E06AB0D}"/>
          </ac:picMkLst>
        </pc:picChg>
        <pc:picChg chg="add mod">
          <ac:chgData name="Eduardo Savian" userId="83fefb37af455394" providerId="LiveId" clId="{9A1981E6-647E-46E3-B191-9D785131AAA8}" dt="2024-05-19T21:01:51.429" v="263" actId="1076"/>
          <ac:picMkLst>
            <pc:docMk/>
            <pc:sldMk cId="1294687725" sldId="287"/>
            <ac:picMk id="10" creationId="{DF55B392-581B-B50C-4D47-EEA480DB2CA4}"/>
          </ac:picMkLst>
        </pc:picChg>
      </pc:sldChg>
      <pc:sldChg chg="modSp new mod">
        <pc:chgData name="Eduardo Savian" userId="83fefb37af455394" providerId="LiveId" clId="{9A1981E6-647E-46E3-B191-9D785131AAA8}" dt="2024-05-19T21:18:05.208" v="1351" actId="20577"/>
        <pc:sldMkLst>
          <pc:docMk/>
          <pc:sldMk cId="682011853" sldId="288"/>
        </pc:sldMkLst>
        <pc:spChg chg="mod">
          <ac:chgData name="Eduardo Savian" userId="83fefb37af455394" providerId="LiveId" clId="{9A1981E6-647E-46E3-B191-9D785131AAA8}" dt="2024-05-19T21:02:55.058" v="283" actId="20577"/>
          <ac:spMkLst>
            <pc:docMk/>
            <pc:sldMk cId="682011853" sldId="288"/>
            <ac:spMk id="2" creationId="{A15344E5-EC54-8682-EEAD-C8DF9FB2E991}"/>
          </ac:spMkLst>
        </pc:spChg>
        <pc:spChg chg="mod">
          <ac:chgData name="Eduardo Savian" userId="83fefb37af455394" providerId="LiveId" clId="{9A1981E6-647E-46E3-B191-9D785131AAA8}" dt="2024-05-19T21:18:05.208" v="1351" actId="20577"/>
          <ac:spMkLst>
            <pc:docMk/>
            <pc:sldMk cId="682011853" sldId="288"/>
            <ac:spMk id="3" creationId="{43C7D91A-66C5-BDE9-BB03-2076380350DC}"/>
          </ac:spMkLst>
        </pc:spChg>
      </pc:sldChg>
      <pc:sldChg chg="addSp delSp modSp new mod">
        <pc:chgData name="Eduardo Savian" userId="83fefb37af455394" providerId="LiveId" clId="{9A1981E6-647E-46E3-B191-9D785131AAA8}" dt="2024-05-19T21:23:22.090" v="1511" actId="20577"/>
        <pc:sldMkLst>
          <pc:docMk/>
          <pc:sldMk cId="1633250534" sldId="289"/>
        </pc:sldMkLst>
        <pc:spChg chg="mod">
          <ac:chgData name="Eduardo Savian" userId="83fefb37af455394" providerId="LiveId" clId="{9A1981E6-647E-46E3-B191-9D785131AAA8}" dt="2024-05-19T21:23:22.090" v="1511" actId="20577"/>
          <ac:spMkLst>
            <pc:docMk/>
            <pc:sldMk cId="1633250534" sldId="289"/>
            <ac:spMk id="2" creationId="{6EDE9221-4B3E-09AF-8D68-C90DBD297EDB}"/>
          </ac:spMkLst>
        </pc:spChg>
        <pc:spChg chg="del mod">
          <ac:chgData name="Eduardo Savian" userId="83fefb37af455394" providerId="LiveId" clId="{9A1981E6-647E-46E3-B191-9D785131AAA8}" dt="2024-05-19T21:22:44.398" v="1470" actId="22"/>
          <ac:spMkLst>
            <pc:docMk/>
            <pc:sldMk cId="1633250534" sldId="289"/>
            <ac:spMk id="3" creationId="{CC0F73EE-60A1-0FDA-844F-16BD4803A836}"/>
          </ac:spMkLst>
        </pc:spChg>
        <pc:picChg chg="add mod ord">
          <ac:chgData name="Eduardo Savian" userId="83fefb37af455394" providerId="LiveId" clId="{9A1981E6-647E-46E3-B191-9D785131AAA8}" dt="2024-05-19T21:22:44.398" v="1470" actId="22"/>
          <ac:picMkLst>
            <pc:docMk/>
            <pc:sldMk cId="1633250534" sldId="289"/>
            <ac:picMk id="8" creationId="{D9594AA6-C487-FCBF-CE20-102664616D58}"/>
          </ac:picMkLst>
        </pc:picChg>
      </pc:sldChg>
    </pc:docChg>
  </pc:docChgLst>
  <pc:docChgLst>
    <pc:chgData name="Eduardo Savian" userId="83fefb37af455394" providerId="Windows Live" clId="Web-{236A428B-EB3A-4EDA-8B94-5C42A3C67680}"/>
    <pc:docChg chg="modSld addMainMaster delMainMaster">
      <pc:chgData name="Eduardo Savian" userId="83fefb37af455394" providerId="Windows Live" clId="Web-{236A428B-EB3A-4EDA-8B94-5C42A3C67680}" dt="2024-05-08T01:13:54.042" v="2"/>
      <pc:docMkLst>
        <pc:docMk/>
      </pc:docMkLst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09857222" sldId="256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3775945265" sldId="257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2" creationId="{D6ADE00D-4311-50C4-8DF9-71AEE4CBFBA6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3" creationId="{A3B4ADFF-18FA-819A-E2DD-F32D67BA3A8E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4" creationId="{DB215652-CD47-035A-D24D-F14EE46A4092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5" creationId="{3381B339-BCA0-D98E-7BEC-F5F86A2EBAE0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3775945265" sldId="257"/>
            <ac:spMk id="6" creationId="{245176F3-9B8F-5D0D-56B6-881A0F8BAE27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767302655" sldId="258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2" creationId="{3DA2759E-6509-5739-997F-79FBA3389A58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3" creationId="{AD684354-353E-8862-FCBF-8C22177AF4B9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4" creationId="{01FADF07-4BC5-F71C-E155-7E699903405F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5" creationId="{C30563B5-F358-CCDC-BE50-1AA3C53B3CC6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767302655" sldId="258"/>
            <ac:spMk id="6" creationId="{D5485450-93CC-472B-2AE9-4E3E69B21993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1967995460" sldId="259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2" creationId="{39887D89-22FC-622C-690A-E2571C8358CE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3" creationId="{D18A5516-B06F-36C5-F2E3-84103FADF1AC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4" creationId="{FBBE62BA-F7B8-8240-F43C-643DB196171D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5" creationId="{BB056759-BDF5-5450-E526-02C0EF64F525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1967995460" sldId="259"/>
            <ac:spMk id="6" creationId="{4CA22887-B5A5-3AD7-1BCD-A285BC742658}"/>
          </ac:spMkLst>
        </pc:spChg>
      </pc:sldChg>
      <pc:sldChg chg="modSp mod modClrScheme chgLayout">
        <pc:chgData name="Eduardo Savian" userId="83fefb37af455394" providerId="Windows Live" clId="Web-{236A428B-EB3A-4EDA-8B94-5C42A3C67680}" dt="2024-05-08T01:13:54.042" v="2"/>
        <pc:sldMkLst>
          <pc:docMk/>
          <pc:sldMk cId="2210678312" sldId="260"/>
        </pc:sldMkLst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2" creationId="{B1F35A36-4B8A-CC21-A7B3-D24FC5357485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4" creationId="{50137EE9-4887-8E0A-6349-CC3BFA083A91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5" creationId="{F359168D-AE6A-4BA1-7FED-DC37B5B538AC}"/>
          </ac:spMkLst>
        </pc:spChg>
        <pc:spChg chg="mod ord">
          <ac:chgData name="Eduardo Savian" userId="83fefb37af455394" providerId="Windows Live" clId="Web-{236A428B-EB3A-4EDA-8B94-5C42A3C67680}" dt="2024-05-08T01:13:54.042" v="2"/>
          <ac:spMkLst>
            <pc:docMk/>
            <pc:sldMk cId="2210678312" sldId="260"/>
            <ac:spMk id="6" creationId="{4880F13E-F76E-22C7-A8C6-39DB72471046}"/>
          </ac:spMkLst>
        </pc:spChg>
      </pc:sldChg>
      <pc:sldMasterChg chg="del delSldLayout">
        <pc:chgData name="Eduardo Savian" userId="83fefb37af455394" providerId="Windows Live" clId="Web-{236A428B-EB3A-4EDA-8B94-5C42A3C67680}" dt="2024-05-08T01:13:49.792" v="1"/>
        <pc:sldMasterMkLst>
          <pc:docMk/>
          <pc:sldMasterMk cId="380110844" sldId="2147483702"/>
        </pc:sldMasterMkLst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993827588" sldId="2147483703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457156884" sldId="2147483704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260547415" sldId="2147483705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51149255" sldId="2147483706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095146221" sldId="2147483707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266165134" sldId="2147483708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757151552" sldId="2147483709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2400739392" sldId="2147483710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1672042868" sldId="2147483711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551866296" sldId="2147483712"/>
          </pc:sldLayoutMkLst>
        </pc:sldLayoutChg>
        <pc:sldLayoutChg chg="del">
          <pc:chgData name="Eduardo Savian" userId="83fefb37af455394" providerId="Windows Live" clId="Web-{236A428B-EB3A-4EDA-8B94-5C42A3C67680}" dt="2024-05-08T01:13:49.792" v="1"/>
          <pc:sldLayoutMkLst>
            <pc:docMk/>
            <pc:sldMasterMk cId="380110844" sldId="2147483702"/>
            <pc:sldLayoutMk cId="3957431958" sldId="2147483713"/>
          </pc:sldLayoutMkLst>
        </pc:sldLayoutChg>
      </pc:sldMasterChg>
      <pc:sldMasterChg chg="add del addSldLayout delSldLayout modSldLayout">
        <pc:chgData name="Eduardo Savian" userId="83fefb37af455394" providerId="Windows Live" clId="Web-{236A428B-EB3A-4EDA-8B94-5C42A3C67680}" dt="2024-05-08T01:13:54.042" v="2"/>
        <pc:sldMasterMkLst>
          <pc:docMk/>
          <pc:sldMasterMk cId="645011375" sldId="2147483714"/>
        </pc:sldMasterMkLst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543416935" sldId="2147483715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4178920073" sldId="2147483716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2575441499" sldId="2147483717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070394006" sldId="2147483718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428766048" sldId="2147483719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520660179" sldId="2147483720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367664888" sldId="2147483721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959125597" sldId="2147483722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3000397119" sldId="2147483723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539627506" sldId="2147483724"/>
          </pc:sldLayoutMkLst>
        </pc:sldLayoutChg>
        <pc:sldLayoutChg chg="add del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645011375" sldId="2147483714"/>
            <pc:sldLayoutMk cId="1386191390" sldId="2147483725"/>
          </pc:sldLayoutMkLst>
        </pc:sldLayoutChg>
      </pc:sldMasterChg>
      <pc:sldMasterChg chg="add addSldLayout modSldLayout">
        <pc:chgData name="Eduardo Savian" userId="83fefb37af455394" providerId="Windows Live" clId="Web-{236A428B-EB3A-4EDA-8B94-5C42A3C67680}" dt="2024-05-08T01:13:54.042" v="2"/>
        <pc:sldMasterMkLst>
          <pc:docMk/>
          <pc:sldMasterMk cId="4053071425" sldId="2147483726"/>
        </pc:sldMasterMkLst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405480151" sldId="2147483727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1815732919" sldId="2147483728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855284416" sldId="2147483729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9291616" sldId="2147483730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7543662" sldId="2147483731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1653701556" sldId="2147483732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834732239" sldId="2147483733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4185700777" sldId="2147483734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644836093" sldId="2147483735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2852958450" sldId="2147483736"/>
          </pc:sldLayoutMkLst>
        </pc:sldLayoutChg>
        <pc:sldLayoutChg chg="add mod replId">
          <pc:chgData name="Eduardo Savian" userId="83fefb37af455394" providerId="Windows Live" clId="Web-{236A428B-EB3A-4EDA-8B94-5C42A3C67680}" dt="2024-05-08T01:13:54.042" v="2"/>
          <pc:sldLayoutMkLst>
            <pc:docMk/>
            <pc:sldMasterMk cId="4053071425" sldId="2147483726"/>
            <pc:sldLayoutMk cId="3921917631" sldId="2147483737"/>
          </pc:sldLayoutMkLst>
        </pc:sldLayoutChg>
      </pc:sldMasterChg>
    </pc:docChg>
  </pc:docChgLst>
  <pc:docChgLst>
    <pc:chgData name="Eduardo Savian" userId="83fefb37af455394" providerId="LiveId" clId="{217EB2C1-E6A9-4F42-BFBF-ED5005B07AD2}"/>
    <pc:docChg chg="undo custSel addSld delSld modSld">
      <pc:chgData name="Eduardo Savian" userId="83fefb37af455394" providerId="LiveId" clId="{217EB2C1-E6A9-4F42-BFBF-ED5005B07AD2}" dt="2024-05-19T20:29:20.201" v="958" actId="20577"/>
      <pc:docMkLst>
        <pc:docMk/>
      </pc:docMkLst>
      <pc:sldChg chg="modSp mod">
        <pc:chgData name="Eduardo Savian" userId="83fefb37af455394" providerId="LiveId" clId="{217EB2C1-E6A9-4F42-BFBF-ED5005B07AD2}" dt="2024-05-19T20:18:46.082" v="749" actId="790"/>
        <pc:sldMkLst>
          <pc:docMk/>
          <pc:sldMk cId="3775945265" sldId="257"/>
        </pc:sldMkLst>
        <pc:spChg chg="mod">
          <ac:chgData name="Eduardo Savian" userId="83fefb37af455394" providerId="LiveId" clId="{217EB2C1-E6A9-4F42-BFBF-ED5005B07AD2}" dt="2024-05-19T20:18:46.082" v="749" actId="790"/>
          <ac:spMkLst>
            <pc:docMk/>
            <pc:sldMk cId="3775945265" sldId="257"/>
            <ac:spMk id="2" creationId="{D6ADE00D-4311-50C4-8DF9-71AEE4CBFBA6}"/>
          </ac:spMkLst>
        </pc:spChg>
        <pc:spChg chg="mod">
          <ac:chgData name="Eduardo Savian" userId="83fefb37af455394" providerId="LiveId" clId="{217EB2C1-E6A9-4F42-BFBF-ED5005B07AD2}" dt="2024-05-19T20:16:23.021" v="729" actId="20577"/>
          <ac:spMkLst>
            <pc:docMk/>
            <pc:sldMk cId="3775945265" sldId="257"/>
            <ac:spMk id="3" creationId="{A3B4ADFF-18FA-819A-E2DD-F32D67BA3A8E}"/>
          </ac:spMkLst>
        </pc:spChg>
      </pc:sldChg>
      <pc:sldChg chg="modSp mod">
        <pc:chgData name="Eduardo Savian" userId="83fefb37af455394" providerId="LiveId" clId="{217EB2C1-E6A9-4F42-BFBF-ED5005B07AD2}" dt="2024-05-19T20:01:53.490" v="74" actId="20577"/>
        <pc:sldMkLst>
          <pc:docMk/>
          <pc:sldMk cId="2097304172" sldId="268"/>
        </pc:sldMkLst>
        <pc:spChg chg="mod">
          <ac:chgData name="Eduardo Savian" userId="83fefb37af455394" providerId="LiveId" clId="{217EB2C1-E6A9-4F42-BFBF-ED5005B07AD2}" dt="2024-05-19T20:01:53.490" v="74" actId="20577"/>
          <ac:spMkLst>
            <pc:docMk/>
            <pc:sldMk cId="2097304172" sldId="268"/>
            <ac:spMk id="3" creationId="{DF5ABD57-ADCB-25E7-5CDB-095C18654DD9}"/>
          </ac:spMkLst>
        </pc:spChg>
      </pc:sldChg>
      <pc:sldChg chg="modSp mod">
        <pc:chgData name="Eduardo Savian" userId="83fefb37af455394" providerId="LiveId" clId="{217EB2C1-E6A9-4F42-BFBF-ED5005B07AD2}" dt="2024-05-19T20:22:06.186" v="841" actId="20577"/>
        <pc:sldMkLst>
          <pc:docMk/>
          <pc:sldMk cId="1839108021" sldId="269"/>
        </pc:sldMkLst>
        <pc:spChg chg="mod">
          <ac:chgData name="Eduardo Savian" userId="83fefb37af455394" providerId="LiveId" clId="{217EB2C1-E6A9-4F42-BFBF-ED5005B07AD2}" dt="2024-05-19T20:18:08.031" v="748" actId="790"/>
          <ac:spMkLst>
            <pc:docMk/>
            <pc:sldMk cId="1839108021" sldId="269"/>
            <ac:spMk id="2" creationId="{E7A62A9E-C411-78B0-B6D7-66BA12C68737}"/>
          </ac:spMkLst>
        </pc:spChg>
        <pc:spChg chg="mod">
          <ac:chgData name="Eduardo Savian" userId="83fefb37af455394" providerId="LiveId" clId="{217EB2C1-E6A9-4F42-BFBF-ED5005B07AD2}" dt="2024-05-19T20:22:06.186" v="841" actId="20577"/>
          <ac:spMkLst>
            <pc:docMk/>
            <pc:sldMk cId="1839108021" sldId="269"/>
            <ac:spMk id="3" creationId="{A0A824DE-1396-458D-85D1-532A91E9C44F}"/>
          </ac:spMkLst>
        </pc:spChg>
      </pc:sldChg>
      <pc:sldChg chg="addSp delSp modSp new mod">
        <pc:chgData name="Eduardo Savian" userId="83fefb37af455394" providerId="LiveId" clId="{217EB2C1-E6A9-4F42-BFBF-ED5005B07AD2}" dt="2024-05-19T20:28:34.744" v="895" actId="22"/>
        <pc:sldMkLst>
          <pc:docMk/>
          <pc:sldMk cId="786732467" sldId="270"/>
        </pc:sldMkLst>
        <pc:spChg chg="mod">
          <ac:chgData name="Eduardo Savian" userId="83fefb37af455394" providerId="LiveId" clId="{217EB2C1-E6A9-4F42-BFBF-ED5005B07AD2}" dt="2024-05-19T20:27:13.176" v="893" actId="20577"/>
          <ac:spMkLst>
            <pc:docMk/>
            <pc:sldMk cId="786732467" sldId="270"/>
            <ac:spMk id="2" creationId="{6996E901-EAC6-49DB-0B83-26AF19601C91}"/>
          </ac:spMkLst>
        </pc:spChg>
        <pc:spChg chg="del mod">
          <ac:chgData name="Eduardo Savian" userId="83fefb37af455394" providerId="LiveId" clId="{217EB2C1-E6A9-4F42-BFBF-ED5005B07AD2}" dt="2024-05-19T20:24:09.964" v="860" actId="22"/>
          <ac:spMkLst>
            <pc:docMk/>
            <pc:sldMk cId="786732467" sldId="270"/>
            <ac:spMk id="3" creationId="{DC1EC669-3655-A424-23B2-65E9EFCECBFE}"/>
          </ac:spMkLst>
        </pc:spChg>
        <pc:spChg chg="add del mod">
          <ac:chgData name="Eduardo Savian" userId="83fefb37af455394" providerId="LiveId" clId="{217EB2C1-E6A9-4F42-BFBF-ED5005B07AD2}" dt="2024-05-19T20:28:34.744" v="895" actId="22"/>
          <ac:spMkLst>
            <pc:docMk/>
            <pc:sldMk cId="786732467" sldId="270"/>
            <ac:spMk id="10" creationId="{8B8E139F-329A-C912-DBC9-B74376AB5FF8}"/>
          </ac:spMkLst>
        </pc:spChg>
        <pc:picChg chg="add del mod ord">
          <ac:chgData name="Eduardo Savian" userId="83fefb37af455394" providerId="LiveId" clId="{217EB2C1-E6A9-4F42-BFBF-ED5005B07AD2}" dt="2024-05-19T20:28:33" v="894" actId="478"/>
          <ac:picMkLst>
            <pc:docMk/>
            <pc:sldMk cId="786732467" sldId="270"/>
            <ac:picMk id="8" creationId="{A5CE5EAD-5777-4E33-8088-09CCA53F30E7}"/>
          </ac:picMkLst>
        </pc:picChg>
        <pc:picChg chg="add mod ord">
          <ac:chgData name="Eduardo Savian" userId="83fefb37af455394" providerId="LiveId" clId="{217EB2C1-E6A9-4F42-BFBF-ED5005B07AD2}" dt="2024-05-19T20:28:34.744" v="895" actId="22"/>
          <ac:picMkLst>
            <pc:docMk/>
            <pc:sldMk cId="786732467" sldId="270"/>
            <ac:picMk id="12" creationId="{8E951E1F-DFFC-B7ED-109F-92D63809D36D}"/>
          </ac:picMkLst>
        </pc:picChg>
      </pc:sldChg>
      <pc:sldChg chg="addSp delSp modSp new mod">
        <pc:chgData name="Eduardo Savian" userId="83fefb37af455394" providerId="LiveId" clId="{217EB2C1-E6A9-4F42-BFBF-ED5005B07AD2}" dt="2024-05-19T20:29:02.787" v="943" actId="20577"/>
        <pc:sldMkLst>
          <pc:docMk/>
          <pc:sldMk cId="563821369" sldId="271"/>
        </pc:sldMkLst>
        <pc:spChg chg="mod">
          <ac:chgData name="Eduardo Savian" userId="83fefb37af455394" providerId="LiveId" clId="{217EB2C1-E6A9-4F42-BFBF-ED5005B07AD2}" dt="2024-05-19T20:29:02.787" v="943" actId="20577"/>
          <ac:spMkLst>
            <pc:docMk/>
            <pc:sldMk cId="563821369" sldId="271"/>
            <ac:spMk id="2" creationId="{E70215F8-1E37-98DE-70DB-83F0D157D2B7}"/>
          </ac:spMkLst>
        </pc:spChg>
        <pc:spChg chg="del mod">
          <ac:chgData name="Eduardo Savian" userId="83fefb37af455394" providerId="LiveId" clId="{217EB2C1-E6A9-4F42-BFBF-ED5005B07AD2}" dt="2024-05-19T20:24:51.661" v="864" actId="22"/>
          <ac:spMkLst>
            <pc:docMk/>
            <pc:sldMk cId="563821369" sldId="271"/>
            <ac:spMk id="3" creationId="{8A3E7E65-1127-F783-3450-D8C730FEF717}"/>
          </ac:spMkLst>
        </pc:spChg>
        <pc:picChg chg="add mod ord">
          <ac:chgData name="Eduardo Savian" userId="83fefb37af455394" providerId="LiveId" clId="{217EB2C1-E6A9-4F42-BFBF-ED5005B07AD2}" dt="2024-05-19T20:24:51.661" v="864" actId="22"/>
          <ac:picMkLst>
            <pc:docMk/>
            <pc:sldMk cId="563821369" sldId="271"/>
            <ac:picMk id="8" creationId="{03CB2811-2A9B-FA28-AABF-2401D30AFC24}"/>
          </ac:picMkLst>
        </pc:picChg>
      </pc:sldChg>
      <pc:sldChg chg="del">
        <pc:chgData name="Eduardo Savian" userId="83fefb37af455394" providerId="LiveId" clId="{217EB2C1-E6A9-4F42-BFBF-ED5005B07AD2}" dt="2024-05-19T20:17:18.832" v="740" actId="47"/>
        <pc:sldMkLst>
          <pc:docMk/>
          <pc:sldMk cId="1909084433" sldId="272"/>
        </pc:sldMkLst>
      </pc:sldChg>
      <pc:sldChg chg="addSp delSp modSp new mod">
        <pc:chgData name="Eduardo Savian" userId="83fefb37af455394" providerId="LiveId" clId="{217EB2C1-E6A9-4F42-BFBF-ED5005B07AD2}" dt="2024-05-19T20:29:09.064" v="944"/>
        <pc:sldMkLst>
          <pc:docMk/>
          <pc:sldMk cId="3820077443" sldId="272"/>
        </pc:sldMkLst>
        <pc:spChg chg="mod">
          <ac:chgData name="Eduardo Savian" userId="83fefb37af455394" providerId="LiveId" clId="{217EB2C1-E6A9-4F42-BFBF-ED5005B07AD2}" dt="2024-05-19T20:29:09.064" v="944"/>
          <ac:spMkLst>
            <pc:docMk/>
            <pc:sldMk cId="3820077443" sldId="272"/>
            <ac:spMk id="2" creationId="{52978418-C559-5F22-F1CD-E73F225DD8AF}"/>
          </ac:spMkLst>
        </pc:spChg>
        <pc:spChg chg="add del">
          <ac:chgData name="Eduardo Savian" userId="83fefb37af455394" providerId="LiveId" clId="{217EB2C1-E6A9-4F42-BFBF-ED5005B07AD2}" dt="2024-05-19T20:25:28.078" v="867" actId="22"/>
          <ac:spMkLst>
            <pc:docMk/>
            <pc:sldMk cId="3820077443" sldId="272"/>
            <ac:spMk id="3" creationId="{F2CF4DD3-D745-7A67-5FC1-64CE1F276356}"/>
          </ac:spMkLst>
        </pc:spChg>
        <pc:spChg chg="add del mod">
          <ac:chgData name="Eduardo Savian" userId="83fefb37af455394" providerId="LiveId" clId="{217EB2C1-E6A9-4F42-BFBF-ED5005B07AD2}" dt="2024-05-19T20:26:08.357" v="869" actId="22"/>
          <ac:spMkLst>
            <pc:docMk/>
            <pc:sldMk cId="3820077443" sldId="272"/>
            <ac:spMk id="12" creationId="{8B147716-5A83-A00C-7986-E34BD2F4F8B8}"/>
          </ac:spMkLst>
        </pc:spChg>
        <pc:picChg chg="add del mod ord">
          <ac:chgData name="Eduardo Savian" userId="83fefb37af455394" providerId="LiveId" clId="{217EB2C1-E6A9-4F42-BFBF-ED5005B07AD2}" dt="2024-05-19T20:25:13.739" v="866" actId="22"/>
          <ac:picMkLst>
            <pc:docMk/>
            <pc:sldMk cId="3820077443" sldId="272"/>
            <ac:picMk id="8" creationId="{47009422-2C9F-050E-35F5-0B234954222D}"/>
          </ac:picMkLst>
        </pc:picChg>
        <pc:picChg chg="add del mod ord">
          <ac:chgData name="Eduardo Savian" userId="83fefb37af455394" providerId="LiveId" clId="{217EB2C1-E6A9-4F42-BFBF-ED5005B07AD2}" dt="2024-05-19T20:26:06.229" v="868" actId="478"/>
          <ac:picMkLst>
            <pc:docMk/>
            <pc:sldMk cId="3820077443" sldId="272"/>
            <ac:picMk id="10" creationId="{4350A8DC-D2BB-1BED-AFAC-0AC310C3636E}"/>
          </ac:picMkLst>
        </pc:picChg>
        <pc:picChg chg="add mod ord">
          <ac:chgData name="Eduardo Savian" userId="83fefb37af455394" providerId="LiveId" clId="{217EB2C1-E6A9-4F42-BFBF-ED5005B07AD2}" dt="2024-05-19T20:26:08.357" v="869" actId="22"/>
          <ac:picMkLst>
            <pc:docMk/>
            <pc:sldMk cId="3820077443" sldId="272"/>
            <ac:picMk id="14" creationId="{457DD28B-A7F6-44BD-4B83-223E771FCFC2}"/>
          </ac:picMkLst>
        </pc:picChg>
      </pc:sldChg>
      <pc:sldChg chg="addSp delSp modSp new mod">
        <pc:chgData name="Eduardo Savian" userId="83fefb37af455394" providerId="LiveId" clId="{217EB2C1-E6A9-4F42-BFBF-ED5005B07AD2}" dt="2024-05-19T20:29:11.512" v="945"/>
        <pc:sldMkLst>
          <pc:docMk/>
          <pc:sldMk cId="3222751535" sldId="273"/>
        </pc:sldMkLst>
        <pc:spChg chg="mod">
          <ac:chgData name="Eduardo Savian" userId="83fefb37af455394" providerId="LiveId" clId="{217EB2C1-E6A9-4F42-BFBF-ED5005B07AD2}" dt="2024-05-19T20:29:11.512" v="945"/>
          <ac:spMkLst>
            <pc:docMk/>
            <pc:sldMk cId="3222751535" sldId="273"/>
            <ac:spMk id="2" creationId="{2419E225-2928-2C8B-BCD0-743C6339F43A}"/>
          </ac:spMkLst>
        </pc:spChg>
        <pc:spChg chg="del">
          <ac:chgData name="Eduardo Savian" userId="83fefb37af455394" providerId="LiveId" clId="{217EB2C1-E6A9-4F42-BFBF-ED5005B07AD2}" dt="2024-05-19T20:26:25.528" v="870" actId="22"/>
          <ac:spMkLst>
            <pc:docMk/>
            <pc:sldMk cId="3222751535" sldId="273"/>
            <ac:spMk id="3" creationId="{0F15CF39-8530-C26D-D2C2-71BF66D2273D}"/>
          </ac:spMkLst>
        </pc:spChg>
        <pc:picChg chg="add mod ord">
          <ac:chgData name="Eduardo Savian" userId="83fefb37af455394" providerId="LiveId" clId="{217EB2C1-E6A9-4F42-BFBF-ED5005B07AD2}" dt="2024-05-19T20:26:25.528" v="870" actId="22"/>
          <ac:picMkLst>
            <pc:docMk/>
            <pc:sldMk cId="3222751535" sldId="273"/>
            <ac:picMk id="8" creationId="{531A2931-2BB1-2C76-B484-C8A956AC2FCA}"/>
          </ac:picMkLst>
        </pc:picChg>
      </pc:sldChg>
      <pc:sldChg chg="del">
        <pc:chgData name="Eduardo Savian" userId="83fefb37af455394" providerId="LiveId" clId="{217EB2C1-E6A9-4F42-BFBF-ED5005B07AD2}" dt="2024-05-19T20:17:19.495" v="741" actId="47"/>
        <pc:sldMkLst>
          <pc:docMk/>
          <pc:sldMk cId="4112802808" sldId="273"/>
        </pc:sldMkLst>
      </pc:sldChg>
      <pc:sldChg chg="new del">
        <pc:chgData name="Eduardo Savian" userId="83fefb37af455394" providerId="LiveId" clId="{217EB2C1-E6A9-4F42-BFBF-ED5005B07AD2}" dt="2024-05-19T20:23:57.870" v="856" actId="680"/>
        <pc:sldMkLst>
          <pc:docMk/>
          <pc:sldMk cId="436580406" sldId="274"/>
        </pc:sldMkLst>
      </pc:sldChg>
      <pc:sldChg chg="del">
        <pc:chgData name="Eduardo Savian" userId="83fefb37af455394" providerId="LiveId" clId="{217EB2C1-E6A9-4F42-BFBF-ED5005B07AD2}" dt="2024-05-19T20:17:20.473" v="742" actId="47"/>
        <pc:sldMkLst>
          <pc:docMk/>
          <pc:sldMk cId="2620471646" sldId="274"/>
        </pc:sldMkLst>
      </pc:sldChg>
      <pc:sldChg chg="addSp delSp modSp new mod">
        <pc:chgData name="Eduardo Savian" userId="83fefb37af455394" providerId="LiveId" clId="{217EB2C1-E6A9-4F42-BFBF-ED5005B07AD2}" dt="2024-05-19T20:29:20.201" v="958" actId="20577"/>
        <pc:sldMkLst>
          <pc:docMk/>
          <pc:sldMk cId="4195999744" sldId="274"/>
        </pc:sldMkLst>
        <pc:spChg chg="mod">
          <ac:chgData name="Eduardo Savian" userId="83fefb37af455394" providerId="LiveId" clId="{217EB2C1-E6A9-4F42-BFBF-ED5005B07AD2}" dt="2024-05-19T20:29:20.201" v="958" actId="20577"/>
          <ac:spMkLst>
            <pc:docMk/>
            <pc:sldMk cId="4195999744" sldId="274"/>
            <ac:spMk id="2" creationId="{451C791D-D01E-B198-1B98-0EE5EEC29C78}"/>
          </ac:spMkLst>
        </pc:spChg>
        <pc:spChg chg="del">
          <ac:chgData name="Eduardo Savian" userId="83fefb37af455394" providerId="LiveId" clId="{217EB2C1-E6A9-4F42-BFBF-ED5005B07AD2}" dt="2024-05-19T20:26:46.856" v="872" actId="22"/>
          <ac:spMkLst>
            <pc:docMk/>
            <pc:sldMk cId="4195999744" sldId="274"/>
            <ac:spMk id="3" creationId="{378D3F2B-2CA7-24EB-07D8-88385ABB5F84}"/>
          </ac:spMkLst>
        </pc:spChg>
        <pc:picChg chg="add mod ord">
          <ac:chgData name="Eduardo Savian" userId="83fefb37af455394" providerId="LiveId" clId="{217EB2C1-E6A9-4F42-BFBF-ED5005B07AD2}" dt="2024-05-19T20:26:46.856" v="872" actId="22"/>
          <ac:picMkLst>
            <pc:docMk/>
            <pc:sldMk cId="4195999744" sldId="274"/>
            <ac:picMk id="8" creationId="{5B95719B-D7CF-4403-159C-FE2A233F2DC4}"/>
          </ac:picMkLst>
        </pc:picChg>
      </pc:sldChg>
      <pc:sldChg chg="modSp del mod">
        <pc:chgData name="Eduardo Savian" userId="83fefb37af455394" providerId="LiveId" clId="{217EB2C1-E6A9-4F42-BFBF-ED5005B07AD2}" dt="2024-05-19T20:17:17.968" v="739" actId="47"/>
        <pc:sldMkLst>
          <pc:docMk/>
          <pc:sldMk cId="346760889" sldId="275"/>
        </pc:sldMkLst>
        <pc:spChg chg="mod">
          <ac:chgData name="Eduardo Savian" userId="83fefb37af455394" providerId="LiveId" clId="{217EB2C1-E6A9-4F42-BFBF-ED5005B07AD2}" dt="2024-05-19T20:14:15.980" v="435" actId="20577"/>
          <ac:spMkLst>
            <pc:docMk/>
            <pc:sldMk cId="346760889" sldId="275"/>
            <ac:spMk id="2" creationId="{310915FC-BBB3-0797-FA5A-A24EBBD1AFF4}"/>
          </ac:spMkLst>
        </pc:spChg>
      </pc:sldChg>
      <pc:sldChg chg="addSp delSp modSp del mod">
        <pc:chgData name="Eduardo Savian" userId="83fefb37af455394" providerId="LiveId" clId="{217EB2C1-E6A9-4F42-BFBF-ED5005B07AD2}" dt="2024-05-19T20:17:21.040" v="743" actId="47"/>
        <pc:sldMkLst>
          <pc:docMk/>
          <pc:sldMk cId="3595438478" sldId="276"/>
        </pc:sldMkLst>
        <pc:spChg chg="del">
          <ac:chgData name="Eduardo Savian" userId="83fefb37af455394" providerId="LiveId" clId="{217EB2C1-E6A9-4F42-BFBF-ED5005B07AD2}" dt="2024-05-19T14:19:21.568" v="0" actId="22"/>
          <ac:spMkLst>
            <pc:docMk/>
            <pc:sldMk cId="3595438478" sldId="276"/>
            <ac:spMk id="3" creationId="{82D36FF2-C1B4-C347-46EC-3D760ADA1030}"/>
          </ac:spMkLst>
        </pc:spChg>
        <pc:picChg chg="add mod ord">
          <ac:chgData name="Eduardo Savian" userId="83fefb37af455394" providerId="LiveId" clId="{217EB2C1-E6A9-4F42-BFBF-ED5005B07AD2}" dt="2024-05-19T14:19:21.568" v="0" actId="22"/>
          <ac:picMkLst>
            <pc:docMk/>
            <pc:sldMk cId="3595438478" sldId="276"/>
            <ac:picMk id="8" creationId="{7A9CB234-1876-C449-E7E2-F70945B739EE}"/>
          </ac:picMkLst>
        </pc:picChg>
      </pc:sldChg>
      <pc:sldChg chg="addSp delSp modSp new del mod">
        <pc:chgData name="Eduardo Savian" userId="83fefb37af455394" providerId="LiveId" clId="{217EB2C1-E6A9-4F42-BFBF-ED5005B07AD2}" dt="2024-05-19T20:17:21.584" v="744" actId="47"/>
        <pc:sldMkLst>
          <pc:docMk/>
          <pc:sldMk cId="2793288638" sldId="277"/>
        </pc:sldMkLst>
        <pc:spChg chg="del">
          <ac:chgData name="Eduardo Savian" userId="83fefb37af455394" providerId="LiveId" clId="{217EB2C1-E6A9-4F42-BFBF-ED5005B07AD2}" dt="2024-05-19T14:20:06.266" v="2" actId="22"/>
          <ac:spMkLst>
            <pc:docMk/>
            <pc:sldMk cId="2793288638" sldId="277"/>
            <ac:spMk id="3" creationId="{6729C284-DE76-77F7-1730-B87A592F6681}"/>
          </ac:spMkLst>
        </pc:spChg>
        <pc:picChg chg="add mod ord">
          <ac:chgData name="Eduardo Savian" userId="83fefb37af455394" providerId="LiveId" clId="{217EB2C1-E6A9-4F42-BFBF-ED5005B07AD2}" dt="2024-05-19T20:04:10.212" v="86" actId="1076"/>
          <ac:picMkLst>
            <pc:docMk/>
            <pc:sldMk cId="2793288638" sldId="277"/>
            <ac:picMk id="8" creationId="{8D9BF355-56E5-74AC-4824-B062ED38DD5D}"/>
          </ac:picMkLst>
        </pc:picChg>
      </pc:sldChg>
      <pc:sldChg chg="new del">
        <pc:chgData name="Eduardo Savian" userId="83fefb37af455394" providerId="LiveId" clId="{217EB2C1-E6A9-4F42-BFBF-ED5005B07AD2}" dt="2024-05-19T20:17:22.130" v="745" actId="47"/>
        <pc:sldMkLst>
          <pc:docMk/>
          <pc:sldMk cId="798028920" sldId="278"/>
        </pc:sldMkLst>
      </pc:sldChg>
    </pc:docChg>
  </pc:docChgLst>
  <pc:docChgLst>
    <pc:chgData name="Eduardo Savian" userId="83fefb37af455394" providerId="LiveId" clId="{F92F2121-E3A7-4D5C-8A92-F61E052B0D7C}"/>
    <pc:docChg chg="modSld">
      <pc:chgData name="Eduardo Savian" userId="83fefb37af455394" providerId="LiveId" clId="{F92F2121-E3A7-4D5C-8A92-F61E052B0D7C}" dt="2024-05-08T21:56:59.808" v="11" actId="1076"/>
      <pc:docMkLst>
        <pc:docMk/>
      </pc:docMkLst>
      <pc:sldChg chg="addSp modSp mod">
        <pc:chgData name="Eduardo Savian" userId="83fefb37af455394" providerId="LiveId" clId="{F92F2121-E3A7-4D5C-8A92-F61E052B0D7C}" dt="2024-05-08T21:56:59.808" v="11" actId="1076"/>
        <pc:sldMkLst>
          <pc:docMk/>
          <pc:sldMk cId="2753850936" sldId="261"/>
        </pc:sldMkLst>
        <pc:picChg chg="add mod">
          <ac:chgData name="Eduardo Savian" userId="83fefb37af455394" providerId="LiveId" clId="{F92F2121-E3A7-4D5C-8A92-F61E052B0D7C}" dt="2024-05-08T21:56:56.310" v="8" actId="27614"/>
          <ac:picMkLst>
            <pc:docMk/>
            <pc:sldMk cId="2753850936" sldId="261"/>
            <ac:picMk id="7" creationId="{24B49B10-7660-3EA2-3964-3F937A078934}"/>
          </ac:picMkLst>
        </pc:picChg>
        <pc:picChg chg="mod">
          <ac:chgData name="Eduardo Savian" userId="83fefb37af455394" providerId="LiveId" clId="{F92F2121-E3A7-4D5C-8A92-F61E052B0D7C}" dt="2024-05-08T21:56:59.808" v="11" actId="1076"/>
          <ac:picMkLst>
            <pc:docMk/>
            <pc:sldMk cId="2753850936" sldId="261"/>
            <ac:picMk id="14" creationId="{CB3B0777-5292-ECBA-8C1A-6098EEFCD096}"/>
          </ac:picMkLst>
        </pc:picChg>
      </pc:sldChg>
    </pc:docChg>
  </pc:docChgLst>
  <pc:docChgLst>
    <pc:chgData name="Eduardo Savian" userId="83fefb37af455394" providerId="Windows Live" clId="Web-{365FD200-9B60-42C4-8D5F-90C5BC58A9CE}"/>
    <pc:docChg chg="addSld">
      <pc:chgData name="Eduardo Savian" userId="83fefb37af455394" providerId="Windows Live" clId="Web-{365FD200-9B60-42C4-8D5F-90C5BC58A9CE}" dt="2024-05-19T14:17:20.102" v="0"/>
      <pc:docMkLst>
        <pc:docMk/>
      </pc:docMkLst>
      <pc:sldChg chg="new">
        <pc:chgData name="Eduardo Savian" userId="83fefb37af455394" providerId="Windows Live" clId="Web-{365FD200-9B60-42C4-8D5F-90C5BC58A9CE}" dt="2024-05-19T14:17:20.102" v="0"/>
        <pc:sldMkLst>
          <pc:docMk/>
          <pc:sldMk cId="3595438478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80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584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176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32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2844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91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2/13/2025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3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2/13/2025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70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2/13/2025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3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007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8360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071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Buscas com Heurísticas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Eduardo Savian, Mateus Winter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DE00D-4311-50C4-8DF9-71AEE4CBF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B4ADFF-18FA-819A-E2DD-F32D67BA3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Busca Local Melhor - BLM - MLSB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Busca Local Melhor Melhora - BLMM - MLSBB</a:t>
            </a:r>
            <a:endParaRPr lang="pt-BR" dirty="0"/>
          </a:p>
          <a:p>
            <a:r>
              <a:rPr lang="pt-BR" dirty="0">
                <a:ea typeface="+mn-lt"/>
                <a:cs typeface="+mn-lt"/>
              </a:rPr>
              <a:t>Busca Local Monótona Randomizada - BLMR - NMLRS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215652-CD47-035A-D24D-F14EE46A4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1B50-9130-47DA-B4F9-EEE798F3A0B6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81B339-BCA0-D98E-7BEC-F5F86A2EB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5176F3-9B8F-5D0D-56B6-881A0F8B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4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285ED-714D-15DB-DE2E-6588843E9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a heurística que demandou mais iterações?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CBF0E6-A1E3-7498-E688-6BE5BC6E2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999E-30D9-41B6-83A9-FA7B6142BB1D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734A2D-CBE3-40CF-E984-582E51C1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857389-AF7C-33FB-9220-BC21EBB91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DED352AA-0C74-32E6-04BF-3AA7A2B8A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10691265" cy="3636088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1824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ED053-6C01-E0AC-16F1-82C819C6F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90F08-6E78-17F2-B191-0A932E2E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0" i="0" dirty="0">
                <a:effectLst/>
                <a:latin typeface="Arial" panose="020B0604020202020204" pitchFamily="34" charset="0"/>
              </a:rPr>
              <a:t>Qual a heurística que demandou mais tempo?</a:t>
            </a:r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0E9352-F2E2-8D19-04B8-7D4C5C7F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999E-30D9-41B6-83A9-FA7B6142BB1D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FEEB7E-731B-6600-C3C2-A8A984F1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E121D1-4988-CF6E-BD15-A2BBC510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FF8A6195-1FF9-9688-CF0E-98A9D8886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10691265" cy="3636088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7626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58304-CDDF-6BFC-344F-6A2FFFC14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6EE166-0AC3-6883-3E3B-15EB627E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a heurística que encontrou resultados com maior qualidade?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8C796E-9EF1-6192-D607-EE9779DC3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999E-30D9-41B6-83A9-FA7B6142BB1D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817513-9842-1826-542D-74AAF3A5B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7A3E80-40FD-2B7B-7896-0E12ED6BD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9B9F8992-D248-D35E-D60A-1D0BF65B7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10691265" cy="3636088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0797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75B84-4E27-38AC-89AE-C4AC71418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075D6-97C1-E63E-C9E8-A520C9BA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parâmetros que garantem maior qualidade dos resultados?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8C6414-5E26-4FCF-D2DD-93672EEA9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999E-30D9-41B6-83A9-FA7B6142BB1D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BEE8F8-3FD4-BFB2-A43C-5AE6431A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7BA523-78BC-0CFB-AFC3-D051240D4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FC24C856-D7FB-8623-F8CE-246DCAC10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10691265" cy="3636088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767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A9F8C-8988-5133-6E1E-E1A0D4F5B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7B3EA2-21E1-C5F9-61CB-160D391E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Quais os parâmetros mais rápidos? 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FC1931-17A4-F7CE-CCBB-0CB6052B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999E-30D9-41B6-83A9-FA7B6142BB1D}" type="datetime1">
              <a:rPr lang="en-US" smtClean="0"/>
              <a:t>2/13/2025</a:t>
            </a:fld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0DB612-C047-0656-4566-9051D7A7C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8456B5-477F-3780-F768-5FC5501A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0E5C1D20-BAEB-0E61-8EAF-9C155E095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93126"/>
            <a:ext cx="10691265" cy="3636088"/>
          </a:xfrm>
        </p:spPr>
        <p:txBody>
          <a:bodyPr/>
          <a:lstStyle/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355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19447-D02E-7C4B-241A-4A96C7AB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Referências</a:t>
            </a:r>
            <a:r>
              <a:rPr lang="en-US" dirty="0"/>
              <a:t> </a:t>
            </a:r>
            <a:r>
              <a:rPr lang="en-US" dirty="0" err="1"/>
              <a:t>bibliográficas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5ABD57-ADCB-25E7-5CDB-095C18654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ea typeface="+mn-lt"/>
                <a:cs typeface="+mn-lt"/>
              </a:rPr>
              <a:t>PARBERRY, I. </a:t>
            </a:r>
            <a:r>
              <a:rPr lang="pt-BR" b="1" dirty="0" err="1">
                <a:ea typeface="+mn-lt"/>
                <a:cs typeface="+mn-lt"/>
              </a:rPr>
              <a:t>An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efficient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algorithm</a:t>
            </a:r>
            <a:r>
              <a:rPr lang="pt-BR" b="1" dirty="0">
                <a:ea typeface="+mn-lt"/>
                <a:cs typeface="+mn-lt"/>
              </a:rPr>
              <a:t> for </a:t>
            </a:r>
            <a:r>
              <a:rPr lang="pt-BR" b="1" dirty="0" err="1">
                <a:ea typeface="+mn-lt"/>
                <a:cs typeface="+mn-lt"/>
              </a:rPr>
              <a:t>the</a:t>
            </a:r>
            <a:r>
              <a:rPr lang="pt-BR" b="1" dirty="0">
                <a:ea typeface="+mn-lt"/>
                <a:cs typeface="+mn-lt"/>
              </a:rPr>
              <a:t> </a:t>
            </a:r>
            <a:r>
              <a:rPr lang="pt-BR" b="1" dirty="0" err="1">
                <a:ea typeface="+mn-lt"/>
                <a:cs typeface="+mn-lt"/>
              </a:rPr>
              <a:t>Knight’s</a:t>
            </a:r>
            <a:r>
              <a:rPr lang="pt-BR" b="1" dirty="0">
                <a:ea typeface="+mn-lt"/>
                <a:cs typeface="+mn-lt"/>
              </a:rPr>
              <a:t> tour problem</a:t>
            </a:r>
            <a:r>
              <a:rPr lang="pt-BR" dirty="0">
                <a:ea typeface="+mn-lt"/>
                <a:cs typeface="+mn-lt"/>
              </a:rPr>
              <a:t>. Disponível em: &lt;https://core.ac.uk/download/</a:t>
            </a:r>
            <a:r>
              <a:rPr lang="pt-BR" dirty="0" err="1">
                <a:ea typeface="+mn-lt"/>
                <a:cs typeface="+mn-lt"/>
              </a:rPr>
              <a:t>pdf</a:t>
            </a:r>
            <a:r>
              <a:rPr lang="pt-BR" dirty="0">
                <a:ea typeface="+mn-lt"/>
                <a:cs typeface="+mn-lt"/>
              </a:rPr>
              <a:t>/81964499.pdf&gt;. Acesso em: 14 maio. 2024.</a:t>
            </a:r>
          </a:p>
          <a:p>
            <a:r>
              <a:rPr lang="pt-BR" dirty="0">
                <a:ea typeface="+mn-lt"/>
                <a:cs typeface="+mn-lt"/>
              </a:rPr>
              <a:t>WIKIPEDIA CONTRIBUTORS. </a:t>
            </a:r>
            <a:r>
              <a:rPr lang="pt-BR" b="1" dirty="0" err="1">
                <a:ea typeface="+mn-lt"/>
                <a:cs typeface="+mn-lt"/>
              </a:rPr>
              <a:t>Knight’s</a:t>
            </a:r>
            <a:r>
              <a:rPr lang="pt-BR" b="1" dirty="0">
                <a:ea typeface="+mn-lt"/>
                <a:cs typeface="+mn-lt"/>
              </a:rPr>
              <a:t> tour</a:t>
            </a:r>
            <a:r>
              <a:rPr lang="pt-BR" dirty="0">
                <a:ea typeface="+mn-lt"/>
                <a:cs typeface="+mn-lt"/>
              </a:rPr>
              <a:t>. Disponível em: &lt;https://en.wikipedia.org/w/</a:t>
            </a:r>
            <a:r>
              <a:rPr lang="pt-BR" dirty="0" err="1">
                <a:ea typeface="+mn-lt"/>
                <a:cs typeface="+mn-lt"/>
              </a:rPr>
              <a:t>index.php?title</a:t>
            </a:r>
            <a:r>
              <a:rPr lang="pt-BR" dirty="0">
                <a:ea typeface="+mn-lt"/>
                <a:cs typeface="+mn-lt"/>
              </a:rPr>
              <a:t>=Knight%27s_tour&amp;oldid=1220995933&gt;.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575A558-438B-6388-C74A-CB3D2C97D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8BC3-A60E-4E31-8AE4-2BE08893AD21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92529F-47F6-73F8-4E0C-FA5B7147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90052F-4EE3-8698-0A10-CB8C4E35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04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35A36-4B8A-CC21-A7B3-D24FC535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828" y="2217082"/>
            <a:ext cx="9448343" cy="1820173"/>
          </a:xfrm>
        </p:spPr>
        <p:txBody>
          <a:bodyPr/>
          <a:lstStyle/>
          <a:p>
            <a:pPr algn="ctr"/>
            <a:r>
              <a:rPr lang="en-US" sz="5400" err="1"/>
              <a:t>Obrigado</a:t>
            </a:r>
            <a:endParaRPr lang="pt-BR" sz="5400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137EE9-4887-8E0A-6349-CC3BFA08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C9E49-246E-484A-926C-3041536DB8F7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359168D-AE6A-4BA1-7FED-DC37B5B5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80F13E-F76E-22C7-A8C6-39DB7247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7831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186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Calisto MT</vt:lpstr>
      <vt:lpstr>Univers Condensed</vt:lpstr>
      <vt:lpstr>ChronicleVTI</vt:lpstr>
      <vt:lpstr>Buscas com Heurísticas</vt:lpstr>
      <vt:lpstr>Introdução</vt:lpstr>
      <vt:lpstr>Qual a heurística que demandou mais iterações?</vt:lpstr>
      <vt:lpstr>Qual a heurística que demandou mais tempo?</vt:lpstr>
      <vt:lpstr>Qual a heurística que encontrou resultados com maior qualidade?</vt:lpstr>
      <vt:lpstr>Quais os parâmetros que garantem maior qualidade dos resultados?</vt:lpstr>
      <vt:lpstr>Quais os parâmetros mais rápidos? </vt:lpstr>
      <vt:lpstr>Referências bibliográficas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Eduardo Savian</cp:lastModifiedBy>
  <cp:revision>5</cp:revision>
  <dcterms:created xsi:type="dcterms:W3CDTF">2024-04-28T21:40:46Z</dcterms:created>
  <dcterms:modified xsi:type="dcterms:W3CDTF">2025-02-13T19:24:39Z</dcterms:modified>
</cp:coreProperties>
</file>