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80" r:id="rId5"/>
    <p:sldId id="286" r:id="rId6"/>
    <p:sldId id="26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F197A5FC-CA05-4925-AA23-25FD31008D59}">
          <p14:sldIdLst>
            <p14:sldId id="256"/>
          </p14:sldIdLst>
        </p14:section>
        <p14:section name="Introdução" id="{8B4B22B4-4C0A-4A03-B1F1-F1195C906B9A}">
          <p14:sldIdLst>
            <p14:sldId id="257"/>
            <p14:sldId id="269"/>
          </p14:sldIdLst>
        </p14:section>
        <p14:section name="Desenvolvimento" id="{174A039C-093F-4F15-8B16-4649ABA97B3C}">
          <p14:sldIdLst>
            <p14:sldId id="280"/>
          </p14:sldIdLst>
        </p14:section>
        <p14:section name="Resultados" id="{9EC50390-328D-41A7-9B22-CEEA7D499B06}">
          <p14:sldIdLst>
            <p14:sldId id="286"/>
          </p14:sldIdLst>
        </p14:section>
        <p14:section name="Conclusão" id="{83BB7F29-B871-4C12-B6FE-D4B19990EBCC}">
          <p14:sldIdLst>
            <p14:sldId id="26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EB2C1-E6A9-4F42-BFBF-ED5005B07AD2}" v="2" dt="2024-05-19T14:20:06.266"/>
    <p1510:client id="{365FD200-9B60-42C4-8D5F-90C5BC58A9CE}" v="1" dt="2024-05-19T14:17:2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  <pc:spChg chg="mod">
          <ac:chgData name="Eduardo Savian" userId="83fefb37af455394" providerId="LiveId" clId="{9A1981E6-647E-46E3-B191-9D785131AAA8}" dt="2024-05-19T21:13:36.079" v="1239" actId="11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  <pc:spChg chg="mod">
          <ac:chgData name="Eduardo Savian" userId="83fefb37af455394" providerId="LiveId" clId="{9A1981E6-647E-46E3-B191-9D785131AAA8}" dt="2024-05-19T21:19:30.017" v="1383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  <pc:spChg chg="add mod">
          <ac:chgData name="Eduardo Savian" userId="83fefb37af455394" providerId="LiveId" clId="{9A1981E6-647E-46E3-B191-9D785131AAA8}" dt="2024-05-19T20:36:41.982" v="32" actId="478"/>
          <ac:spMkLst>
            <pc:docMk/>
            <pc:sldMk cId="563821369" sldId="271"/>
            <ac:spMk id="7" creationId="{EC7627AC-8C5C-7D1C-890F-47AED01B4998}"/>
          </ac:spMkLst>
        </pc:spChg>
        <pc:picChg chg="del">
          <ac:chgData name="Eduardo Savian" userId="83fefb37af455394" providerId="LiveId" clId="{9A1981E6-647E-46E3-B191-9D785131AAA8}" dt="2024-05-19T20:36:41.982" v="32" actId="478"/>
          <ac:picMkLst>
            <pc:docMk/>
            <pc:sldMk cId="563821369" sldId="271"/>
            <ac:picMk id="8" creationId="{03CB2811-2A9B-FA28-AABF-2401D30AFC24}"/>
          </ac:picMkLst>
        </pc:picChg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  <pc:spChg chg="mod">
          <ac:chgData name="Eduardo Savian" userId="83fefb37af455394" providerId="LiveId" clId="{9A1981E6-647E-46E3-B191-9D785131AAA8}" dt="2024-05-19T21:20:51.498" v="1407" actId="20577"/>
          <ac:spMkLst>
            <pc:docMk/>
            <pc:sldMk cId="3820077443" sldId="272"/>
            <ac:spMk id="2" creationId="{52978418-C559-5F22-F1CD-E73F225DD8AF}"/>
          </ac:spMkLst>
        </pc:spChg>
        <pc:spChg chg="add del mod">
          <ac:chgData name="Eduardo Savian" userId="83fefb37af455394" providerId="LiveId" clId="{9A1981E6-647E-46E3-B191-9D785131AAA8}" dt="2024-05-19T20:34:43.450" v="24" actId="22"/>
          <ac:spMkLst>
            <pc:docMk/>
            <pc:sldMk cId="3820077443" sldId="272"/>
            <ac:spMk id="7" creationId="{CCABAC38-0DC3-FF35-9B3C-D408499825AA}"/>
          </ac:spMkLst>
        </pc:spChg>
        <pc:spChg chg="add del mod">
          <ac:chgData name="Eduardo Savian" userId="83fefb37af455394" providerId="LiveId" clId="{9A1981E6-647E-46E3-B191-9D785131AAA8}" dt="2024-05-19T20:35:33.558" v="28" actId="22"/>
          <ac:spMkLst>
            <pc:docMk/>
            <pc:sldMk cId="3820077443" sldId="272"/>
            <ac:spMk id="11" creationId="{02922E82-EA4B-F0D2-996D-53BD894085A2}"/>
          </ac:spMkLst>
        </pc:spChg>
        <pc:spChg chg="add del mod">
          <ac:chgData name="Eduardo Savian" userId="83fefb37af455394" providerId="LiveId" clId="{9A1981E6-647E-46E3-B191-9D785131AAA8}" dt="2024-05-19T20:36:36.174" v="31" actId="22"/>
          <ac:spMkLst>
            <pc:docMk/>
            <pc:sldMk cId="3820077443" sldId="272"/>
            <ac:spMk id="16" creationId="{5E612E09-8132-B3AC-DBEF-C68D577C95DD}"/>
          </ac:spMkLst>
        </pc:spChg>
        <pc:picChg chg="add del mod ord">
          <ac:chgData name="Eduardo Savian" userId="83fefb37af455394" providerId="LiveId" clId="{9A1981E6-647E-46E3-B191-9D785131AAA8}" dt="2024-05-19T20:35:17.722" v="27" actId="478"/>
          <ac:picMkLst>
            <pc:docMk/>
            <pc:sldMk cId="3820077443" sldId="272"/>
            <ac:picMk id="9" creationId="{51C7779C-8EB0-7956-31D9-6963AE9FACAC}"/>
          </ac:picMkLst>
        </pc:picChg>
        <pc:picChg chg="add del mod ord">
          <ac:chgData name="Eduardo Savian" userId="83fefb37af455394" providerId="LiveId" clId="{9A1981E6-647E-46E3-B191-9D785131AAA8}" dt="2024-05-19T20:36:34.218" v="30" actId="478"/>
          <ac:picMkLst>
            <pc:docMk/>
            <pc:sldMk cId="3820077443" sldId="272"/>
            <ac:picMk id="13" creationId="{F7CEDBB4-D2AB-CAD0-D7DA-FF36EED05528}"/>
          </ac:picMkLst>
        </pc:picChg>
        <pc:picChg chg="del">
          <ac:chgData name="Eduardo Savian" userId="83fefb37af455394" providerId="LiveId" clId="{9A1981E6-647E-46E3-B191-9D785131AAA8}" dt="2024-05-19T20:32:43.107" v="2" actId="478"/>
          <ac:picMkLst>
            <pc:docMk/>
            <pc:sldMk cId="3820077443" sldId="272"/>
            <ac:picMk id="14" creationId="{457DD28B-A7F6-44BD-4B83-223E771FCFC2}"/>
          </ac:picMkLst>
        </pc:picChg>
        <pc:picChg chg="add mod ord">
          <ac:chgData name="Eduardo Savian" userId="83fefb37af455394" providerId="LiveId" clId="{9A1981E6-647E-46E3-B191-9D785131AAA8}" dt="2024-05-19T20:36:36.174" v="31" actId="22"/>
          <ac:picMkLst>
            <pc:docMk/>
            <pc:sldMk cId="3820077443" sldId="272"/>
            <ac:picMk id="18" creationId="{A5EE1376-005A-A001-9E86-D3C33C82511B}"/>
          </ac:picMkLst>
        </pc:picChg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  <pc:spChg chg="mod">
          <ac:chgData name="Eduardo Savian" userId="83fefb37af455394" providerId="LiveId" clId="{9A1981E6-647E-46E3-B191-9D785131AAA8}" dt="2024-05-19T21:20:57.961" v="1419" actId="20577"/>
          <ac:spMkLst>
            <pc:docMk/>
            <pc:sldMk cId="3222751535" sldId="273"/>
            <ac:spMk id="2" creationId="{2419E225-2928-2C8B-BCD0-743C6339F43A}"/>
          </ac:spMkLst>
        </pc:spChg>
        <pc:spChg chg="add del mod">
          <ac:chgData name="Eduardo Savian" userId="83fefb37af455394" providerId="LiveId" clId="{9A1981E6-647E-46E3-B191-9D785131AAA8}" dt="2024-05-19T20:34:58.666" v="25" actId="22"/>
          <ac:spMkLst>
            <pc:docMk/>
            <pc:sldMk cId="3222751535" sldId="273"/>
            <ac:spMk id="7" creationId="{2C7EA2CE-7D18-3050-C356-1DF38F42F59A}"/>
          </ac:spMkLst>
        </pc:spChg>
        <pc:spChg chg="add del mod">
          <ac:chgData name="Eduardo Savian" userId="83fefb37af455394" providerId="LiveId" clId="{9A1981E6-647E-46E3-B191-9D785131AAA8}" dt="2024-05-19T20:37:15.473" v="36" actId="22"/>
          <ac:spMkLst>
            <pc:docMk/>
            <pc:sldMk cId="3222751535" sldId="273"/>
            <ac:spMk id="12" creationId="{08201465-8FF3-2960-7A4C-2F60C9CB2BDE}"/>
          </ac:spMkLst>
        </pc:spChg>
        <pc:picChg chg="del">
          <ac:chgData name="Eduardo Savian" userId="83fefb37af455394" providerId="LiveId" clId="{9A1981E6-647E-46E3-B191-9D785131AAA8}" dt="2024-05-19T20:32:45.119" v="3" actId="478"/>
          <ac:picMkLst>
            <pc:docMk/>
            <pc:sldMk cId="3222751535" sldId="273"/>
            <ac:picMk id="8" creationId="{531A2931-2BB1-2C76-B484-C8A956AC2FCA}"/>
          </ac:picMkLst>
        </pc:picChg>
        <pc:picChg chg="add del mod ord">
          <ac:chgData name="Eduardo Savian" userId="83fefb37af455394" providerId="LiveId" clId="{9A1981E6-647E-46E3-B191-9D785131AAA8}" dt="2024-05-19T20:36:52.675" v="33" actId="478"/>
          <ac:picMkLst>
            <pc:docMk/>
            <pc:sldMk cId="3222751535" sldId="273"/>
            <ac:picMk id="10" creationId="{53D15D26-4BB7-F099-2602-7AF0161CE387}"/>
          </ac:picMkLst>
        </pc:picChg>
        <pc:picChg chg="add mod ord">
          <ac:chgData name="Eduardo Savian" userId="83fefb37af455394" providerId="LiveId" clId="{9A1981E6-647E-46E3-B191-9D785131AAA8}" dt="2024-05-19T20:37:15.473" v="36" actId="22"/>
          <ac:picMkLst>
            <pc:docMk/>
            <pc:sldMk cId="3222751535" sldId="273"/>
            <ac:picMk id="14" creationId="{EBB053DB-67F5-072E-5DC4-793A823C5664}"/>
          </ac:picMkLst>
        </pc:picChg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  <pc:spChg chg="mod">
          <ac:chgData name="Eduardo Savian" userId="83fefb37af455394" providerId="LiveId" clId="{9A1981E6-647E-46E3-B191-9D785131AAA8}" dt="2024-05-19T20:39:06.717" v="51" actId="20577"/>
          <ac:spMkLst>
            <pc:docMk/>
            <pc:sldMk cId="4195999744" sldId="274"/>
            <ac:spMk id="2" creationId="{451C791D-D01E-B198-1B98-0EE5EEC29C78}"/>
          </ac:spMkLst>
        </pc:spChg>
        <pc:spChg chg="add del mod">
          <ac:chgData name="Eduardo Savian" userId="83fefb37af455394" providerId="LiveId" clId="{9A1981E6-647E-46E3-B191-9D785131AAA8}" dt="2024-05-19T20:38:12.306" v="42" actId="22"/>
          <ac:spMkLst>
            <pc:docMk/>
            <pc:sldMk cId="4195999744" sldId="274"/>
            <ac:spMk id="7" creationId="{D252F65F-32EF-AFBD-4508-0DE93854AC85}"/>
          </ac:spMkLst>
        </pc:spChg>
        <pc:spChg chg="add del mod">
          <ac:chgData name="Eduardo Savian" userId="83fefb37af455394" providerId="LiveId" clId="{9A1981E6-647E-46E3-B191-9D785131AAA8}" dt="2024-05-19T20:39:00.320" v="48" actId="22"/>
          <ac:spMkLst>
            <pc:docMk/>
            <pc:sldMk cId="4195999744" sldId="274"/>
            <ac:spMk id="14" creationId="{6EBF0729-5438-F281-F364-4BCB178303F8}"/>
          </ac:spMkLst>
        </pc:spChg>
        <pc:picChg chg="del">
          <ac:chgData name="Eduardo Savian" userId="83fefb37af455394" providerId="LiveId" clId="{9A1981E6-647E-46E3-B191-9D785131AAA8}" dt="2024-05-19T20:34:16.916" v="23" actId="478"/>
          <ac:picMkLst>
            <pc:docMk/>
            <pc:sldMk cId="4195999744" sldId="274"/>
            <ac:picMk id="8" creationId="{5B95719B-D7CF-4403-159C-FE2A233F2DC4}"/>
          </ac:picMkLst>
        </pc:picChg>
        <pc:picChg chg="add del mod ord">
          <ac:chgData name="Eduardo Savian" userId="83fefb37af455394" providerId="LiveId" clId="{9A1981E6-647E-46E3-B191-9D785131AAA8}" dt="2024-05-19T20:37:57.558" v="40" actId="22"/>
          <ac:picMkLst>
            <pc:docMk/>
            <pc:sldMk cId="4195999744" sldId="274"/>
            <ac:picMk id="10" creationId="{69C4B706-5BF2-7A68-8270-C8E1CFF75DAB}"/>
          </ac:picMkLst>
        </pc:picChg>
        <pc:picChg chg="add del mod ord">
          <ac:chgData name="Eduardo Savian" userId="83fefb37af455394" providerId="LiveId" clId="{9A1981E6-647E-46E3-B191-9D785131AAA8}" dt="2024-05-19T20:38:40.035" v="47" actId="478"/>
          <ac:picMkLst>
            <pc:docMk/>
            <pc:sldMk cId="4195999744" sldId="274"/>
            <ac:picMk id="12" creationId="{BE47B74B-590F-7544-63F8-29B53FBDD674}"/>
          </ac:picMkLst>
        </pc:picChg>
        <pc:picChg chg="add mod ord">
          <ac:chgData name="Eduardo Savian" userId="83fefb37af455394" providerId="LiveId" clId="{9A1981E6-647E-46E3-B191-9D785131AAA8}" dt="2024-05-19T20:39:00.320" v="48" actId="22"/>
          <ac:picMkLst>
            <pc:docMk/>
            <pc:sldMk cId="4195999744" sldId="274"/>
            <ac:picMk id="16" creationId="{720B4B5C-67D7-16B1-62C0-59A0CC565274}"/>
          </ac:picMkLst>
        </pc:picChg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  <pc:spChg chg="mod">
          <ac:chgData name="Eduardo Savian" userId="83fefb37af455394" providerId="LiveId" clId="{9A1981E6-647E-46E3-B191-9D785131AAA8}" dt="2024-05-19T20:32:53.869" v="15" actId="20577"/>
          <ac:spMkLst>
            <pc:docMk/>
            <pc:sldMk cId="2246444756" sldId="275"/>
            <ac:spMk id="2" creationId="{DB0C7557-F43C-4019-CDFE-45393C2668F2}"/>
          </ac:spMkLst>
        </pc:spChg>
        <pc:spChg chg="del">
          <ac:chgData name="Eduardo Savian" userId="83fefb37af455394" providerId="LiveId" clId="{9A1981E6-647E-46E3-B191-9D785131AAA8}" dt="2024-05-19T20:32:10.910" v="1" actId="22"/>
          <ac:spMkLst>
            <pc:docMk/>
            <pc:sldMk cId="2246444756" sldId="275"/>
            <ac:spMk id="3" creationId="{B4B73056-1CAC-3840-4103-CC09ED17CEFB}"/>
          </ac:spMkLst>
        </pc:spChg>
        <pc:spChg chg="add del mod">
          <ac:chgData name="Eduardo Savian" userId="83fefb37af455394" providerId="LiveId" clId="{9A1981E6-647E-46E3-B191-9D785131AAA8}" dt="2024-05-19T20:37:40.478" v="38" actId="22"/>
          <ac:spMkLst>
            <pc:docMk/>
            <pc:sldMk cId="2246444756" sldId="275"/>
            <ac:spMk id="10" creationId="{84DF4039-C304-ACEB-098E-C5CFE702C4E2}"/>
          </ac:spMkLst>
        </pc:spChg>
        <pc:picChg chg="add del mod ord">
          <ac:chgData name="Eduardo Savian" userId="83fefb37af455394" providerId="LiveId" clId="{9A1981E6-647E-46E3-B191-9D785131AAA8}" dt="2024-05-19T20:37:27.031" v="37" actId="478"/>
          <ac:picMkLst>
            <pc:docMk/>
            <pc:sldMk cId="2246444756" sldId="275"/>
            <ac:picMk id="8" creationId="{7B3E7FAF-0D91-60C1-1107-C4E90AA0367B}"/>
          </ac:picMkLst>
        </pc:picChg>
        <pc:picChg chg="add mod ord">
          <ac:chgData name="Eduardo Savian" userId="83fefb37af455394" providerId="LiveId" clId="{9A1981E6-647E-46E3-B191-9D785131AAA8}" dt="2024-05-19T20:37:40.478" v="38" actId="22"/>
          <ac:picMkLst>
            <pc:docMk/>
            <pc:sldMk cId="2246444756" sldId="275"/>
            <ac:picMk id="12" creationId="{DD7155B4-1794-8B0B-1A1B-A9705E89C9F1}"/>
          </ac:picMkLst>
        </pc:picChg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  <pc:spChg chg="mod">
          <ac:chgData name="Eduardo Savian" userId="83fefb37af455394" providerId="LiveId" clId="{9A1981E6-647E-46E3-B191-9D785131AAA8}" dt="2024-05-19T21:21:08.169" v="1433" actId="20577"/>
          <ac:spMkLst>
            <pc:docMk/>
            <pc:sldMk cId="177902584" sldId="276"/>
            <ac:spMk id="2" creationId="{930B1AFF-2878-786D-4C7C-92F6AC896B92}"/>
          </ac:spMkLst>
        </pc:spChg>
        <pc:spChg chg="del">
          <ac:chgData name="Eduardo Savian" userId="83fefb37af455394" providerId="LiveId" clId="{9A1981E6-647E-46E3-B191-9D785131AAA8}" dt="2024-05-19T20:36:18.002" v="29" actId="22"/>
          <ac:spMkLst>
            <pc:docMk/>
            <pc:sldMk cId="177902584" sldId="276"/>
            <ac:spMk id="3" creationId="{E023DCB0-549E-E420-1C89-D1BA84BF5AFF}"/>
          </ac:spMkLst>
        </pc:spChg>
        <pc:picChg chg="add mod ord">
          <ac:chgData name="Eduardo Savian" userId="83fefb37af455394" providerId="LiveId" clId="{9A1981E6-647E-46E3-B191-9D785131AAA8}" dt="2024-05-19T20:36:18.002" v="29" actId="22"/>
          <ac:picMkLst>
            <pc:docMk/>
            <pc:sldMk cId="177902584" sldId="276"/>
            <ac:picMk id="8" creationId="{75BCCC74-0155-059D-DB95-8EBF9E2D54CE}"/>
          </ac:picMkLst>
        </pc:picChg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  <pc:spChg chg="mod">
          <ac:chgData name="Eduardo Savian" userId="83fefb37af455394" providerId="LiveId" clId="{9A1981E6-647E-46E3-B191-9D785131AAA8}" dt="2024-05-19T20:39:09.636" v="52"/>
          <ac:spMkLst>
            <pc:docMk/>
            <pc:sldMk cId="3089438569" sldId="277"/>
            <ac:spMk id="2" creationId="{E5CC60DD-0F28-2109-65A0-82770B15416B}"/>
          </ac:spMkLst>
        </pc:spChg>
        <pc:spChg chg="del mod">
          <ac:chgData name="Eduardo Savian" userId="83fefb37af455394" providerId="LiveId" clId="{9A1981E6-647E-46E3-B191-9D785131AAA8}" dt="2024-05-19T20:38:37.301" v="46" actId="22"/>
          <ac:spMkLst>
            <pc:docMk/>
            <pc:sldMk cId="3089438569" sldId="277"/>
            <ac:spMk id="3" creationId="{EB5D5774-0EFF-E455-6386-BD62CD58064A}"/>
          </ac:spMkLst>
        </pc:spChg>
        <pc:picChg chg="add mod ord">
          <ac:chgData name="Eduardo Savian" userId="83fefb37af455394" providerId="LiveId" clId="{9A1981E6-647E-46E3-B191-9D785131AAA8}" dt="2024-05-19T20:38:37.301" v="46" actId="22"/>
          <ac:picMkLst>
            <pc:docMk/>
            <pc:sldMk cId="3089438569" sldId="277"/>
            <ac:picMk id="8" creationId="{811AC73B-D0F2-F80D-0F47-D7543102895B}"/>
          </ac:picMkLst>
        </pc:picChg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  <pc:spChg chg="mod">
          <ac:chgData name="Eduardo Savian" userId="83fefb37af455394" providerId="LiveId" clId="{9A1981E6-647E-46E3-B191-9D785131AAA8}" dt="2024-05-19T21:21:13.984" v="1442" actId="20577"/>
          <ac:spMkLst>
            <pc:docMk/>
            <pc:sldMk cId="2958369243" sldId="278"/>
            <ac:spMk id="2" creationId="{0F01B5AA-A234-C0F8-7830-75E8E7B8A9B2}"/>
          </ac:spMkLst>
        </pc:spChg>
        <pc:spChg chg="del">
          <ac:chgData name="Eduardo Savian" userId="83fefb37af455394" providerId="LiveId" clId="{9A1981E6-647E-46E3-B191-9D785131AAA8}" dt="2024-05-19T20:39:51.030" v="54" actId="22"/>
          <ac:spMkLst>
            <pc:docMk/>
            <pc:sldMk cId="2958369243" sldId="278"/>
            <ac:spMk id="3" creationId="{B20D46C3-C378-A83C-E411-AB17A14DD615}"/>
          </ac:spMkLst>
        </pc:spChg>
        <pc:picChg chg="add mod ord">
          <ac:chgData name="Eduardo Savian" userId="83fefb37af455394" providerId="LiveId" clId="{9A1981E6-647E-46E3-B191-9D785131AAA8}" dt="2024-05-19T20:39:51.030" v="54" actId="22"/>
          <ac:picMkLst>
            <pc:docMk/>
            <pc:sldMk cId="2958369243" sldId="278"/>
            <ac:picMk id="8" creationId="{8FD8ECC8-4131-51A2-CDFC-B1609B51B83F}"/>
          </ac:picMkLst>
        </pc:picChg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  <pc:spChg chg="mod">
          <ac:chgData name="Eduardo Savian" userId="83fefb37af455394" providerId="LiveId" clId="{9A1981E6-647E-46E3-B191-9D785131AAA8}" dt="2024-05-19T21:21:27.348" v="1466" actId="20577"/>
          <ac:spMkLst>
            <pc:docMk/>
            <pc:sldMk cId="3863324512" sldId="279"/>
            <ac:spMk id="2" creationId="{DE86599B-A173-4C2B-98E1-A988946D57F7}"/>
          </ac:spMkLst>
        </pc:spChg>
        <pc:spChg chg="del">
          <ac:chgData name="Eduardo Savian" userId="83fefb37af455394" providerId="LiveId" clId="{9A1981E6-647E-46E3-B191-9D785131AAA8}" dt="2024-05-19T20:40:25.063" v="57" actId="22"/>
          <ac:spMkLst>
            <pc:docMk/>
            <pc:sldMk cId="3863324512" sldId="279"/>
            <ac:spMk id="3" creationId="{282EED46-E2BC-2493-55C4-30F1716BC6D9}"/>
          </ac:spMkLst>
        </pc:spChg>
        <pc:picChg chg="add mod ord">
          <ac:chgData name="Eduardo Savian" userId="83fefb37af455394" providerId="LiveId" clId="{9A1981E6-647E-46E3-B191-9D785131AAA8}" dt="2024-05-19T20:40:25.063" v="57" actId="22"/>
          <ac:picMkLst>
            <pc:docMk/>
            <pc:sldMk cId="3863324512" sldId="279"/>
            <ac:picMk id="8" creationId="{30D3D3D6-17B4-3C92-FE6D-6544B977BBE7}"/>
          </ac:picMkLst>
        </pc:picChg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  <pc:spChg chg="mod">
          <ac:chgData name="Eduardo Savian" userId="83fefb37af455394" providerId="LiveId" clId="{9A1981E6-647E-46E3-B191-9D785131AAA8}" dt="2024-05-19T20:53:06.208" v="109" actId="20577"/>
          <ac:spMkLst>
            <pc:docMk/>
            <pc:sldMk cId="2943707974" sldId="280"/>
            <ac:spMk id="2" creationId="{FD08AF0E-485D-B5C0-D9D0-3E68B6C6264B}"/>
          </ac:spMkLst>
        </pc:spChg>
        <pc:spChg chg="del mod">
          <ac:chgData name="Eduardo Savian" userId="83fefb37af455394" providerId="LiveId" clId="{9A1981E6-647E-46E3-B191-9D785131AAA8}" dt="2024-05-19T20:41:52.154" v="64" actId="22"/>
          <ac:spMkLst>
            <pc:docMk/>
            <pc:sldMk cId="2943707974" sldId="280"/>
            <ac:spMk id="3" creationId="{E888FD6A-75C4-795F-DB0E-DB4C2CFB4A39}"/>
          </ac:spMkLst>
        </pc:spChg>
        <pc:picChg chg="add mod ord">
          <ac:chgData name="Eduardo Savian" userId="83fefb37af455394" providerId="LiveId" clId="{9A1981E6-647E-46E3-B191-9D785131AAA8}" dt="2024-05-19T20:41:52.154" v="64" actId="22"/>
          <ac:picMkLst>
            <pc:docMk/>
            <pc:sldMk cId="2943707974" sldId="280"/>
            <ac:picMk id="8" creationId="{27E8401D-BB48-AADB-DFF9-BBBABE276ED4}"/>
          </ac:picMkLst>
        </pc:picChg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  <pc:spChg chg="mod">
          <ac:chgData name="Eduardo Savian" userId="83fefb37af455394" providerId="LiveId" clId="{9A1981E6-647E-46E3-B191-9D785131AAA8}" dt="2024-05-19T20:58:13.787" v="171"/>
          <ac:spMkLst>
            <pc:docMk/>
            <pc:sldMk cId="2824806480" sldId="281"/>
            <ac:spMk id="2" creationId="{13504A5B-74AA-344C-6CB0-3C2248530628}"/>
          </ac:spMkLst>
        </pc:spChg>
        <pc:spChg chg="del">
          <ac:chgData name="Eduardo Savian" userId="83fefb37af455394" providerId="LiveId" clId="{9A1981E6-647E-46E3-B191-9D785131AAA8}" dt="2024-05-19T20:53:44.544" v="130" actId="22"/>
          <ac:spMkLst>
            <pc:docMk/>
            <pc:sldMk cId="2824806480" sldId="281"/>
            <ac:spMk id="3" creationId="{2587708D-2C76-3EC6-6497-DEBB8CA72825}"/>
          </ac:spMkLst>
        </pc:spChg>
        <pc:picChg chg="add mod ord">
          <ac:chgData name="Eduardo Savian" userId="83fefb37af455394" providerId="LiveId" clId="{9A1981E6-647E-46E3-B191-9D785131AAA8}" dt="2024-05-19T20:56:31.434" v="145" actId="1076"/>
          <ac:picMkLst>
            <pc:docMk/>
            <pc:sldMk cId="2824806480" sldId="281"/>
            <ac:picMk id="8" creationId="{36CB7A99-39E5-8634-B9D6-170DADF44A4D}"/>
          </ac:picMkLst>
        </pc:picChg>
        <pc:picChg chg="add mod">
          <ac:chgData name="Eduardo Savian" userId="83fefb37af455394" providerId="LiveId" clId="{9A1981E6-647E-46E3-B191-9D785131AAA8}" dt="2024-05-19T20:56:29.526" v="144" actId="1076"/>
          <ac:picMkLst>
            <pc:docMk/>
            <pc:sldMk cId="2824806480" sldId="281"/>
            <ac:picMk id="10" creationId="{6F65A64B-1422-50F5-A277-C5B9FF08246E}"/>
          </ac:picMkLst>
        </pc:picChg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  <pc:spChg chg="mod">
          <ac:chgData name="Eduardo Savian" userId="83fefb37af455394" providerId="LiveId" clId="{9A1981E6-647E-46E3-B191-9D785131AAA8}" dt="2024-05-19T20:58:12.175" v="170"/>
          <ac:spMkLst>
            <pc:docMk/>
            <pc:sldMk cId="3921900917" sldId="282"/>
            <ac:spMk id="2" creationId="{595F2CFB-FF75-3CE4-7322-548451A30438}"/>
          </ac:spMkLst>
        </pc:spChg>
        <pc:spChg chg="del">
          <ac:chgData name="Eduardo Savian" userId="83fefb37af455394" providerId="LiveId" clId="{9A1981E6-647E-46E3-B191-9D785131AAA8}" dt="2024-05-19T20:54:06.531" v="131" actId="22"/>
          <ac:spMkLst>
            <pc:docMk/>
            <pc:sldMk cId="3921900917" sldId="282"/>
            <ac:spMk id="3" creationId="{87187116-F2A9-C82E-1454-D0D35A207423}"/>
          </ac:spMkLst>
        </pc:spChg>
        <pc:picChg chg="add mod ord">
          <ac:chgData name="Eduardo Savian" userId="83fefb37af455394" providerId="LiveId" clId="{9A1981E6-647E-46E3-B191-9D785131AAA8}" dt="2024-05-19T20:54:06.531" v="131" actId="22"/>
          <ac:picMkLst>
            <pc:docMk/>
            <pc:sldMk cId="3921900917" sldId="282"/>
            <ac:picMk id="8" creationId="{72FE15AC-E295-C044-7DB2-A4F043C52F36}"/>
          </ac:picMkLst>
        </pc:picChg>
        <pc:picChg chg="add mod">
          <ac:chgData name="Eduardo Savian" userId="83fefb37af455394" providerId="LiveId" clId="{9A1981E6-647E-46E3-B191-9D785131AAA8}" dt="2024-05-19T20:55:56.704" v="140" actId="1076"/>
          <ac:picMkLst>
            <pc:docMk/>
            <pc:sldMk cId="3921900917" sldId="282"/>
            <ac:picMk id="10" creationId="{60D9FC78-A610-AF54-8611-37F82C9E69C0}"/>
          </ac:picMkLst>
        </pc:picChg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  <pc:spChg chg="mod">
          <ac:chgData name="Eduardo Savian" userId="83fefb37af455394" providerId="LiveId" clId="{9A1981E6-647E-46E3-B191-9D785131AAA8}" dt="2024-05-19T20:58:01.660" v="169" actId="20577"/>
          <ac:spMkLst>
            <pc:docMk/>
            <pc:sldMk cId="3100966276" sldId="283"/>
            <ac:spMk id="2" creationId="{C363FECF-1BC8-C7A0-5AAD-01FC8909B2A1}"/>
          </ac:spMkLst>
        </pc:spChg>
        <pc:spChg chg="del">
          <ac:chgData name="Eduardo Savian" userId="83fefb37af455394" providerId="LiveId" clId="{9A1981E6-647E-46E3-B191-9D785131AAA8}" dt="2024-05-19T20:54:42.809" v="133" actId="22"/>
          <ac:spMkLst>
            <pc:docMk/>
            <pc:sldMk cId="3100966276" sldId="283"/>
            <ac:spMk id="3" creationId="{EBFBF223-D9A2-ADFB-BF5A-F47A6CB18439}"/>
          </ac:spMkLst>
        </pc:spChg>
        <pc:picChg chg="add mod ord">
          <ac:chgData name="Eduardo Savian" userId="83fefb37af455394" providerId="LiveId" clId="{9A1981E6-647E-46E3-B191-9D785131AAA8}" dt="2024-05-19T20:56:04.133" v="141" actId="1076"/>
          <ac:picMkLst>
            <pc:docMk/>
            <pc:sldMk cId="3100966276" sldId="283"/>
            <ac:picMk id="8" creationId="{75701428-D610-26C5-2CBB-83EAE16B0C22}"/>
          </ac:picMkLst>
        </pc:picChg>
        <pc:picChg chg="add mod">
          <ac:chgData name="Eduardo Savian" userId="83fefb37af455394" providerId="LiveId" clId="{9A1981E6-647E-46E3-B191-9D785131AAA8}" dt="2024-05-19T20:56:04.877" v="142" actId="1076"/>
          <ac:picMkLst>
            <pc:docMk/>
            <pc:sldMk cId="3100966276" sldId="283"/>
            <ac:picMk id="10" creationId="{C3C189B9-3F5A-420F-A488-0BAE894A81CD}"/>
          </ac:picMkLst>
        </pc:picChg>
        <pc:picChg chg="add del">
          <ac:chgData name="Eduardo Savian" userId="83fefb37af455394" providerId="LiveId" clId="{9A1981E6-647E-46E3-B191-9D785131AAA8}" dt="2024-05-19T20:58:44.847" v="182" actId="22"/>
          <ac:picMkLst>
            <pc:docMk/>
            <pc:sldMk cId="3100966276" sldId="283"/>
            <ac:picMk id="12" creationId="{C9604BA3-59D6-F73E-3505-1D7F6C676B72}"/>
          </ac:picMkLst>
        </pc:picChg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  <pc:spChg chg="mod">
          <ac:chgData name="Eduardo Savian" userId="83fefb37af455394" providerId="LiveId" clId="{9A1981E6-647E-46E3-B191-9D785131AAA8}" dt="2024-05-19T20:58:22.857" v="176" actId="20577"/>
          <ac:spMkLst>
            <pc:docMk/>
            <pc:sldMk cId="227339789" sldId="284"/>
            <ac:spMk id="2" creationId="{A8614B91-3BFD-F0D7-18B2-AFFE2F811243}"/>
          </ac:spMkLst>
        </pc:spChg>
        <pc:spChg chg="del">
          <ac:chgData name="Eduardo Savian" userId="83fefb37af455394" providerId="LiveId" clId="{9A1981E6-647E-46E3-B191-9D785131AAA8}" dt="2024-05-19T20:57:50.550" v="147" actId="22"/>
          <ac:spMkLst>
            <pc:docMk/>
            <pc:sldMk cId="227339789" sldId="284"/>
            <ac:spMk id="3" creationId="{2DA0B562-A40E-051D-BD5A-9ED146526C42}"/>
          </ac:spMkLst>
        </pc:spChg>
        <pc:picChg chg="add mod ord">
          <ac:chgData name="Eduardo Savian" userId="83fefb37af455394" providerId="LiveId" clId="{9A1981E6-647E-46E3-B191-9D785131AAA8}" dt="2024-05-19T20:57:50.550" v="147" actId="22"/>
          <ac:picMkLst>
            <pc:docMk/>
            <pc:sldMk cId="227339789" sldId="284"/>
            <ac:picMk id="8" creationId="{08D5F51E-EE88-D35C-4FD4-C91B2459DE4B}"/>
          </ac:picMkLst>
        </pc:picChg>
        <pc:picChg chg="add mod">
          <ac:chgData name="Eduardo Savian" userId="83fefb37af455394" providerId="LiveId" clId="{9A1981E6-647E-46E3-B191-9D785131AAA8}" dt="2024-05-19T20:58:49.197" v="184" actId="1076"/>
          <ac:picMkLst>
            <pc:docMk/>
            <pc:sldMk cId="227339789" sldId="284"/>
            <ac:picMk id="10" creationId="{36F104B4-5391-2950-F006-F1AA61109895}"/>
          </ac:picMkLst>
        </pc:picChg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  <pc:spChg chg="mod">
          <ac:chgData name="Eduardo Savian" userId="83fefb37af455394" providerId="LiveId" clId="{9A1981E6-647E-46E3-B191-9D785131AAA8}" dt="2024-05-19T20:59:36.876" v="202" actId="20577"/>
          <ac:spMkLst>
            <pc:docMk/>
            <pc:sldMk cId="3520346450" sldId="285"/>
            <ac:spMk id="2" creationId="{947A5717-26A2-F465-49E9-24AEEAA0AF4B}"/>
          </ac:spMkLst>
        </pc:spChg>
        <pc:spChg chg="del">
          <ac:chgData name="Eduardo Savian" userId="83fefb37af455394" providerId="LiveId" clId="{9A1981E6-647E-46E3-B191-9D785131AAA8}" dt="2024-05-19T20:59:10.226" v="187" actId="22"/>
          <ac:spMkLst>
            <pc:docMk/>
            <pc:sldMk cId="3520346450" sldId="285"/>
            <ac:spMk id="3" creationId="{515A976D-D950-246C-E3AA-45DE4E6E2002}"/>
          </ac:spMkLst>
        </pc:spChg>
        <pc:picChg chg="add del">
          <ac:chgData name="Eduardo Savian" userId="83fefb37af455394" providerId="LiveId" clId="{9A1981E6-647E-46E3-B191-9D785131AAA8}" dt="2024-05-19T20:59:08.508" v="186" actId="22"/>
          <ac:picMkLst>
            <pc:docMk/>
            <pc:sldMk cId="3520346450" sldId="285"/>
            <ac:picMk id="8" creationId="{70D98B74-0484-C067-5C42-64338E43E964}"/>
          </ac:picMkLst>
        </pc:picChg>
        <pc:picChg chg="add mod ord">
          <ac:chgData name="Eduardo Savian" userId="83fefb37af455394" providerId="LiveId" clId="{9A1981E6-647E-46E3-B191-9D785131AAA8}" dt="2024-05-19T20:59:10.226" v="187" actId="22"/>
          <ac:picMkLst>
            <pc:docMk/>
            <pc:sldMk cId="3520346450" sldId="285"/>
            <ac:picMk id="10" creationId="{0B0FC685-0E86-AE83-32D3-4CEFEE227BFB}"/>
          </ac:picMkLst>
        </pc:picChg>
        <pc:picChg chg="add mod">
          <ac:chgData name="Eduardo Savian" userId="83fefb37af455394" providerId="LiveId" clId="{9A1981E6-647E-46E3-B191-9D785131AAA8}" dt="2024-05-19T20:59:58.300" v="225" actId="1076"/>
          <ac:picMkLst>
            <pc:docMk/>
            <pc:sldMk cId="3520346450" sldId="285"/>
            <ac:picMk id="12" creationId="{804563F1-6827-2423-F129-9F19A3ABFEDA}"/>
          </ac:picMkLst>
        </pc:picChg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  <pc:spChg chg="mod">
          <ac:chgData name="Eduardo Savian" userId="83fefb37af455394" providerId="LiveId" clId="{9A1981E6-647E-46E3-B191-9D785131AAA8}" dt="2024-05-19T21:01:25.779" v="257" actId="20577"/>
          <ac:spMkLst>
            <pc:docMk/>
            <pc:sldMk cId="3991824961" sldId="286"/>
            <ac:spMk id="2" creationId="{959285ED-714D-15DB-DE2E-6588843E90A5}"/>
          </ac:spMkLst>
        </pc:spChg>
        <pc:spChg chg="del">
          <ac:chgData name="Eduardo Savian" userId="83fefb37af455394" providerId="LiveId" clId="{9A1981E6-647E-46E3-B191-9D785131AAA8}" dt="2024-05-19T21:00:21.068" v="226" actId="22"/>
          <ac:spMkLst>
            <pc:docMk/>
            <pc:sldMk cId="3991824961" sldId="286"/>
            <ac:spMk id="3" creationId="{26370AB4-DB61-6ED5-C360-0E3FBADBA08A}"/>
          </ac:spMkLst>
        </pc:spChg>
        <pc:picChg chg="add mod ord">
          <ac:chgData name="Eduardo Savian" userId="83fefb37af455394" providerId="LiveId" clId="{9A1981E6-647E-46E3-B191-9D785131AAA8}" dt="2024-05-19T21:00:21.068" v="226" actId="22"/>
          <ac:picMkLst>
            <pc:docMk/>
            <pc:sldMk cId="3991824961" sldId="286"/>
            <ac:picMk id="8" creationId="{F3794BBD-6F44-CA58-8A82-96676D679EE5}"/>
          </ac:picMkLst>
        </pc:picChg>
        <pc:picChg chg="add del mod">
          <ac:chgData name="Eduardo Savian" userId="83fefb37af455394" providerId="LiveId" clId="{9A1981E6-647E-46E3-B191-9D785131AAA8}" dt="2024-05-19T21:02:23.369" v="264" actId="478"/>
          <ac:picMkLst>
            <pc:docMk/>
            <pc:sldMk cId="3991824961" sldId="286"/>
            <ac:picMk id="10" creationId="{0789D6D2-BF12-C8E9-95DE-F45F0D93A007}"/>
          </ac:picMkLst>
        </pc:picChg>
        <pc:picChg chg="add mod">
          <ac:chgData name="Eduardo Savian" userId="83fefb37af455394" providerId="LiveId" clId="{9A1981E6-647E-46E3-B191-9D785131AAA8}" dt="2024-05-19T21:02:28.083" v="267" actId="1076"/>
          <ac:picMkLst>
            <pc:docMk/>
            <pc:sldMk cId="3991824961" sldId="286"/>
            <ac:picMk id="12" creationId="{4DEAB73A-87B7-8255-3803-50E7E3890C70}"/>
          </ac:picMkLst>
        </pc:picChg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  <pc:spChg chg="mod">
          <ac:chgData name="Eduardo Savian" userId="83fefb37af455394" providerId="LiveId" clId="{9A1981E6-647E-46E3-B191-9D785131AAA8}" dt="2024-05-19T21:01:15.576" v="233" actId="20577"/>
          <ac:spMkLst>
            <pc:docMk/>
            <pc:sldMk cId="1294687725" sldId="287"/>
            <ac:spMk id="2" creationId="{0C4D557D-841D-EE21-AD99-939595785B15}"/>
          </ac:spMkLst>
        </pc:spChg>
        <pc:spChg chg="del">
          <ac:chgData name="Eduardo Savian" userId="83fefb37af455394" providerId="LiveId" clId="{9A1981E6-647E-46E3-B191-9D785131AAA8}" dt="2024-05-19T21:00:40.041" v="227" actId="22"/>
          <ac:spMkLst>
            <pc:docMk/>
            <pc:sldMk cId="1294687725" sldId="287"/>
            <ac:spMk id="3" creationId="{BFCA775C-F6DF-A56E-834F-FB4851986536}"/>
          </ac:spMkLst>
        </pc:spChg>
        <pc:picChg chg="add mod ord">
          <ac:chgData name="Eduardo Savian" userId="83fefb37af455394" providerId="LiveId" clId="{9A1981E6-647E-46E3-B191-9D785131AAA8}" dt="2024-05-19T21:00:40.041" v="227" actId="22"/>
          <ac:picMkLst>
            <pc:docMk/>
            <pc:sldMk cId="1294687725" sldId="287"/>
            <ac:picMk id="8" creationId="{392C68FC-6517-0A36-9744-F1742E06AB0D}"/>
          </ac:picMkLst>
        </pc:picChg>
        <pc:picChg chg="add mod">
          <ac:chgData name="Eduardo Savian" userId="83fefb37af455394" providerId="LiveId" clId="{9A1981E6-647E-46E3-B191-9D785131AAA8}" dt="2024-05-19T21:01:51.429" v="263" actId="1076"/>
          <ac:picMkLst>
            <pc:docMk/>
            <pc:sldMk cId="1294687725" sldId="287"/>
            <ac:picMk id="10" creationId="{DF55B392-581B-B50C-4D47-EEA480DB2CA4}"/>
          </ac:picMkLst>
        </pc:picChg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  <pc:spChg chg="mod">
          <ac:chgData name="Eduardo Savian" userId="83fefb37af455394" providerId="LiveId" clId="{9A1981E6-647E-46E3-B191-9D785131AAA8}" dt="2024-05-19T21:02:55.058" v="283" actId="20577"/>
          <ac:spMkLst>
            <pc:docMk/>
            <pc:sldMk cId="682011853" sldId="288"/>
            <ac:spMk id="2" creationId="{A15344E5-EC54-8682-EEAD-C8DF9FB2E991}"/>
          </ac:spMkLst>
        </pc:spChg>
        <pc:spChg chg="mod">
          <ac:chgData name="Eduardo Savian" userId="83fefb37af455394" providerId="LiveId" clId="{9A1981E6-647E-46E3-B191-9D785131AAA8}" dt="2024-05-19T21:18:05.208" v="1351" actId="20577"/>
          <ac:spMkLst>
            <pc:docMk/>
            <pc:sldMk cId="682011853" sldId="288"/>
            <ac:spMk id="3" creationId="{43C7D91A-66C5-BDE9-BB03-2076380350DC}"/>
          </ac:spMkLst>
        </pc:spChg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  <pc:spChg chg="mod">
          <ac:chgData name="Eduardo Savian" userId="83fefb37af455394" providerId="LiveId" clId="{9A1981E6-647E-46E3-B191-9D785131AAA8}" dt="2024-05-19T21:23:22.090" v="1511" actId="20577"/>
          <ac:spMkLst>
            <pc:docMk/>
            <pc:sldMk cId="1633250534" sldId="289"/>
            <ac:spMk id="2" creationId="{6EDE9221-4B3E-09AF-8D68-C90DBD297EDB}"/>
          </ac:spMkLst>
        </pc:spChg>
        <pc:spChg chg="del mod">
          <ac:chgData name="Eduardo Savian" userId="83fefb37af455394" providerId="LiveId" clId="{9A1981E6-647E-46E3-B191-9D785131AAA8}" dt="2024-05-19T21:22:44.398" v="1470" actId="22"/>
          <ac:spMkLst>
            <pc:docMk/>
            <pc:sldMk cId="1633250534" sldId="289"/>
            <ac:spMk id="3" creationId="{CC0F73EE-60A1-0FDA-844F-16BD4803A836}"/>
          </ac:spMkLst>
        </pc:spChg>
        <pc:picChg chg="add mod ord">
          <ac:chgData name="Eduardo Savian" userId="83fefb37af455394" providerId="LiveId" clId="{9A1981E6-647E-46E3-B191-9D785131AAA8}" dt="2024-05-19T21:22:44.398" v="1470" actId="22"/>
          <ac:picMkLst>
            <pc:docMk/>
            <pc:sldMk cId="1633250534" sldId="289"/>
            <ac:picMk id="8" creationId="{D9594AA6-C487-FCBF-CE20-102664616D58}"/>
          </ac:picMkLst>
        </pc:pic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  <pc:spChg chg="mod">
          <ac:chgData name="Eduardo Savian" userId="83fefb37af455394" providerId="LiveId" clId="{217EB2C1-E6A9-4F42-BFBF-ED5005B07AD2}" dt="2024-05-19T20:18:46.082" v="749" actId="790"/>
          <ac:spMkLst>
            <pc:docMk/>
            <pc:sldMk cId="3775945265" sldId="257"/>
            <ac:spMk id="2" creationId="{D6ADE00D-4311-50C4-8DF9-71AEE4CBFBA6}"/>
          </ac:spMkLst>
        </pc:spChg>
        <pc:spChg chg="mod">
          <ac:chgData name="Eduardo Savian" userId="83fefb37af455394" providerId="LiveId" clId="{217EB2C1-E6A9-4F42-BFBF-ED5005B07AD2}" dt="2024-05-19T20:16:23.021" v="72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  <pc:spChg chg="mod">
          <ac:chgData name="Eduardo Savian" userId="83fefb37af455394" providerId="LiveId" clId="{217EB2C1-E6A9-4F42-BFBF-ED5005B07AD2}" dt="2024-05-19T20:01:53.490" v="74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  <pc:spChg chg="mod">
          <ac:chgData name="Eduardo Savian" userId="83fefb37af455394" providerId="LiveId" clId="{217EB2C1-E6A9-4F42-BFBF-ED5005B07AD2}" dt="2024-05-19T20:18:08.031" v="748" actId="790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217EB2C1-E6A9-4F42-BFBF-ED5005B07AD2}" dt="2024-05-19T20:22:06.186" v="841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  <pc:spChg chg="mod">
          <ac:chgData name="Eduardo Savian" userId="83fefb37af455394" providerId="LiveId" clId="{217EB2C1-E6A9-4F42-BFBF-ED5005B07AD2}" dt="2024-05-19T20:27:13.176" v="893" actId="20577"/>
          <ac:spMkLst>
            <pc:docMk/>
            <pc:sldMk cId="786732467" sldId="270"/>
            <ac:spMk id="2" creationId="{6996E901-EAC6-49DB-0B83-26AF19601C91}"/>
          </ac:spMkLst>
        </pc:spChg>
        <pc:spChg chg="del mod">
          <ac:chgData name="Eduardo Savian" userId="83fefb37af455394" providerId="LiveId" clId="{217EB2C1-E6A9-4F42-BFBF-ED5005B07AD2}" dt="2024-05-19T20:24:09.964" v="860" actId="22"/>
          <ac:spMkLst>
            <pc:docMk/>
            <pc:sldMk cId="786732467" sldId="270"/>
            <ac:spMk id="3" creationId="{DC1EC669-3655-A424-23B2-65E9EFCECBFE}"/>
          </ac:spMkLst>
        </pc:spChg>
        <pc:spChg chg="add del mod">
          <ac:chgData name="Eduardo Savian" userId="83fefb37af455394" providerId="LiveId" clId="{217EB2C1-E6A9-4F42-BFBF-ED5005B07AD2}" dt="2024-05-19T20:28:34.744" v="895" actId="22"/>
          <ac:spMkLst>
            <pc:docMk/>
            <pc:sldMk cId="786732467" sldId="270"/>
            <ac:spMk id="10" creationId="{8B8E139F-329A-C912-DBC9-B74376AB5FF8}"/>
          </ac:spMkLst>
        </pc:spChg>
        <pc:picChg chg="add del mod ord">
          <ac:chgData name="Eduardo Savian" userId="83fefb37af455394" providerId="LiveId" clId="{217EB2C1-E6A9-4F42-BFBF-ED5005B07AD2}" dt="2024-05-19T20:28:33" v="894" actId="478"/>
          <ac:picMkLst>
            <pc:docMk/>
            <pc:sldMk cId="786732467" sldId="270"/>
            <ac:picMk id="8" creationId="{A5CE5EAD-5777-4E33-8088-09CCA53F30E7}"/>
          </ac:picMkLst>
        </pc:picChg>
        <pc:picChg chg="add mod ord">
          <ac:chgData name="Eduardo Savian" userId="83fefb37af455394" providerId="LiveId" clId="{217EB2C1-E6A9-4F42-BFBF-ED5005B07AD2}" dt="2024-05-19T20:28:34.744" v="895" actId="22"/>
          <ac:picMkLst>
            <pc:docMk/>
            <pc:sldMk cId="786732467" sldId="270"/>
            <ac:picMk id="12" creationId="{8E951E1F-DFFC-B7ED-109F-92D63809D36D}"/>
          </ac:picMkLst>
        </pc:picChg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  <pc:spChg chg="mod">
          <ac:chgData name="Eduardo Savian" userId="83fefb37af455394" providerId="LiveId" clId="{217EB2C1-E6A9-4F42-BFBF-ED5005B07AD2}" dt="2024-05-19T20:29:02.787" v="943" actId="20577"/>
          <ac:spMkLst>
            <pc:docMk/>
            <pc:sldMk cId="563821369" sldId="271"/>
            <ac:spMk id="2" creationId="{E70215F8-1E37-98DE-70DB-83F0D157D2B7}"/>
          </ac:spMkLst>
        </pc:spChg>
        <pc:spChg chg="del mod">
          <ac:chgData name="Eduardo Savian" userId="83fefb37af455394" providerId="LiveId" clId="{217EB2C1-E6A9-4F42-BFBF-ED5005B07AD2}" dt="2024-05-19T20:24:51.661" v="864" actId="22"/>
          <ac:spMkLst>
            <pc:docMk/>
            <pc:sldMk cId="563821369" sldId="271"/>
            <ac:spMk id="3" creationId="{8A3E7E65-1127-F783-3450-D8C730FEF717}"/>
          </ac:spMkLst>
        </pc:spChg>
        <pc:picChg chg="add mod ord">
          <ac:chgData name="Eduardo Savian" userId="83fefb37af455394" providerId="LiveId" clId="{217EB2C1-E6A9-4F42-BFBF-ED5005B07AD2}" dt="2024-05-19T20:24:51.661" v="864" actId="22"/>
          <ac:picMkLst>
            <pc:docMk/>
            <pc:sldMk cId="563821369" sldId="271"/>
            <ac:picMk id="8" creationId="{03CB2811-2A9B-FA28-AABF-2401D30AFC24}"/>
          </ac:picMkLst>
        </pc:picChg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  <pc:spChg chg="mod">
          <ac:chgData name="Eduardo Savian" userId="83fefb37af455394" providerId="LiveId" clId="{217EB2C1-E6A9-4F42-BFBF-ED5005B07AD2}" dt="2024-05-19T20:29:09.064" v="944"/>
          <ac:spMkLst>
            <pc:docMk/>
            <pc:sldMk cId="3820077443" sldId="272"/>
            <ac:spMk id="2" creationId="{52978418-C559-5F22-F1CD-E73F225DD8AF}"/>
          </ac:spMkLst>
        </pc:spChg>
        <pc:spChg chg="add del">
          <ac:chgData name="Eduardo Savian" userId="83fefb37af455394" providerId="LiveId" clId="{217EB2C1-E6A9-4F42-BFBF-ED5005B07AD2}" dt="2024-05-19T20:25:28.078" v="867" actId="22"/>
          <ac:spMkLst>
            <pc:docMk/>
            <pc:sldMk cId="3820077443" sldId="272"/>
            <ac:spMk id="3" creationId="{F2CF4DD3-D745-7A67-5FC1-64CE1F276356}"/>
          </ac:spMkLst>
        </pc:spChg>
        <pc:spChg chg="add del mod">
          <ac:chgData name="Eduardo Savian" userId="83fefb37af455394" providerId="LiveId" clId="{217EB2C1-E6A9-4F42-BFBF-ED5005B07AD2}" dt="2024-05-19T20:26:08.357" v="869" actId="22"/>
          <ac:spMkLst>
            <pc:docMk/>
            <pc:sldMk cId="3820077443" sldId="272"/>
            <ac:spMk id="12" creationId="{8B147716-5A83-A00C-7986-E34BD2F4F8B8}"/>
          </ac:spMkLst>
        </pc:spChg>
        <pc:picChg chg="add del mod ord">
          <ac:chgData name="Eduardo Savian" userId="83fefb37af455394" providerId="LiveId" clId="{217EB2C1-E6A9-4F42-BFBF-ED5005B07AD2}" dt="2024-05-19T20:25:13.739" v="866" actId="22"/>
          <ac:picMkLst>
            <pc:docMk/>
            <pc:sldMk cId="3820077443" sldId="272"/>
            <ac:picMk id="8" creationId="{47009422-2C9F-050E-35F5-0B234954222D}"/>
          </ac:picMkLst>
        </pc:picChg>
        <pc:picChg chg="add del mod ord">
          <ac:chgData name="Eduardo Savian" userId="83fefb37af455394" providerId="LiveId" clId="{217EB2C1-E6A9-4F42-BFBF-ED5005B07AD2}" dt="2024-05-19T20:26:06.229" v="868" actId="478"/>
          <ac:picMkLst>
            <pc:docMk/>
            <pc:sldMk cId="3820077443" sldId="272"/>
            <ac:picMk id="10" creationId="{4350A8DC-D2BB-1BED-AFAC-0AC310C3636E}"/>
          </ac:picMkLst>
        </pc:picChg>
        <pc:picChg chg="add mod ord">
          <ac:chgData name="Eduardo Savian" userId="83fefb37af455394" providerId="LiveId" clId="{217EB2C1-E6A9-4F42-BFBF-ED5005B07AD2}" dt="2024-05-19T20:26:08.357" v="869" actId="22"/>
          <ac:picMkLst>
            <pc:docMk/>
            <pc:sldMk cId="3820077443" sldId="272"/>
            <ac:picMk id="14" creationId="{457DD28B-A7F6-44BD-4B83-223E771FCFC2}"/>
          </ac:picMkLst>
        </pc:picChg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  <pc:spChg chg="mod">
          <ac:chgData name="Eduardo Savian" userId="83fefb37af455394" providerId="LiveId" clId="{217EB2C1-E6A9-4F42-BFBF-ED5005B07AD2}" dt="2024-05-19T20:29:11.512" v="945"/>
          <ac:spMkLst>
            <pc:docMk/>
            <pc:sldMk cId="3222751535" sldId="273"/>
            <ac:spMk id="2" creationId="{2419E225-2928-2C8B-BCD0-743C6339F43A}"/>
          </ac:spMkLst>
        </pc:spChg>
        <pc:spChg chg="del">
          <ac:chgData name="Eduardo Savian" userId="83fefb37af455394" providerId="LiveId" clId="{217EB2C1-E6A9-4F42-BFBF-ED5005B07AD2}" dt="2024-05-19T20:26:25.528" v="870" actId="22"/>
          <ac:spMkLst>
            <pc:docMk/>
            <pc:sldMk cId="3222751535" sldId="273"/>
            <ac:spMk id="3" creationId="{0F15CF39-8530-C26D-D2C2-71BF66D2273D}"/>
          </ac:spMkLst>
        </pc:spChg>
        <pc:picChg chg="add mod ord">
          <ac:chgData name="Eduardo Savian" userId="83fefb37af455394" providerId="LiveId" clId="{217EB2C1-E6A9-4F42-BFBF-ED5005B07AD2}" dt="2024-05-19T20:26:25.528" v="870" actId="22"/>
          <ac:picMkLst>
            <pc:docMk/>
            <pc:sldMk cId="3222751535" sldId="273"/>
            <ac:picMk id="8" creationId="{531A2931-2BB1-2C76-B484-C8A956AC2FCA}"/>
          </ac:picMkLst>
        </pc:picChg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  <pc:spChg chg="mod">
          <ac:chgData name="Eduardo Savian" userId="83fefb37af455394" providerId="LiveId" clId="{217EB2C1-E6A9-4F42-BFBF-ED5005B07AD2}" dt="2024-05-19T20:29:20.201" v="958" actId="20577"/>
          <ac:spMkLst>
            <pc:docMk/>
            <pc:sldMk cId="4195999744" sldId="274"/>
            <ac:spMk id="2" creationId="{451C791D-D01E-B198-1B98-0EE5EEC29C78}"/>
          </ac:spMkLst>
        </pc:spChg>
        <pc:spChg chg="del">
          <ac:chgData name="Eduardo Savian" userId="83fefb37af455394" providerId="LiveId" clId="{217EB2C1-E6A9-4F42-BFBF-ED5005B07AD2}" dt="2024-05-19T20:26:46.856" v="872" actId="22"/>
          <ac:spMkLst>
            <pc:docMk/>
            <pc:sldMk cId="4195999744" sldId="274"/>
            <ac:spMk id="3" creationId="{378D3F2B-2CA7-24EB-07D8-88385ABB5F84}"/>
          </ac:spMkLst>
        </pc:spChg>
        <pc:picChg chg="add mod ord">
          <ac:chgData name="Eduardo Savian" userId="83fefb37af455394" providerId="LiveId" clId="{217EB2C1-E6A9-4F42-BFBF-ED5005B07AD2}" dt="2024-05-19T20:26:46.856" v="872" actId="22"/>
          <ac:picMkLst>
            <pc:docMk/>
            <pc:sldMk cId="4195999744" sldId="274"/>
            <ac:picMk id="8" creationId="{5B95719B-D7CF-4403-159C-FE2A233F2DC4}"/>
          </ac:picMkLst>
        </pc:picChg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  <pc:spChg chg="mod">
          <ac:chgData name="Eduardo Savian" userId="83fefb37af455394" providerId="LiveId" clId="{217EB2C1-E6A9-4F42-BFBF-ED5005B07AD2}" dt="2024-05-19T20:14:15.980" v="435" actId="20577"/>
          <ac:spMkLst>
            <pc:docMk/>
            <pc:sldMk cId="346760889" sldId="275"/>
            <ac:spMk id="2" creationId="{310915FC-BBB3-0797-FA5A-A24EBBD1AFF4}"/>
          </ac:spMkLst>
        </pc:spChg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  <pc:spChg chg="del">
          <ac:chgData name="Eduardo Savian" userId="83fefb37af455394" providerId="LiveId" clId="{217EB2C1-E6A9-4F42-BFBF-ED5005B07AD2}" dt="2024-05-19T14:19:21.568" v="0" actId="22"/>
          <ac:spMkLst>
            <pc:docMk/>
            <pc:sldMk cId="3595438478" sldId="276"/>
            <ac:spMk id="3" creationId="{82D36FF2-C1B4-C347-46EC-3D760ADA1030}"/>
          </ac:spMkLst>
        </pc:spChg>
        <pc:picChg chg="add mod ord">
          <ac:chgData name="Eduardo Savian" userId="83fefb37af455394" providerId="LiveId" clId="{217EB2C1-E6A9-4F42-BFBF-ED5005B07AD2}" dt="2024-05-19T14:19:21.568" v="0" actId="22"/>
          <ac:picMkLst>
            <pc:docMk/>
            <pc:sldMk cId="3595438478" sldId="276"/>
            <ac:picMk id="8" creationId="{7A9CB234-1876-C449-E7E2-F70945B739EE}"/>
          </ac:picMkLst>
        </pc:picChg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  <pc:spChg chg="del">
          <ac:chgData name="Eduardo Savian" userId="83fefb37af455394" providerId="LiveId" clId="{217EB2C1-E6A9-4F42-BFBF-ED5005B07AD2}" dt="2024-05-19T14:20:06.266" v="2" actId="22"/>
          <ac:spMkLst>
            <pc:docMk/>
            <pc:sldMk cId="2793288638" sldId="277"/>
            <ac:spMk id="3" creationId="{6729C284-DE76-77F7-1730-B87A592F6681}"/>
          </ac:spMkLst>
        </pc:spChg>
        <pc:picChg chg="add mod ord">
          <ac:chgData name="Eduardo Savian" userId="83fefb37af455394" providerId="LiveId" clId="{217EB2C1-E6A9-4F42-BFBF-ED5005B07AD2}" dt="2024-05-19T20:04:10.212" v="86" actId="1076"/>
          <ac:picMkLst>
            <pc:docMk/>
            <pc:sldMk cId="2793288638" sldId="277"/>
            <ac:picMk id="8" creationId="{8D9BF355-56E5-74AC-4824-B062ED38DD5D}"/>
          </ac:picMkLst>
        </pc:picChg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Buscas com Heurísticas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Mateus Winter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passeio do cavalo tem como objetivo fazer o cavalo de xadrez percorrer um tabuleiro de xadrez de 8x8 de modo que cada casa do tabuleiro seja visitada exatamente uma vez;</a:t>
            </a:r>
          </a:p>
          <a:p>
            <a:r>
              <a:rPr lang="pt-BR" dirty="0">
                <a:ea typeface="+mn-lt"/>
                <a:cs typeface="+mn-lt"/>
              </a:rPr>
              <a:t>O problema pode ser estendido para tabuleiros de diferentes dimensões e formas;</a:t>
            </a:r>
          </a:p>
          <a:p>
            <a:r>
              <a:rPr lang="pt-BR" dirty="0">
                <a:ea typeface="+mn-lt"/>
                <a:cs typeface="+mn-lt"/>
              </a:rPr>
              <a:t>O cavalo se move em forma de "L" (duas casas em uma direção e uma casa perpendicularmente);</a:t>
            </a:r>
          </a:p>
          <a:p>
            <a:r>
              <a:rPr lang="pt-BR" dirty="0">
                <a:ea typeface="+mn-lt"/>
                <a:cs typeface="+mn-lt"/>
              </a:rPr>
              <a:t>A solução do passeio do cavalo pode ser encontrada por meio de força bruta ou de heurística como a de </a:t>
            </a:r>
            <a:r>
              <a:rPr lang="pt-BR" dirty="0" err="1">
                <a:ea typeface="+mn-lt"/>
                <a:cs typeface="+mn-lt"/>
              </a:rPr>
              <a:t>Wansdorff</a:t>
            </a:r>
            <a:r>
              <a:rPr lang="pt-BR" dirty="0">
                <a:ea typeface="+mn-lt"/>
                <a:cs typeface="+mn-lt"/>
              </a:rPr>
              <a:t> 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heurísitca</a:t>
            </a:r>
            <a:r>
              <a:rPr lang="en-US" dirty="0"/>
              <a:t> de </a:t>
            </a:r>
            <a:r>
              <a:rPr lang="en-US" dirty="0" err="1"/>
              <a:t>Warnsdoff</a:t>
            </a:r>
            <a:r>
              <a:rPr lang="en-US" dirty="0"/>
              <a:t> </a:t>
            </a:r>
            <a:r>
              <a:rPr lang="en-US" dirty="0" err="1"/>
              <a:t>implementado</a:t>
            </a:r>
            <a:r>
              <a:rPr lang="en-US" dirty="0"/>
              <a:t> com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guloso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garantida</a:t>
            </a:r>
            <a:r>
              <a:rPr lang="en-US" dirty="0"/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O backtracking </a:t>
            </a:r>
            <a:r>
              <a:rPr lang="en-US" dirty="0" err="1"/>
              <a:t>devido</a:t>
            </a:r>
            <a:r>
              <a:rPr lang="en-US" dirty="0"/>
              <a:t> a ser </a:t>
            </a:r>
            <a:r>
              <a:rPr lang="en-US" dirty="0" err="1"/>
              <a:t>força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tempo </a:t>
            </a:r>
            <a:r>
              <a:rPr lang="en-US" dirty="0" err="1"/>
              <a:t>grande</a:t>
            </a:r>
            <a:r>
              <a:rPr lang="en-US" dirty="0"/>
              <a:t> e </a:t>
            </a:r>
            <a:r>
              <a:rPr lang="en-US" dirty="0" err="1"/>
              <a:t>necessitará</a:t>
            </a:r>
            <a:r>
              <a:rPr lang="en-US" dirty="0"/>
              <a:t> de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para resolver, mas </a:t>
            </a:r>
            <a:r>
              <a:rPr lang="en-US" dirty="0" err="1"/>
              <a:t>garante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O backtracking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aleatório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do original, </a:t>
            </a:r>
            <a:r>
              <a:rPr lang="en-US" dirty="0" err="1"/>
              <a:t>contudo</a:t>
            </a:r>
            <a:r>
              <a:rPr lang="en-US" dirty="0"/>
              <a:t> </a:t>
            </a:r>
            <a:r>
              <a:rPr lang="en-US" dirty="0" err="1"/>
              <a:t>ocasionalmente</a:t>
            </a:r>
            <a:r>
              <a:rPr lang="en-US" dirty="0"/>
              <a:t> </a:t>
            </a:r>
            <a:r>
              <a:rPr lang="en-US" dirty="0" err="1"/>
              <a:t>encontra</a:t>
            </a:r>
            <a:r>
              <a:rPr lang="en-US" dirty="0"/>
              <a:t> 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sorte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O backtracking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escolha</a:t>
            </a:r>
            <a:r>
              <a:rPr lang="en-US" dirty="0"/>
              <a:t> de </a:t>
            </a:r>
            <a:r>
              <a:rPr lang="en-US" dirty="0" err="1"/>
              <a:t>ir</a:t>
            </a:r>
            <a:r>
              <a:rPr lang="en-US" dirty="0"/>
              <a:t> para a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que </a:t>
            </a:r>
            <a:r>
              <a:rPr lang="en-US" dirty="0" err="1"/>
              <a:t>tiver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grau</a:t>
            </a:r>
            <a:r>
              <a:rPr lang="en-US" dirty="0"/>
              <a:t> de </a:t>
            </a:r>
            <a:r>
              <a:rPr lang="en-US" dirty="0" err="1"/>
              <a:t>possibilidades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do original e </a:t>
            </a:r>
            <a:r>
              <a:rPr lang="en-US" dirty="0" err="1"/>
              <a:t>pior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ir</a:t>
            </a:r>
            <a:r>
              <a:rPr lang="en-US" dirty="0"/>
              <a:t> para </a:t>
            </a:r>
            <a:r>
              <a:rPr lang="en-US" dirty="0" err="1"/>
              <a:t>posições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saída</a:t>
            </a:r>
            <a:r>
              <a:rPr lang="en-US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8AF0E-485D-B5C0-D9D0-3E68B6C6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Chamada</a:t>
            </a:r>
            <a:r>
              <a:rPr lang="en-US" dirty="0"/>
              <a:t> das </a:t>
            </a:r>
            <a:r>
              <a:rPr lang="en-US" dirty="0" err="1"/>
              <a:t>funções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7E8401D-BB48-AADB-DFF9-BBBABE276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601" y="2292350"/>
            <a:ext cx="5966786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80BF8A-9C68-2031-5F10-0BA7357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6B58-91CE-44AB-BC82-ADEF7B47F76B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5330C-9E94-DCC3-9FEF-55781529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CB184-9658-82C9-52E5-846A7E8A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285ED-714D-15DB-DE2E-6588843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r>
              <a:rPr lang="en-US" dirty="0"/>
              <a:t> – </a:t>
            </a:r>
            <a:r>
              <a:rPr lang="en-US" dirty="0" err="1"/>
              <a:t>aleatório</a:t>
            </a:r>
            <a:r>
              <a:rPr lang="en-US" dirty="0"/>
              <a:t> 6x6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3794BBD-6F44-CA58-8A82-96676D679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922" y="2292350"/>
            <a:ext cx="3576144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BF0E6-A1E3-7498-E688-6BE5BC6E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34A2D-CBE3-40CF-E984-582E51C1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57389-AF7C-33FB-9220-BC21EBB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DEAB73A-87B7-8255-3803-50E7E3890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91" y="2571630"/>
            <a:ext cx="257210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2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Referências</a:t>
            </a:r>
            <a:r>
              <a:rPr lang="en-US"/>
              <a:t> </a:t>
            </a:r>
            <a:r>
              <a:rPr lang="en-US" err="1"/>
              <a:t>bibliográficas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PARBERRY, I. </a:t>
            </a:r>
            <a:r>
              <a:rPr lang="pt-BR" b="1" dirty="0" err="1">
                <a:ea typeface="+mn-lt"/>
                <a:cs typeface="+mn-lt"/>
              </a:rPr>
              <a:t>An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efficient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algorithm</a:t>
            </a:r>
            <a:r>
              <a:rPr lang="pt-BR" b="1" dirty="0">
                <a:ea typeface="+mn-lt"/>
                <a:cs typeface="+mn-lt"/>
              </a:rPr>
              <a:t> for </a:t>
            </a:r>
            <a:r>
              <a:rPr lang="pt-BR" b="1" dirty="0" err="1">
                <a:ea typeface="+mn-lt"/>
                <a:cs typeface="+mn-lt"/>
              </a:rPr>
              <a:t>the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 problem</a:t>
            </a:r>
            <a:r>
              <a:rPr lang="pt-BR" dirty="0">
                <a:ea typeface="+mn-lt"/>
                <a:cs typeface="+mn-lt"/>
              </a:rPr>
              <a:t>. Disponível em: &lt;https://core.ac.uk/download/</a:t>
            </a:r>
            <a:r>
              <a:rPr lang="pt-BR" dirty="0" err="1">
                <a:ea typeface="+mn-lt"/>
                <a:cs typeface="+mn-lt"/>
              </a:rPr>
              <a:t>pdf</a:t>
            </a:r>
            <a:r>
              <a:rPr lang="pt-BR" dirty="0">
                <a:ea typeface="+mn-lt"/>
                <a:cs typeface="+mn-lt"/>
              </a:rPr>
              <a:t>/81964499.pdf&gt;. Acesso em: 14 maio. 2024.</a:t>
            </a:r>
          </a:p>
          <a:p>
            <a:r>
              <a:rPr lang="pt-BR" dirty="0">
                <a:ea typeface="+mn-lt"/>
                <a:cs typeface="+mn-lt"/>
              </a:rPr>
              <a:t>WIKIPEDIA CONTRIBUTORS. </a:t>
            </a:r>
            <a:r>
              <a:rPr lang="pt-BR" b="1" dirty="0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</a:t>
            </a:r>
            <a:r>
              <a:rPr lang="pt-BR" dirty="0">
                <a:ea typeface="+mn-lt"/>
                <a:cs typeface="+mn-lt"/>
              </a:rPr>
              <a:t>. Disponível em: &lt;https://en.wikipedia.org/w/</a:t>
            </a:r>
            <a:r>
              <a:rPr lang="pt-BR" dirty="0" err="1">
                <a:ea typeface="+mn-lt"/>
                <a:cs typeface="+mn-lt"/>
              </a:rPr>
              <a:t>index.php?title</a:t>
            </a:r>
            <a:r>
              <a:rPr lang="pt-BR" dirty="0">
                <a:ea typeface="+mn-lt"/>
                <a:cs typeface="+mn-lt"/>
              </a:rPr>
              <a:t>=Knight%27s_tour&amp;oldid=1220995933&gt;.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318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Buscas com Heurísticas</vt:lpstr>
      <vt:lpstr>Introdução</vt:lpstr>
      <vt:lpstr>Pontos positos e negativos</vt:lpstr>
      <vt:lpstr>Chamada das funções de solução</vt:lpstr>
      <vt:lpstr>Exemplos de solução – aleatório 6x6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3</cp:revision>
  <dcterms:created xsi:type="dcterms:W3CDTF">2024-04-28T21:40:46Z</dcterms:created>
  <dcterms:modified xsi:type="dcterms:W3CDTF">2025-02-12T12:51:50Z</dcterms:modified>
</cp:coreProperties>
</file>