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95" r:id="rId4"/>
    <p:sldId id="296" r:id="rId5"/>
    <p:sldId id="299" r:id="rId6"/>
    <p:sldId id="298" r:id="rId7"/>
    <p:sldId id="297" r:id="rId8"/>
    <p:sldId id="291" r:id="rId9"/>
    <p:sldId id="294" r:id="rId10"/>
    <p:sldId id="292" r:id="rId11"/>
    <p:sldId id="293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11" r:id="rId21"/>
    <p:sldId id="286" r:id="rId22"/>
    <p:sldId id="290" r:id="rId23"/>
    <p:sldId id="287" r:id="rId24"/>
    <p:sldId id="288" r:id="rId25"/>
    <p:sldId id="289" r:id="rId26"/>
    <p:sldId id="26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F197A5FC-CA05-4925-AA23-25FD31008D59}">
          <p14:sldIdLst>
            <p14:sldId id="256"/>
          </p14:sldIdLst>
        </p14:section>
        <p14:section name="Introdução" id="{8B4B22B4-4C0A-4A03-B1F1-F1195C906B9A}">
          <p14:sldIdLst>
            <p14:sldId id="257"/>
          </p14:sldIdLst>
        </p14:section>
        <p14:section name="Utilidades" id="{AA92DA0C-CC10-4FD9-B8B5-58F46B21868D}">
          <p14:sldIdLst>
            <p14:sldId id="295"/>
            <p14:sldId id="296"/>
            <p14:sldId id="299"/>
            <p14:sldId id="298"/>
            <p14:sldId id="297"/>
          </p14:sldIdLst>
        </p14:section>
        <p14:section name="Algoritmos" id="{FC060197-CC8D-4634-AB73-7DE49FF3D30E}">
          <p14:sldIdLst>
            <p14:sldId id="291"/>
            <p14:sldId id="294"/>
            <p14:sldId id="292"/>
            <p14:sldId id="293"/>
          </p14:sldIdLst>
        </p14:section>
        <p14:section name="Resultados" id="{ADAC24A3-0418-44E8-98DE-591209EBF5BD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</p14:sldIdLst>
        </p14:section>
        <p14:section name="Conclusão" id="{9EC50390-328D-41A7-9B22-CEEA7D499B06}">
          <p14:sldIdLst>
            <p14:sldId id="286"/>
            <p14:sldId id="290"/>
            <p14:sldId id="287"/>
            <p14:sldId id="288"/>
            <p14:sldId id="289"/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21989-62B4-4C7B-B8BE-491C05D9B9F5}" v="157" dt="2025-02-13T22:58:05.545"/>
    <p1510:client id="{D46A7684-4C72-BB7E-A2F4-30524B23BD3A}" v="178" dt="2025-02-14T00:25:2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</pc:sldChg>
    </pc:docChg>
  </pc:docChgLst>
  <pc:docChgLst>
    <pc:chgData name="Mateus Winter" userId="S::mateus.winter@trust.group::71f0b429-a323-4769-bde4-84558e27105c" providerId="AD" clId="Web-{D46A7684-4C72-BB7E-A2F4-30524B23BD3A}"/>
    <pc:docChg chg="addSld delSld modSld sldOrd addMainMaster delMainMaster modSection">
      <pc:chgData name="Mateus Winter" userId="S::mateus.winter@trust.group::71f0b429-a323-4769-bde4-84558e27105c" providerId="AD" clId="Web-{D46A7684-4C72-BB7E-A2F4-30524B23BD3A}" dt="2025-02-14T00:25:29.720" v="163"/>
      <pc:docMkLst>
        <pc:docMk/>
      </pc:docMkLst>
      <pc:sldChg chg="addSp 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109857222" sldId="256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teus Winter" userId="S::mateus.winter@trust.group::71f0b429-a323-4769-bde4-84558e27105c" providerId="AD" clId="Web-{D46A7684-4C72-BB7E-A2F4-30524B23BD3A}" dt="2025-02-13T23:15:28.435" v="162" actId="1076"/>
          <ac:spMkLst>
            <pc:docMk/>
            <pc:sldMk cId="109857222" sldId="256"/>
            <ac:spMk id="4" creationId="{EC44E9F2-5FC3-3171-D417-2FD294249919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775945265" sldId="257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210678312" sldId="260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210678312" sldId="260"/>
            <ac:spMk id="6" creationId="{4880F13E-F76E-22C7-A8C6-39DB72471046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097304172" sldId="268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97304172" sldId="268"/>
            <ac:spMk id="2" creationId="{4E319447-D02E-7C4B-241A-4A96C7ABC44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97304172" sldId="268"/>
            <ac:spMk id="3" creationId="{DF5ABD57-ADCB-25E7-5CDB-095C18654DD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97304172" sldId="268"/>
            <ac:spMk id="4" creationId="{E575A558-438B-6388-C74A-CB3D2C97D3F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97304172" sldId="268"/>
            <ac:spMk id="5" creationId="{5792529F-47F6-73F8-4E0C-FA5B71473D2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97304172" sldId="268"/>
            <ac:spMk id="6" creationId="{6590052F-4EE3-8698-0A10-CB8C4E35A1E4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991824961" sldId="286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91824961" sldId="286"/>
            <ac:spMk id="2" creationId="{959285ED-714D-15DB-DE2E-6588843E90A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91824961" sldId="286"/>
            <ac:spMk id="3" creationId="{B1CF6525-2121-1D0A-C2EE-B2F75CFDB21A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91824961" sldId="286"/>
            <ac:spMk id="4" creationId="{68CBF0E6-A1E3-7498-E688-6BE5BC6E24E7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91824961" sldId="286"/>
            <ac:spMk id="5" creationId="{89734A2D-CBE3-40CF-E984-582E51C16F8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91824961" sldId="286"/>
            <ac:spMk id="6" creationId="{FD857389-AF7C-33FB-9220-BC21EBB91144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920797213" sldId="287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920797213" sldId="287"/>
            <ac:spMk id="2" creationId="{966EE166-0AC3-6883-3E3B-15EB627ED20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920797213" sldId="287"/>
            <ac:spMk id="4" creationId="{938C796E-9EF1-6192-D607-EE9779DC3007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920797213" sldId="287"/>
            <ac:spMk id="5" creationId="{1E817513-9842-1826-542D-74AAF3A5B1CF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920797213" sldId="287"/>
            <ac:spMk id="6" creationId="{237A3E80-40FD-2B7B-7896-0E12ED6BD7FB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920797213" sldId="287"/>
            <ac:spMk id="8" creationId="{C4EEE07F-F782-C4BB-9EBB-BDD2199B28BB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67767297" sldId="288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7767297" sldId="288"/>
            <ac:spMk id="2" creationId="{DDE075D6-97C1-E63E-C9E8-A520C9BA62B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7767297" sldId="288"/>
            <ac:spMk id="4" creationId="{E78C6414-5E26-4FCF-D2DD-93672EEA9900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7767297" sldId="288"/>
            <ac:spMk id="5" creationId="{49BEE8F8-3FD4-BFB2-A43C-5AE6431A872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7767297" sldId="288"/>
            <ac:spMk id="6" creationId="{9B7BA523-78BC-0CFB-AFC3-D051240D4C3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7767297" sldId="288"/>
            <ac:spMk id="9" creationId="{8BF725A4-93D3-2C8A-58E6-CD6D409ED95E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1223550223" sldId="289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223550223" sldId="289"/>
            <ac:spMk id="2" creationId="{197B3EA2-21E1-C5F9-61CB-160D391E66F4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223550223" sldId="289"/>
            <ac:spMk id="4" creationId="{3BFC1931-17A4-F7CE-CCBB-0CB6052BAB6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223550223" sldId="289"/>
            <ac:spMk id="5" creationId="{730DB612-C047-0656-4566-9051D7A7C66F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223550223" sldId="289"/>
            <ac:spMk id="6" creationId="{E98456B5-477F-3780-F768-5FC5501A70FB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223550223" sldId="289"/>
            <ac:spMk id="7" creationId="{0E5C1D20-BAEB-0E61-8EAF-9C155E09586F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627626893" sldId="290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27626893" sldId="290"/>
            <ac:spMk id="2" creationId="{A3D90F08-6E78-17F2-B191-0A932E2EB397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27626893" sldId="290"/>
            <ac:spMk id="4" creationId="{7E0E9352-F2E2-8D19-04B8-7D4C5C7F6E0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27626893" sldId="290"/>
            <ac:spMk id="5" creationId="{7DFEEB7E-731B-6600-C3C2-A8A984F1BC3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27626893" sldId="290"/>
            <ac:spMk id="6" creationId="{9DE121D1-4988-CF6E-BD15-A2BBC510438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627626893" sldId="290"/>
            <ac:spMk id="8" creationId="{AE58140E-A7D2-9337-7A88-AF4BE8612468}"/>
          </ac:spMkLst>
        </pc:sp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061731362" sldId="291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61731362" sldId="291"/>
            <ac:spMk id="2" creationId="{0A6FAFE6-55C7-8CD3-3FEA-0B64A1858AB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61731362" sldId="291"/>
            <ac:spMk id="4" creationId="{152659CC-E2F7-2633-A061-F51C296A9DC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61731362" sldId="291"/>
            <ac:spMk id="5" creationId="{198D3FFD-263D-97F1-D83F-AF895E316E9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61731362" sldId="291"/>
            <ac:spMk id="6" creationId="{152D07F7-97A4-CB7A-B6BA-A480D94FA9A2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061731362" sldId="291"/>
            <ac:picMk id="12" creationId="{B3C277B1-8C54-6BB5-4DF4-CB775596B27D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448675431" sldId="292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448675431" sldId="292"/>
            <ac:spMk id="2" creationId="{5F863B7A-5966-602D-B4BD-B2413722FB81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448675431" sldId="292"/>
            <ac:spMk id="4" creationId="{FB874B8D-2C6F-158A-16C2-4858E816FDD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448675431" sldId="292"/>
            <ac:spMk id="5" creationId="{A1BE186A-ACC7-4D49-22AD-826D7E10FEEB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448675431" sldId="292"/>
            <ac:spMk id="6" creationId="{6EF466C3-ADB3-F540-BA9D-1E7CA58141A9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448675431" sldId="292"/>
            <ac:picMk id="8" creationId="{80BC2285-793E-7075-766F-8C3AFEFB415D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29317576" sldId="293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9317576" sldId="293"/>
            <ac:spMk id="2" creationId="{48F586E5-8952-66BF-4B44-873F57FF28B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9317576" sldId="293"/>
            <ac:spMk id="4" creationId="{7B03AD5C-D7C8-6AD4-90DE-D3A1D5C7916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9317576" sldId="293"/>
            <ac:spMk id="5" creationId="{86EB0C56-15AA-FE03-A985-43E0E3B17883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9317576" sldId="293"/>
            <ac:spMk id="6" creationId="{431FC23F-B84B-4C3B-B727-D489CEC8D09B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29317576" sldId="293"/>
            <ac:picMk id="8" creationId="{47077CBB-B924-5AB1-A699-D2BCD39E5E02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103653912" sldId="294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3653912" sldId="294"/>
            <ac:spMk id="2" creationId="{9EDC7E10-60E8-B443-60ED-0E408409F62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3653912" sldId="294"/>
            <ac:spMk id="4" creationId="{4EE6C012-90A3-0E1E-D806-BC844286C40A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3653912" sldId="294"/>
            <ac:spMk id="5" creationId="{7CC7B1DA-6BBE-2B15-5D33-C9B1302F5D41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3653912" sldId="294"/>
            <ac:spMk id="6" creationId="{CE4B99B4-2FAC-E245-B88A-2D7B5C868C3B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2103653912" sldId="294"/>
            <ac:picMk id="8" creationId="{0DEA3960-A8B4-CC4E-0DA5-067C36C8AA21}"/>
          </ac:picMkLst>
        </pc:picChg>
      </pc:sldChg>
      <pc:sldChg chg="modSp mod or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935394951" sldId="295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35394951" sldId="295"/>
            <ac:spMk id="2" creationId="{4E8B29F6-1B72-AE4E-85E7-EE8C87FB598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35394951" sldId="295"/>
            <ac:spMk id="4" creationId="{DE17B448-01EF-6FD7-32DC-AE28AA23E86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35394951" sldId="295"/>
            <ac:spMk id="5" creationId="{27315E62-479D-8A2E-7233-776E7EA17F5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35394951" sldId="295"/>
            <ac:spMk id="6" creationId="{9FAA4620-D356-3092-0DB7-5E71E74AF501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935394951" sldId="295"/>
            <ac:picMk id="12" creationId="{C30B86E7-1CED-E4F4-D2E9-98C475271B7F}"/>
          </ac:picMkLst>
        </pc:picChg>
      </pc:sldChg>
      <pc:sldChg chg="modSp mod or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100709581" sldId="296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0709581" sldId="296"/>
            <ac:spMk id="2" creationId="{61FF325B-686A-025F-E76C-0256757C5D6B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0709581" sldId="296"/>
            <ac:spMk id="4" creationId="{ACFFEA05-5C45-DBD4-7CF3-C4D6A8BA49EF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0709581" sldId="296"/>
            <ac:spMk id="5" creationId="{A4EFDE9C-4A2D-79EC-B473-4D834E3D3AC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100709581" sldId="296"/>
            <ac:spMk id="6" creationId="{2F4791D7-A590-81EC-A126-0881FDF37F63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2100709581" sldId="296"/>
            <ac:picMk id="10" creationId="{34292D9F-8728-859F-5315-0926BA104D76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885015564" sldId="297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885015564" sldId="297"/>
            <ac:spMk id="2" creationId="{BDED08A0-A6D9-F4A9-D8FB-7F299ED2282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885015564" sldId="297"/>
            <ac:spMk id="4" creationId="{5C2306CC-F36D-7DF0-8751-66263EB273E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885015564" sldId="297"/>
            <ac:spMk id="5" creationId="{8DA19B99-E0B2-67C1-C4E4-578C687E80E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885015564" sldId="297"/>
            <ac:spMk id="6" creationId="{0E5CB1C4-4B3E-6BA8-72F6-254CA18320F8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885015564" sldId="297"/>
            <ac:picMk id="9" creationId="{611836F2-A025-3D69-15C1-6BBB9B4826E8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056370047" sldId="298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56370047" sldId="298"/>
            <ac:spMk id="2" creationId="{1E52D430-C55E-57A3-870D-359F1487922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56370047" sldId="298"/>
            <ac:spMk id="4" creationId="{8D2D987A-D854-64A0-8742-1830398F62F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56370047" sldId="298"/>
            <ac:spMk id="5" creationId="{E666A236-8555-E5C7-0463-8943DD523AB9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056370047" sldId="298"/>
            <ac:spMk id="6" creationId="{7CDBFF1A-0D2C-1F7C-7948-522FDB9DC6B1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056370047" sldId="298"/>
            <ac:picMk id="9" creationId="{FFFA8BF6-D8E5-B577-0A2B-2336D7C7EA40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1507796572" sldId="299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507796572" sldId="299"/>
            <ac:spMk id="2" creationId="{41635AD1-274D-64FC-441B-F6DD9B383BA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507796572" sldId="299"/>
            <ac:spMk id="4" creationId="{77B66F78-CC06-7E8E-E0B9-FBF0519A9C3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507796572" sldId="299"/>
            <ac:spMk id="5" creationId="{539A91A8-E220-C225-7EAE-A34AFF43DBF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507796572" sldId="299"/>
            <ac:spMk id="6" creationId="{47106A8E-5093-6D31-D2FA-6CBD0C4CEA17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1507796572" sldId="299"/>
            <ac:picMk id="10" creationId="{7C559C96-0EA0-8850-3F77-B631366B05F4}"/>
          </ac:picMkLst>
        </pc:picChg>
      </pc:sldChg>
      <pc:sldChg chg="del">
        <pc:chgData name="Mateus Winter" userId="S::mateus.winter@trust.group::71f0b429-a323-4769-bde4-84558e27105c" providerId="AD" clId="Web-{D46A7684-4C72-BB7E-A2F4-30524B23BD3A}" dt="2025-02-13T22:47:14.439" v="108"/>
        <pc:sldMkLst>
          <pc:docMk/>
          <pc:sldMk cId="4246210139" sldId="300"/>
        </pc:sldMkLst>
      </pc:sldChg>
      <pc:sldChg chg="add del">
        <pc:chgData name="Mateus Winter" userId="S::mateus.winter@trust.group::71f0b429-a323-4769-bde4-84558e27105c" providerId="AD" clId="Web-{D46A7684-4C72-BB7E-A2F4-30524B23BD3A}" dt="2025-02-13T22:47:23.893" v="110"/>
        <pc:sldMkLst>
          <pc:docMk/>
          <pc:sldMk cId="581575776" sldId="301"/>
        </pc:sldMkLst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924534624" sldId="302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924534624" sldId="302"/>
            <ac:spMk id="2" creationId="{F99D8DC5-46A4-FADF-6660-705E2F635694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924534624" sldId="302"/>
            <ac:spMk id="4" creationId="{1E04D508-17F1-95FF-2ACF-9EA06078C8F4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924534624" sldId="302"/>
            <ac:spMk id="5" creationId="{615FB2D3-FA2F-7BF9-626F-59491E999E41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924534624" sldId="302"/>
            <ac:spMk id="6" creationId="{52C960DB-09FC-0A40-478A-0EC9B3EBA039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924534624" sldId="302"/>
            <ac:picMk id="14" creationId="{A50CD2F1-8A8D-5F3D-5E15-A89C2D502BA3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266149650" sldId="303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66149650" sldId="303"/>
            <ac:spMk id="2" creationId="{128DCB45-8485-E87A-081B-599B8B77C18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66149650" sldId="303"/>
            <ac:spMk id="4" creationId="{1151D412-6141-023D-DEEB-6B78A143CC2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66149650" sldId="303"/>
            <ac:spMk id="5" creationId="{68E96CA9-B789-3015-7879-E1F907AB9380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266149650" sldId="303"/>
            <ac:spMk id="6" creationId="{A39AC208-E0B7-A71B-4517-5FBFDE1A7135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266149650" sldId="303"/>
            <ac:picMk id="13" creationId="{B966B1F1-0E4C-1D6A-B80F-4F4CF34DDC3D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35227004" sldId="304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35227004" sldId="304"/>
            <ac:spMk id="2" creationId="{935243AE-8817-850A-F2C0-85E62B6ADD2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35227004" sldId="304"/>
            <ac:spMk id="4" creationId="{EEC6B47F-667B-D09A-F361-979DF3777AB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35227004" sldId="304"/>
            <ac:spMk id="5" creationId="{0D81502D-8732-C8DF-E5B7-E1F87C6C443D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35227004" sldId="304"/>
            <ac:spMk id="6" creationId="{D2F20FBB-004A-2614-2F7C-323E09F0E708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235227004" sldId="304"/>
            <ac:picMk id="9" creationId="{A79C02C4-969F-D25D-93F7-A4B147B73137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1104045269" sldId="305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104045269" sldId="305"/>
            <ac:spMk id="2" creationId="{5E19E0C8-46E4-84E7-3A1C-9A010DCA631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104045269" sldId="305"/>
            <ac:spMk id="4" creationId="{8446E4CF-05E8-5122-846C-E97208AD54DC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104045269" sldId="305"/>
            <ac:spMk id="5" creationId="{9183B4B0-78EA-21CE-05A3-A2B7D169C09A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104045269" sldId="305"/>
            <ac:spMk id="6" creationId="{5E138A4D-7FF9-C8FD-5C7D-120014105A0D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1104045269" sldId="305"/>
            <ac:picMk id="10" creationId="{433F933B-C660-C64F-8B92-6933CFE55614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637364728" sldId="306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637364728" sldId="306"/>
            <ac:spMk id="2" creationId="{FB92CFCE-AA7C-580E-04A8-A262E4DBC69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637364728" sldId="306"/>
            <ac:spMk id="4" creationId="{4CC4D951-0E2D-867A-DBAB-EE80D96B25AE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637364728" sldId="306"/>
            <ac:spMk id="5" creationId="{26E16C93-7F27-C7E8-5DCD-3B9F136F8532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637364728" sldId="306"/>
            <ac:spMk id="6" creationId="{8483E1FF-5726-3C62-E420-419C2B93FF53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637364728" sldId="306"/>
            <ac:picMk id="9" creationId="{81B0D435-D9F0-B338-9362-C104575857D7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04454266" sldId="307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4454266" sldId="307"/>
            <ac:spMk id="2" creationId="{5FF1BDB7-2E64-C067-3B26-1B1E77878CD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4454266" sldId="307"/>
            <ac:spMk id="4" creationId="{EBFE9774-9C34-3901-0FAC-8EA38FB01C0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4454266" sldId="307"/>
            <ac:spMk id="5" creationId="{D046F525-33B0-9134-F741-EA4CF5F1FCB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4454266" sldId="307"/>
            <ac:spMk id="6" creationId="{E3D87BFC-1297-9B58-9046-BAC0EDB4620C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204454266" sldId="307"/>
            <ac:picMk id="9" creationId="{78BC1253-8E38-F024-71B6-123095DC62DF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3904668155" sldId="308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04668155" sldId="308"/>
            <ac:spMk id="2" creationId="{1917B88D-F7C0-EF9E-0D68-AF9B38BA40C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04668155" sldId="308"/>
            <ac:spMk id="4" creationId="{5194BB56-7D76-FEE9-FCB2-D467E1C04B1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04668155" sldId="308"/>
            <ac:spMk id="5" creationId="{B88824DF-44DA-0A14-96D4-8A7F54E93263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3904668155" sldId="308"/>
            <ac:spMk id="6" creationId="{87B0AC0A-62ED-350E-76CF-3D067EC8DA1E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3904668155" sldId="308"/>
            <ac:picMk id="10" creationId="{ADCC497B-AEB5-C71B-F690-C57E85B8B4D1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2067149611" sldId="310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67149611" sldId="310"/>
            <ac:spMk id="2" creationId="{923FC5D0-4C5A-0AB8-E129-E50E16B586C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67149611" sldId="310"/>
            <ac:spMk id="4" creationId="{B680C88F-10A9-C36B-E3E0-E446C65E2A56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67149611" sldId="310"/>
            <ac:spMk id="5" creationId="{44E6D558-E42B-8519-7756-9EE113933AE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2067149611" sldId="310"/>
            <ac:spMk id="6" creationId="{00C69422-CD30-0327-7BDF-718AEDE7BFF6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2067149611" sldId="310"/>
            <ac:picMk id="9" creationId="{8181652C-07DA-80BC-75B7-CC49E50AFA71}"/>
          </ac:picMkLst>
        </pc:picChg>
      </pc:sldChg>
      <pc:sldChg chg="modSp mod modClrScheme chgLayout">
        <pc:chgData name="Mateus Winter" userId="S::mateus.winter@trust.group::71f0b429-a323-4769-bde4-84558e27105c" providerId="AD" clId="Web-{D46A7684-4C72-BB7E-A2F4-30524B23BD3A}" dt="2025-02-14T00:25:29.720" v="163"/>
        <pc:sldMkLst>
          <pc:docMk/>
          <pc:sldMk cId="193072302" sldId="311"/>
        </pc:sldMkLst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93072302" sldId="311"/>
            <ac:spMk id="2" creationId="{58E8373B-5412-D3C0-CC2D-D631A7610338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93072302" sldId="311"/>
            <ac:spMk id="4" creationId="{2991F742-C74F-683B-66D8-B84B4D4F353B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93072302" sldId="311"/>
            <ac:spMk id="5" creationId="{25F2B790-930F-C04E-EABC-8DAF3F3960F5}"/>
          </ac:spMkLst>
        </pc:spChg>
        <pc:spChg chg="mod ord">
          <ac:chgData name="Mateus Winter" userId="S::mateus.winter@trust.group::71f0b429-a323-4769-bde4-84558e27105c" providerId="AD" clId="Web-{D46A7684-4C72-BB7E-A2F4-30524B23BD3A}" dt="2025-02-14T00:25:29.720" v="163"/>
          <ac:spMkLst>
            <pc:docMk/>
            <pc:sldMk cId="193072302" sldId="311"/>
            <ac:spMk id="6" creationId="{BC9D49CD-319F-D07A-D90F-76791ED5E619}"/>
          </ac:spMkLst>
        </pc:spChg>
        <pc:picChg chg="mod ord">
          <ac:chgData name="Mateus Winter" userId="S::mateus.winter@trust.group::71f0b429-a323-4769-bde4-84558e27105c" providerId="AD" clId="Web-{D46A7684-4C72-BB7E-A2F4-30524B23BD3A}" dt="2025-02-14T00:25:29.720" v="163"/>
          <ac:picMkLst>
            <pc:docMk/>
            <pc:sldMk cId="193072302" sldId="311"/>
            <ac:picMk id="10" creationId="{5814F30E-16F0-63DA-E4FF-F1284203E3FF}"/>
          </ac:picMkLst>
        </pc:picChg>
      </pc:sldChg>
      <pc:sldMasterChg chg="del delSldLayout">
        <pc:chgData name="Mateus Winter" userId="S::mateus.winter@trust.group::71f0b429-a323-4769-bde4-84558e27105c" providerId="AD" clId="Web-{D46A7684-4C72-BB7E-A2F4-30524B23BD3A}" dt="2025-02-14T00:25:29.720" v="163"/>
        <pc:sldMasterMkLst>
          <pc:docMk/>
          <pc:sldMasterMk cId="4053071425" sldId="2147483726"/>
        </pc:sldMasterMkLst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405480151" sldId="2147483727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1815732919" sldId="2147483728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855284416" sldId="2147483729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69291616" sldId="2147483730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67543662" sldId="2147483731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1653701556" sldId="2147483732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834732239" sldId="2147483733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4185700777" sldId="2147483734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644836093" sldId="2147483735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2852958450" sldId="2147483736"/>
          </pc:sldLayoutMkLst>
        </pc:sldLayoutChg>
        <pc:sldLayoutChg chg="del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4053071425" sldId="2147483726"/>
            <pc:sldLayoutMk cId="3921917631" sldId="2147483737"/>
          </pc:sldLayoutMkLst>
        </pc:sldLayoutChg>
      </pc:sldMasterChg>
      <pc:sldMasterChg chg="add addSldLayout modSldLayout">
        <pc:chgData name="Mateus Winter" userId="S::mateus.winter@trust.group::71f0b429-a323-4769-bde4-84558e27105c" providerId="AD" clId="Web-{D46A7684-4C72-BB7E-A2F4-30524B23BD3A}" dt="2025-02-14T00:25:29.720" v="163"/>
        <pc:sldMasterMkLst>
          <pc:docMk/>
          <pc:sldMasterMk cId="2093792072" sldId="2147483738"/>
        </pc:sldMasterMkLst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3466910435" sldId="2147483739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3573869201" sldId="2147483740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2136372017" sldId="2147483741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2936314073" sldId="2147483742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794227749" sldId="2147483743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3114823141" sldId="2147483744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2727660363" sldId="2147483745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3735793332" sldId="2147483746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453622186" sldId="2147483747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2993098226" sldId="2147483748"/>
          </pc:sldLayoutMkLst>
        </pc:sldLayoutChg>
        <pc:sldLayoutChg chg="add mod replId">
          <pc:chgData name="Mateus Winter" userId="S::mateus.winter@trust.group::71f0b429-a323-4769-bde4-84558e27105c" providerId="AD" clId="Web-{D46A7684-4C72-BB7E-A2F4-30524B23BD3A}" dt="2025-02-14T00:25:29.720" v="163"/>
          <pc:sldLayoutMkLst>
            <pc:docMk/>
            <pc:sldMasterMk cId="2093792072" sldId="2147483738"/>
            <pc:sldLayoutMk cId="412056861" sldId="2147483749"/>
          </pc:sldLayoutMkLst>
        </pc:sldLayoutChg>
      </pc:sldMaster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</pc:sldChg>
    </pc:docChg>
  </pc:docChgLst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</pc:sld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</pc:sld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name="Eduardo Savian" userId="6aa2aa38-fafe-4688-8d4b-1b846ff81a27" providerId="ADAL" clId="{2FD21989-62B4-4C7B-B8BE-491C05D9B9F5}"/>
    <pc:docChg chg="undo custSel addSld delSld modSld sldOrd addSection delSection modSection">
      <pc:chgData name="Eduardo Savian" userId="6aa2aa38-fafe-4688-8d4b-1b846ff81a27" providerId="ADAL" clId="{2FD21989-62B4-4C7B-B8BE-491C05D9B9F5}" dt="2025-02-13T22:58:05.545" v="226" actId="22"/>
      <pc:docMkLst>
        <pc:docMk/>
      </pc:docMkLst>
      <pc:sldChg chg="ord">
        <pc:chgData name="Eduardo Savian" userId="6aa2aa38-fafe-4688-8d4b-1b846ff81a27" providerId="ADAL" clId="{2FD21989-62B4-4C7B-B8BE-491C05D9B9F5}" dt="2025-02-13T22:33:54.231" v="23" actId="20578"/>
        <pc:sldMkLst>
          <pc:docMk/>
          <pc:sldMk cId="3775945265" sldId="257"/>
        </pc:sldMkLst>
      </pc:sldChg>
      <pc:sldChg chg="modSp mod">
        <pc:chgData name="Eduardo Savian" userId="6aa2aa38-fafe-4688-8d4b-1b846ff81a27" providerId="ADAL" clId="{2FD21989-62B4-4C7B-B8BE-491C05D9B9F5}" dt="2025-02-13T22:53:23.654" v="198" actId="20577"/>
        <pc:sldMkLst>
          <pc:docMk/>
          <pc:sldMk cId="2097304172" sldId="268"/>
        </pc:sldMkLst>
        <pc:spChg chg="mod">
          <ac:chgData name="Eduardo Savian" userId="6aa2aa38-fafe-4688-8d4b-1b846ff81a27" providerId="ADAL" clId="{2FD21989-62B4-4C7B-B8BE-491C05D9B9F5}" dt="2025-02-13T22:53:23.654" v="198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ord">
        <pc:chgData name="Eduardo Savian" userId="6aa2aa38-fafe-4688-8d4b-1b846ff81a27" providerId="ADAL" clId="{2FD21989-62B4-4C7B-B8BE-491C05D9B9F5}" dt="2025-02-13T22:51:40.787" v="181" actId="20578"/>
        <pc:sldMkLst>
          <pc:docMk/>
          <pc:sldMk cId="3991824961" sldId="286"/>
        </pc:sldMkLst>
      </pc:sldChg>
      <pc:sldChg chg="ord">
        <pc:chgData name="Eduardo Savian" userId="6aa2aa38-fafe-4688-8d4b-1b846ff81a27" providerId="ADAL" clId="{2FD21989-62B4-4C7B-B8BE-491C05D9B9F5}" dt="2025-02-13T22:51:39.424" v="180"/>
        <pc:sldMkLst>
          <pc:docMk/>
          <pc:sldMk cId="2627626893" sldId="290"/>
        </pc:sldMkLst>
      </pc:sldChg>
      <pc:sldChg chg="addSp delSp modSp new mod ord">
        <pc:chgData name="Eduardo Savian" userId="6aa2aa38-fafe-4688-8d4b-1b846ff81a27" providerId="ADAL" clId="{2FD21989-62B4-4C7B-B8BE-491C05D9B9F5}" dt="2025-02-13T22:49:30.139" v="66"/>
        <pc:sldMkLst>
          <pc:docMk/>
          <pc:sldMk cId="3061731362" sldId="291"/>
        </pc:sldMkLst>
        <pc:spChg chg="del">
          <ac:chgData name="Eduardo Savian" userId="6aa2aa38-fafe-4688-8d4b-1b846ff81a27" providerId="ADAL" clId="{2FD21989-62B4-4C7B-B8BE-491C05D9B9F5}" dt="2025-02-13T22:33:56.603" v="24" actId="22"/>
          <ac:spMkLst>
            <pc:docMk/>
            <pc:sldMk cId="3061731362" sldId="291"/>
            <ac:spMk id="3" creationId="{826BAECD-35A0-C9B0-404F-1E0A995EF3D7}"/>
          </ac:spMkLst>
        </pc:spChg>
        <pc:spChg chg="add del mod">
          <ac:chgData name="Eduardo Savian" userId="6aa2aa38-fafe-4688-8d4b-1b846ff81a27" providerId="ADAL" clId="{2FD21989-62B4-4C7B-B8BE-491C05D9B9F5}" dt="2025-02-13T22:34:36.647" v="26" actId="22"/>
          <ac:spMkLst>
            <pc:docMk/>
            <pc:sldMk cId="3061731362" sldId="291"/>
            <ac:spMk id="10" creationId="{3ABF919C-C530-4BCA-E1A2-EBDC22C917E9}"/>
          </ac:spMkLst>
        </pc:spChg>
        <pc:picChg chg="add del mod ord">
          <ac:chgData name="Eduardo Savian" userId="6aa2aa38-fafe-4688-8d4b-1b846ff81a27" providerId="ADAL" clId="{2FD21989-62B4-4C7B-B8BE-491C05D9B9F5}" dt="2025-02-13T22:34:34.801" v="25" actId="478"/>
          <ac:picMkLst>
            <pc:docMk/>
            <pc:sldMk cId="3061731362" sldId="291"/>
            <ac:picMk id="8" creationId="{94AB5D3D-5E7E-E643-4ACB-9B87DF298537}"/>
          </ac:picMkLst>
        </pc:picChg>
        <pc:picChg chg="add mod ord">
          <ac:chgData name="Eduardo Savian" userId="6aa2aa38-fafe-4688-8d4b-1b846ff81a27" providerId="ADAL" clId="{2FD21989-62B4-4C7B-B8BE-491C05D9B9F5}" dt="2025-02-13T22:34:36.647" v="26" actId="22"/>
          <ac:picMkLst>
            <pc:docMk/>
            <pc:sldMk cId="3061731362" sldId="291"/>
            <ac:picMk id="12" creationId="{B3C277B1-8C54-6BB5-4DF4-CB775596B27D}"/>
          </ac:picMkLst>
        </pc:picChg>
      </pc:sldChg>
      <pc:sldChg chg="addSp delSp modSp new mod ord">
        <pc:chgData name="Eduardo Savian" userId="6aa2aa38-fafe-4688-8d4b-1b846ff81a27" providerId="ADAL" clId="{2FD21989-62B4-4C7B-B8BE-491C05D9B9F5}" dt="2025-02-13T22:35:20.232" v="28" actId="22"/>
        <pc:sldMkLst>
          <pc:docMk/>
          <pc:sldMk cId="448675431" sldId="292"/>
        </pc:sldMkLst>
        <pc:spChg chg="del">
          <ac:chgData name="Eduardo Savian" userId="6aa2aa38-fafe-4688-8d4b-1b846ff81a27" providerId="ADAL" clId="{2FD21989-62B4-4C7B-B8BE-491C05D9B9F5}" dt="2025-02-13T22:35:20.232" v="28" actId="22"/>
          <ac:spMkLst>
            <pc:docMk/>
            <pc:sldMk cId="448675431" sldId="292"/>
            <ac:spMk id="3" creationId="{43BC3EAB-DB24-4CBC-6CC4-8BA862AD0D55}"/>
          </ac:spMkLst>
        </pc:spChg>
        <pc:picChg chg="add mod ord">
          <ac:chgData name="Eduardo Savian" userId="6aa2aa38-fafe-4688-8d4b-1b846ff81a27" providerId="ADAL" clId="{2FD21989-62B4-4C7B-B8BE-491C05D9B9F5}" dt="2025-02-13T22:35:20.232" v="28" actId="22"/>
          <ac:picMkLst>
            <pc:docMk/>
            <pc:sldMk cId="448675431" sldId="292"/>
            <ac:picMk id="8" creationId="{80BC2285-793E-7075-766F-8C3AFEFB415D}"/>
          </ac:picMkLst>
        </pc:picChg>
      </pc:sldChg>
      <pc:sldChg chg="addSp delSp modSp new mod ord">
        <pc:chgData name="Eduardo Savian" userId="6aa2aa38-fafe-4688-8d4b-1b846ff81a27" providerId="ADAL" clId="{2FD21989-62B4-4C7B-B8BE-491C05D9B9F5}" dt="2025-02-13T22:35:39.976" v="29" actId="22"/>
        <pc:sldMkLst>
          <pc:docMk/>
          <pc:sldMk cId="329317576" sldId="293"/>
        </pc:sldMkLst>
        <pc:spChg chg="del">
          <ac:chgData name="Eduardo Savian" userId="6aa2aa38-fafe-4688-8d4b-1b846ff81a27" providerId="ADAL" clId="{2FD21989-62B4-4C7B-B8BE-491C05D9B9F5}" dt="2025-02-13T22:35:39.976" v="29" actId="22"/>
          <ac:spMkLst>
            <pc:docMk/>
            <pc:sldMk cId="329317576" sldId="293"/>
            <ac:spMk id="3" creationId="{F9CBBEC3-F4E1-693F-5B04-BA04D70F2148}"/>
          </ac:spMkLst>
        </pc:spChg>
        <pc:picChg chg="add mod ord">
          <ac:chgData name="Eduardo Savian" userId="6aa2aa38-fafe-4688-8d4b-1b846ff81a27" providerId="ADAL" clId="{2FD21989-62B4-4C7B-B8BE-491C05D9B9F5}" dt="2025-02-13T22:35:39.976" v="29" actId="22"/>
          <ac:picMkLst>
            <pc:docMk/>
            <pc:sldMk cId="329317576" sldId="293"/>
            <ac:picMk id="8" creationId="{47077CBB-B924-5AB1-A699-D2BCD39E5E02}"/>
          </ac:picMkLst>
        </pc:picChg>
      </pc:sldChg>
      <pc:sldChg chg="addSp delSp modSp new mod ord">
        <pc:chgData name="Eduardo Savian" userId="6aa2aa38-fafe-4688-8d4b-1b846ff81a27" providerId="ADAL" clId="{2FD21989-62B4-4C7B-B8BE-491C05D9B9F5}" dt="2025-02-13T22:49:31.621" v="68"/>
        <pc:sldMkLst>
          <pc:docMk/>
          <pc:sldMk cId="2103653912" sldId="294"/>
        </pc:sldMkLst>
        <pc:spChg chg="del">
          <ac:chgData name="Eduardo Savian" userId="6aa2aa38-fafe-4688-8d4b-1b846ff81a27" providerId="ADAL" clId="{2FD21989-62B4-4C7B-B8BE-491C05D9B9F5}" dt="2025-02-13T22:34:56.203" v="27" actId="22"/>
          <ac:spMkLst>
            <pc:docMk/>
            <pc:sldMk cId="2103653912" sldId="294"/>
            <ac:spMk id="3" creationId="{C67B6CB0-6FAA-AF4F-B446-89232E54DA14}"/>
          </ac:spMkLst>
        </pc:spChg>
        <pc:picChg chg="add mod ord">
          <ac:chgData name="Eduardo Savian" userId="6aa2aa38-fafe-4688-8d4b-1b846ff81a27" providerId="ADAL" clId="{2FD21989-62B4-4C7B-B8BE-491C05D9B9F5}" dt="2025-02-13T22:34:56.203" v="27" actId="22"/>
          <ac:picMkLst>
            <pc:docMk/>
            <pc:sldMk cId="2103653912" sldId="294"/>
            <ac:picMk id="8" creationId="{0DEA3960-A8B4-CC4E-0DA5-067C36C8AA21}"/>
          </ac:picMkLst>
        </pc:picChg>
      </pc:sldChg>
      <pc:sldChg chg="addSp delSp modSp add mod ord">
        <pc:chgData name="Eduardo Savian" userId="6aa2aa38-fafe-4688-8d4b-1b846ff81a27" providerId="ADAL" clId="{2FD21989-62B4-4C7B-B8BE-491C05D9B9F5}" dt="2025-02-13T22:50:47.756" v="160"/>
        <pc:sldMkLst>
          <pc:docMk/>
          <pc:sldMk cId="3935394951" sldId="295"/>
        </pc:sldMkLst>
        <pc:spChg chg="add del mod">
          <ac:chgData name="Eduardo Savian" userId="6aa2aa38-fafe-4688-8d4b-1b846ff81a27" providerId="ADAL" clId="{2FD21989-62B4-4C7B-B8BE-491C05D9B9F5}" dt="2025-02-13T22:36:05.799" v="35" actId="22"/>
          <ac:spMkLst>
            <pc:docMk/>
            <pc:sldMk cId="3935394951" sldId="295"/>
            <ac:spMk id="10" creationId="{DD2B690C-4B35-F723-6D3B-10E733BC5853}"/>
          </ac:spMkLst>
        </pc:spChg>
        <pc:picChg chg="add del">
          <ac:chgData name="Eduardo Savian" userId="6aa2aa38-fafe-4688-8d4b-1b846ff81a27" providerId="ADAL" clId="{2FD21989-62B4-4C7B-B8BE-491C05D9B9F5}" dt="2025-02-13T22:36:01.580" v="33" actId="22"/>
          <ac:picMkLst>
            <pc:docMk/>
            <pc:sldMk cId="3935394951" sldId="295"/>
            <ac:picMk id="7" creationId="{D0A22867-2F36-0CF3-3FA2-145623706175}"/>
          </ac:picMkLst>
        </pc:picChg>
        <pc:picChg chg="del">
          <ac:chgData name="Eduardo Savian" userId="6aa2aa38-fafe-4688-8d4b-1b846ff81a27" providerId="ADAL" clId="{2FD21989-62B4-4C7B-B8BE-491C05D9B9F5}" dt="2025-02-13T22:36:02.315" v="34" actId="478"/>
          <ac:picMkLst>
            <pc:docMk/>
            <pc:sldMk cId="3935394951" sldId="295"/>
            <ac:picMk id="8" creationId="{3EF0F9AB-5173-936A-F147-E15ACEA22D02}"/>
          </ac:picMkLst>
        </pc:picChg>
        <pc:picChg chg="add mod ord">
          <ac:chgData name="Eduardo Savian" userId="6aa2aa38-fafe-4688-8d4b-1b846ff81a27" providerId="ADAL" clId="{2FD21989-62B4-4C7B-B8BE-491C05D9B9F5}" dt="2025-02-13T22:36:05.799" v="35" actId="22"/>
          <ac:picMkLst>
            <pc:docMk/>
            <pc:sldMk cId="3935394951" sldId="295"/>
            <ac:picMk id="12" creationId="{C30B86E7-1CED-E4F4-D2E9-98C475271B7F}"/>
          </ac:picMkLst>
        </pc:picChg>
      </pc:sldChg>
      <pc:sldChg chg="addSp delSp modSp add mod ord">
        <pc:chgData name="Eduardo Savian" userId="6aa2aa38-fafe-4688-8d4b-1b846ff81a27" providerId="ADAL" clId="{2FD21989-62B4-4C7B-B8BE-491C05D9B9F5}" dt="2025-02-13T22:50:49.064" v="162"/>
        <pc:sldMkLst>
          <pc:docMk/>
          <pc:sldMk cId="2100709581" sldId="296"/>
        </pc:sldMkLst>
        <pc:spChg chg="add del mod">
          <ac:chgData name="Eduardo Savian" userId="6aa2aa38-fafe-4688-8d4b-1b846ff81a27" providerId="ADAL" clId="{2FD21989-62B4-4C7B-B8BE-491C05D9B9F5}" dt="2025-02-13T22:36:19.836" v="37" actId="22"/>
          <ac:spMkLst>
            <pc:docMk/>
            <pc:sldMk cId="2100709581" sldId="296"/>
            <ac:spMk id="7" creationId="{2B47B923-EFB6-D9ED-C865-F0C0543E61EE}"/>
          </ac:spMkLst>
        </pc:spChg>
        <pc:picChg chg="del">
          <ac:chgData name="Eduardo Savian" userId="6aa2aa38-fafe-4688-8d4b-1b846ff81a27" providerId="ADAL" clId="{2FD21989-62B4-4C7B-B8BE-491C05D9B9F5}" dt="2025-02-13T22:36:18.160" v="36" actId="478"/>
          <ac:picMkLst>
            <pc:docMk/>
            <pc:sldMk cId="2100709581" sldId="296"/>
            <ac:picMk id="8" creationId="{851CEB76-DD03-81A1-C045-FFB50513A903}"/>
          </ac:picMkLst>
        </pc:picChg>
        <pc:picChg chg="add mod ord">
          <ac:chgData name="Eduardo Savian" userId="6aa2aa38-fafe-4688-8d4b-1b846ff81a27" providerId="ADAL" clId="{2FD21989-62B4-4C7B-B8BE-491C05D9B9F5}" dt="2025-02-13T22:36:19.836" v="37" actId="22"/>
          <ac:picMkLst>
            <pc:docMk/>
            <pc:sldMk cId="2100709581" sldId="296"/>
            <ac:picMk id="10" creationId="{34292D9F-8728-859F-5315-0926BA104D76}"/>
          </ac:picMkLst>
        </pc:picChg>
      </pc:sldChg>
      <pc:sldChg chg="addSp delSp modSp add mod ord">
        <pc:chgData name="Eduardo Savian" userId="6aa2aa38-fafe-4688-8d4b-1b846ff81a27" providerId="ADAL" clId="{2FD21989-62B4-4C7B-B8BE-491C05D9B9F5}" dt="2025-02-13T22:51:08.202" v="172"/>
        <pc:sldMkLst>
          <pc:docMk/>
          <pc:sldMk cId="3885015564" sldId="297"/>
        </pc:sldMkLst>
        <pc:spChg chg="add del mod">
          <ac:chgData name="Eduardo Savian" userId="6aa2aa38-fafe-4688-8d4b-1b846ff81a27" providerId="ADAL" clId="{2FD21989-62B4-4C7B-B8BE-491C05D9B9F5}" dt="2025-02-13T22:36:40.820" v="43" actId="22"/>
          <ac:spMkLst>
            <pc:docMk/>
            <pc:sldMk cId="3885015564" sldId="297"/>
            <ac:spMk id="7" creationId="{D1429538-B25C-2EF2-A8A3-19BD8A27F022}"/>
          </ac:spMkLst>
        </pc:spChg>
        <pc:picChg chg="add mod ord">
          <ac:chgData name="Eduardo Savian" userId="6aa2aa38-fafe-4688-8d4b-1b846ff81a27" providerId="ADAL" clId="{2FD21989-62B4-4C7B-B8BE-491C05D9B9F5}" dt="2025-02-13T22:36:40.820" v="43" actId="22"/>
          <ac:picMkLst>
            <pc:docMk/>
            <pc:sldMk cId="3885015564" sldId="297"/>
            <ac:picMk id="9" creationId="{611836F2-A025-3D69-15C1-6BBB9B4826E8}"/>
          </ac:picMkLst>
        </pc:picChg>
        <pc:picChg chg="del">
          <ac:chgData name="Eduardo Savian" userId="6aa2aa38-fafe-4688-8d4b-1b846ff81a27" providerId="ADAL" clId="{2FD21989-62B4-4C7B-B8BE-491C05D9B9F5}" dt="2025-02-13T22:36:32.387" v="40" actId="478"/>
          <ac:picMkLst>
            <pc:docMk/>
            <pc:sldMk cId="3885015564" sldId="297"/>
            <ac:picMk id="10" creationId="{6B3FD3C3-442C-CF38-1BB3-783BAD7B1AC6}"/>
          </ac:picMkLst>
        </pc:picChg>
      </pc:sldChg>
      <pc:sldChg chg="addSp delSp modSp add mod ord">
        <pc:chgData name="Eduardo Savian" userId="6aa2aa38-fafe-4688-8d4b-1b846ff81a27" providerId="ADAL" clId="{2FD21989-62B4-4C7B-B8BE-491C05D9B9F5}" dt="2025-02-13T22:51:03.009" v="170"/>
        <pc:sldMkLst>
          <pc:docMk/>
          <pc:sldMk cId="3056370047" sldId="298"/>
        </pc:sldMkLst>
        <pc:spChg chg="add del mod">
          <ac:chgData name="Eduardo Savian" userId="6aa2aa38-fafe-4688-8d4b-1b846ff81a27" providerId="ADAL" clId="{2FD21989-62B4-4C7B-B8BE-491C05D9B9F5}" dt="2025-02-13T22:42:13.472" v="45" actId="22"/>
          <ac:spMkLst>
            <pc:docMk/>
            <pc:sldMk cId="3056370047" sldId="298"/>
            <ac:spMk id="7" creationId="{65BE2C6C-6717-9FAA-E0B8-6CFAC4FF5A27}"/>
          </ac:spMkLst>
        </pc:spChg>
        <pc:picChg chg="add mod ord">
          <ac:chgData name="Eduardo Savian" userId="6aa2aa38-fafe-4688-8d4b-1b846ff81a27" providerId="ADAL" clId="{2FD21989-62B4-4C7B-B8BE-491C05D9B9F5}" dt="2025-02-13T22:42:13.472" v="45" actId="22"/>
          <ac:picMkLst>
            <pc:docMk/>
            <pc:sldMk cId="3056370047" sldId="298"/>
            <ac:picMk id="9" creationId="{FFFA8BF6-D8E5-B577-0A2B-2336D7C7EA40}"/>
          </ac:picMkLst>
        </pc:picChg>
        <pc:picChg chg="del">
          <ac:chgData name="Eduardo Savian" userId="6aa2aa38-fafe-4688-8d4b-1b846ff81a27" providerId="ADAL" clId="{2FD21989-62B4-4C7B-B8BE-491C05D9B9F5}" dt="2025-02-13T22:36:53.216" v="44" actId="478"/>
          <ac:picMkLst>
            <pc:docMk/>
            <pc:sldMk cId="3056370047" sldId="298"/>
            <ac:picMk id="10" creationId="{4AE643D8-284F-C506-1070-66165F952D8D}"/>
          </ac:picMkLst>
        </pc:picChg>
      </pc:sldChg>
      <pc:sldChg chg="addSp delSp modSp add mod ord">
        <pc:chgData name="Eduardo Savian" userId="6aa2aa38-fafe-4688-8d4b-1b846ff81a27" providerId="ADAL" clId="{2FD21989-62B4-4C7B-B8BE-491C05D9B9F5}" dt="2025-02-13T22:51:02.180" v="168"/>
        <pc:sldMkLst>
          <pc:docMk/>
          <pc:sldMk cId="1507796572" sldId="299"/>
        </pc:sldMkLst>
        <pc:spChg chg="add del mod">
          <ac:chgData name="Eduardo Savian" userId="6aa2aa38-fafe-4688-8d4b-1b846ff81a27" providerId="ADAL" clId="{2FD21989-62B4-4C7B-B8BE-491C05D9B9F5}" dt="2025-02-13T22:42:35.469" v="48" actId="22"/>
          <ac:spMkLst>
            <pc:docMk/>
            <pc:sldMk cId="1507796572" sldId="299"/>
            <ac:spMk id="7" creationId="{5F5839A5-999E-611D-8CE8-6C53436D5394}"/>
          </ac:spMkLst>
        </pc:spChg>
        <pc:picChg chg="del">
          <ac:chgData name="Eduardo Savian" userId="6aa2aa38-fafe-4688-8d4b-1b846ff81a27" providerId="ADAL" clId="{2FD21989-62B4-4C7B-B8BE-491C05D9B9F5}" dt="2025-02-13T22:42:33.600" v="47" actId="478"/>
          <ac:picMkLst>
            <pc:docMk/>
            <pc:sldMk cId="1507796572" sldId="299"/>
            <ac:picMk id="9" creationId="{9CFDD951-3A4F-338C-9E5D-548D36A48A01}"/>
          </ac:picMkLst>
        </pc:picChg>
        <pc:picChg chg="add mod ord">
          <ac:chgData name="Eduardo Savian" userId="6aa2aa38-fafe-4688-8d4b-1b846ff81a27" providerId="ADAL" clId="{2FD21989-62B4-4C7B-B8BE-491C05D9B9F5}" dt="2025-02-13T22:42:35.469" v="48" actId="22"/>
          <ac:picMkLst>
            <pc:docMk/>
            <pc:sldMk cId="1507796572" sldId="299"/>
            <ac:picMk id="10" creationId="{7C559C96-0EA0-8850-3F77-B631366B05F4}"/>
          </ac:picMkLst>
        </pc:picChg>
      </pc:sldChg>
      <pc:sldChg chg="add">
        <pc:chgData name="Eduardo Savian" userId="6aa2aa38-fafe-4688-8d4b-1b846ff81a27" providerId="ADAL" clId="{2FD21989-62B4-4C7B-B8BE-491C05D9B9F5}" dt="2025-02-13T22:44:34.395" v="49" actId="2890"/>
        <pc:sldMkLst>
          <pc:docMk/>
          <pc:sldMk cId="4246210139" sldId="300"/>
        </pc:sldMkLst>
      </pc:sldChg>
      <pc:sldChg chg="add del">
        <pc:chgData name="Eduardo Savian" userId="6aa2aa38-fafe-4688-8d4b-1b846ff81a27" providerId="ADAL" clId="{2FD21989-62B4-4C7B-B8BE-491C05D9B9F5}" dt="2025-02-13T22:47:36.336" v="56" actId="2696"/>
        <pc:sldMkLst>
          <pc:docMk/>
          <pc:sldMk cId="581575776" sldId="301"/>
        </pc:sldMkLst>
      </pc:sldChg>
      <pc:sldChg chg="addSp delSp modSp add mod">
        <pc:chgData name="Eduardo Savian" userId="6aa2aa38-fafe-4688-8d4b-1b846ff81a27" providerId="ADAL" clId="{2FD21989-62B4-4C7B-B8BE-491C05D9B9F5}" dt="2025-02-13T22:50:25.406" v="158" actId="20577"/>
        <pc:sldMkLst>
          <pc:docMk/>
          <pc:sldMk cId="924534624" sldId="302"/>
        </pc:sldMkLst>
        <pc:spChg chg="mod">
          <ac:chgData name="Eduardo Savian" userId="6aa2aa38-fafe-4688-8d4b-1b846ff81a27" providerId="ADAL" clId="{2FD21989-62B4-4C7B-B8BE-491C05D9B9F5}" dt="2025-02-13T22:50:25.406" v="158" actId="20577"/>
          <ac:spMkLst>
            <pc:docMk/>
            <pc:sldMk cId="924534624" sldId="302"/>
            <ac:spMk id="2" creationId="{F99D8DC5-46A4-FADF-6660-705E2F635694}"/>
          </ac:spMkLst>
        </pc:spChg>
        <pc:spChg chg="add del mod">
          <ac:chgData name="Eduardo Savian" userId="6aa2aa38-fafe-4688-8d4b-1b846ff81a27" providerId="ADAL" clId="{2FD21989-62B4-4C7B-B8BE-491C05D9B9F5}" dt="2025-02-13T22:46:48.933" v="53" actId="22"/>
          <ac:spMkLst>
            <pc:docMk/>
            <pc:sldMk cId="924534624" sldId="302"/>
            <ac:spMk id="7" creationId="{8B9B2E82-8310-DEB3-BF75-2B35A6018DFA}"/>
          </ac:spMkLst>
        </pc:spChg>
        <pc:spChg chg="add del mod">
          <ac:chgData name="Eduardo Savian" userId="6aa2aa38-fafe-4688-8d4b-1b846ff81a27" providerId="ADAL" clId="{2FD21989-62B4-4C7B-B8BE-491C05D9B9F5}" dt="2025-02-13T22:47:32.336" v="55" actId="22"/>
          <ac:spMkLst>
            <pc:docMk/>
            <pc:sldMk cId="924534624" sldId="302"/>
            <ac:spMk id="12" creationId="{A5D07598-2906-1B45-6722-230088F6D93E}"/>
          </ac:spMkLst>
        </pc:spChg>
        <pc:picChg chg="add del mod ord">
          <ac:chgData name="Eduardo Savian" userId="6aa2aa38-fafe-4688-8d4b-1b846ff81a27" providerId="ADAL" clId="{2FD21989-62B4-4C7B-B8BE-491C05D9B9F5}" dt="2025-02-13T22:47:19.239" v="54" actId="478"/>
          <ac:picMkLst>
            <pc:docMk/>
            <pc:sldMk cId="924534624" sldId="302"/>
            <ac:picMk id="9" creationId="{9E5D71B1-3730-5E8B-1330-8AE7DFA9248A}"/>
          </ac:picMkLst>
        </pc:picChg>
        <pc:picChg chg="del">
          <ac:chgData name="Eduardo Savian" userId="6aa2aa38-fafe-4688-8d4b-1b846ff81a27" providerId="ADAL" clId="{2FD21989-62B4-4C7B-B8BE-491C05D9B9F5}" dt="2025-02-13T22:46:47.231" v="52" actId="478"/>
          <ac:picMkLst>
            <pc:docMk/>
            <pc:sldMk cId="924534624" sldId="302"/>
            <ac:picMk id="10" creationId="{8F2D59DC-366A-A13A-66F7-5A73EB2BA787}"/>
          </ac:picMkLst>
        </pc:picChg>
        <pc:picChg chg="add mod ord">
          <ac:chgData name="Eduardo Savian" userId="6aa2aa38-fafe-4688-8d4b-1b846ff81a27" providerId="ADAL" clId="{2FD21989-62B4-4C7B-B8BE-491C05D9B9F5}" dt="2025-02-13T22:47:32.336" v="55" actId="22"/>
          <ac:picMkLst>
            <pc:docMk/>
            <pc:sldMk cId="924534624" sldId="302"/>
            <ac:picMk id="14" creationId="{A50CD2F1-8A8D-5F3D-5E15-A89C2D502BA3}"/>
          </ac:picMkLst>
        </pc:picChg>
      </pc:sldChg>
      <pc:sldChg chg="new del">
        <pc:chgData name="Eduardo Savian" userId="6aa2aa38-fafe-4688-8d4b-1b846ff81a27" providerId="ADAL" clId="{2FD21989-62B4-4C7B-B8BE-491C05D9B9F5}" dt="2025-02-13T22:50:53.502" v="164" actId="2696"/>
        <pc:sldMkLst>
          <pc:docMk/>
          <pc:sldMk cId="148903839" sldId="303"/>
        </pc:sldMkLst>
      </pc:sldChg>
      <pc:sldChg chg="addSp delSp modSp add mod">
        <pc:chgData name="Eduardo Savian" userId="6aa2aa38-fafe-4688-8d4b-1b846ff81a27" providerId="ADAL" clId="{2FD21989-62B4-4C7B-B8BE-491C05D9B9F5}" dt="2025-02-13T22:55:07.715" v="203" actId="22"/>
        <pc:sldMkLst>
          <pc:docMk/>
          <pc:sldMk cId="3266149650" sldId="303"/>
        </pc:sldMkLst>
        <pc:spChg chg="add del mod">
          <ac:chgData name="Eduardo Savian" userId="6aa2aa38-fafe-4688-8d4b-1b846ff81a27" providerId="ADAL" clId="{2FD21989-62B4-4C7B-B8BE-491C05D9B9F5}" dt="2025-02-13T22:54:49.432" v="201" actId="22"/>
          <ac:spMkLst>
            <pc:docMk/>
            <pc:sldMk cId="3266149650" sldId="303"/>
            <ac:spMk id="7" creationId="{6FC702AD-7B6B-A0AB-95A9-A32BD8018114}"/>
          </ac:spMkLst>
        </pc:spChg>
        <pc:spChg chg="add del mod">
          <ac:chgData name="Eduardo Savian" userId="6aa2aa38-fafe-4688-8d4b-1b846ff81a27" providerId="ADAL" clId="{2FD21989-62B4-4C7B-B8BE-491C05D9B9F5}" dt="2025-02-13T22:55:07.715" v="203" actId="22"/>
          <ac:spMkLst>
            <pc:docMk/>
            <pc:sldMk cId="3266149650" sldId="303"/>
            <ac:spMk id="11" creationId="{78427FCA-5781-9522-3787-26847D92E7A6}"/>
          </ac:spMkLst>
        </pc:spChg>
        <pc:picChg chg="add del mod ord">
          <ac:chgData name="Eduardo Savian" userId="6aa2aa38-fafe-4688-8d4b-1b846ff81a27" providerId="ADAL" clId="{2FD21989-62B4-4C7B-B8BE-491C05D9B9F5}" dt="2025-02-13T22:55:05.661" v="202" actId="478"/>
          <ac:picMkLst>
            <pc:docMk/>
            <pc:sldMk cId="3266149650" sldId="303"/>
            <ac:picMk id="9" creationId="{BB188850-DB0D-6305-CA9A-C8567B70B23B}"/>
          </ac:picMkLst>
        </pc:picChg>
        <pc:picChg chg="add mod ord">
          <ac:chgData name="Eduardo Savian" userId="6aa2aa38-fafe-4688-8d4b-1b846ff81a27" providerId="ADAL" clId="{2FD21989-62B4-4C7B-B8BE-491C05D9B9F5}" dt="2025-02-13T22:55:07.715" v="203" actId="22"/>
          <ac:picMkLst>
            <pc:docMk/>
            <pc:sldMk cId="3266149650" sldId="303"/>
            <ac:picMk id="13" creationId="{B966B1F1-0E4C-1D6A-B80F-4F4CF34DDC3D}"/>
          </ac:picMkLst>
        </pc:picChg>
        <pc:picChg chg="del">
          <ac:chgData name="Eduardo Savian" userId="6aa2aa38-fafe-4688-8d4b-1b846ff81a27" providerId="ADAL" clId="{2FD21989-62B4-4C7B-B8BE-491C05D9B9F5}" dt="2025-02-13T22:54:47.054" v="200" actId="478"/>
          <ac:picMkLst>
            <pc:docMk/>
            <pc:sldMk cId="3266149650" sldId="303"/>
            <ac:picMk id="14" creationId="{DEBBF071-E498-A006-DD52-DF6458E2F7AB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5:30.614" v="206" actId="22"/>
        <pc:sldMkLst>
          <pc:docMk/>
          <pc:sldMk cId="235227004" sldId="304"/>
        </pc:sldMkLst>
        <pc:spChg chg="add del mod">
          <ac:chgData name="Eduardo Savian" userId="6aa2aa38-fafe-4688-8d4b-1b846ff81a27" providerId="ADAL" clId="{2FD21989-62B4-4C7B-B8BE-491C05D9B9F5}" dt="2025-02-13T22:55:30.614" v="206" actId="22"/>
          <ac:spMkLst>
            <pc:docMk/>
            <pc:sldMk cId="235227004" sldId="304"/>
            <ac:spMk id="7" creationId="{BC03F315-FA2E-72CF-EDBF-603DBD505029}"/>
          </ac:spMkLst>
        </pc:spChg>
        <pc:picChg chg="add mod ord">
          <ac:chgData name="Eduardo Savian" userId="6aa2aa38-fafe-4688-8d4b-1b846ff81a27" providerId="ADAL" clId="{2FD21989-62B4-4C7B-B8BE-491C05D9B9F5}" dt="2025-02-13T22:55:30.614" v="206" actId="22"/>
          <ac:picMkLst>
            <pc:docMk/>
            <pc:sldMk cId="235227004" sldId="304"/>
            <ac:picMk id="9" creationId="{A79C02C4-969F-D25D-93F7-A4B147B73137}"/>
          </ac:picMkLst>
        </pc:picChg>
        <pc:picChg chg="del">
          <ac:chgData name="Eduardo Savian" userId="6aa2aa38-fafe-4688-8d4b-1b846ff81a27" providerId="ADAL" clId="{2FD21989-62B4-4C7B-B8BE-491C05D9B9F5}" dt="2025-02-13T22:55:14.244" v="205" actId="478"/>
          <ac:picMkLst>
            <pc:docMk/>
            <pc:sldMk cId="235227004" sldId="304"/>
            <ac:picMk id="13" creationId="{063048C2-BA11-0129-5A8B-957343710DC7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5:56.879" v="209" actId="22"/>
        <pc:sldMkLst>
          <pc:docMk/>
          <pc:sldMk cId="1104045269" sldId="305"/>
        </pc:sldMkLst>
        <pc:spChg chg="add del mod">
          <ac:chgData name="Eduardo Savian" userId="6aa2aa38-fafe-4688-8d4b-1b846ff81a27" providerId="ADAL" clId="{2FD21989-62B4-4C7B-B8BE-491C05D9B9F5}" dt="2025-02-13T22:55:56.879" v="209" actId="22"/>
          <ac:spMkLst>
            <pc:docMk/>
            <pc:sldMk cId="1104045269" sldId="305"/>
            <ac:spMk id="7" creationId="{7C7CF2D3-F375-D4E3-9BC8-1652C4EA8AC9}"/>
          </ac:spMkLst>
        </pc:spChg>
        <pc:picChg chg="del">
          <ac:chgData name="Eduardo Savian" userId="6aa2aa38-fafe-4688-8d4b-1b846ff81a27" providerId="ADAL" clId="{2FD21989-62B4-4C7B-B8BE-491C05D9B9F5}" dt="2025-02-13T22:55:54.865" v="208" actId="478"/>
          <ac:picMkLst>
            <pc:docMk/>
            <pc:sldMk cId="1104045269" sldId="305"/>
            <ac:picMk id="9" creationId="{35141DCC-F20E-2C70-D4D3-09C285FCBC5B}"/>
          </ac:picMkLst>
        </pc:picChg>
        <pc:picChg chg="add mod ord">
          <ac:chgData name="Eduardo Savian" userId="6aa2aa38-fafe-4688-8d4b-1b846ff81a27" providerId="ADAL" clId="{2FD21989-62B4-4C7B-B8BE-491C05D9B9F5}" dt="2025-02-13T22:55:56.879" v="209" actId="22"/>
          <ac:picMkLst>
            <pc:docMk/>
            <pc:sldMk cId="1104045269" sldId="305"/>
            <ac:picMk id="10" creationId="{433F933B-C660-C64F-8B92-6933CFE55614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6:30.103" v="213" actId="22"/>
        <pc:sldMkLst>
          <pc:docMk/>
          <pc:sldMk cId="3637364728" sldId="306"/>
        </pc:sldMkLst>
        <pc:spChg chg="add del mod">
          <ac:chgData name="Eduardo Savian" userId="6aa2aa38-fafe-4688-8d4b-1b846ff81a27" providerId="ADAL" clId="{2FD21989-62B4-4C7B-B8BE-491C05D9B9F5}" dt="2025-02-13T22:56:30.103" v="213" actId="22"/>
          <ac:spMkLst>
            <pc:docMk/>
            <pc:sldMk cId="3637364728" sldId="306"/>
            <ac:spMk id="7" creationId="{2FBAA5BE-A426-C921-1B5B-B037EC46ED65}"/>
          </ac:spMkLst>
        </pc:spChg>
        <pc:picChg chg="add mod ord">
          <ac:chgData name="Eduardo Savian" userId="6aa2aa38-fafe-4688-8d4b-1b846ff81a27" providerId="ADAL" clId="{2FD21989-62B4-4C7B-B8BE-491C05D9B9F5}" dt="2025-02-13T22:56:30.103" v="213" actId="22"/>
          <ac:picMkLst>
            <pc:docMk/>
            <pc:sldMk cId="3637364728" sldId="306"/>
            <ac:picMk id="9" creationId="{81B0D435-D9F0-B338-9362-C104575857D7}"/>
          </ac:picMkLst>
        </pc:picChg>
        <pc:picChg chg="del">
          <ac:chgData name="Eduardo Savian" userId="6aa2aa38-fafe-4688-8d4b-1b846ff81a27" providerId="ADAL" clId="{2FD21989-62B4-4C7B-B8BE-491C05D9B9F5}" dt="2025-02-13T22:56:28.038" v="212" actId="478"/>
          <ac:picMkLst>
            <pc:docMk/>
            <pc:sldMk cId="3637364728" sldId="306"/>
            <ac:picMk id="10" creationId="{BE536433-D080-AB7C-C41A-39F1D2B1114F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6:53.830" v="215" actId="22"/>
        <pc:sldMkLst>
          <pc:docMk/>
          <pc:sldMk cId="204454266" sldId="307"/>
        </pc:sldMkLst>
        <pc:spChg chg="add del mod">
          <ac:chgData name="Eduardo Savian" userId="6aa2aa38-fafe-4688-8d4b-1b846ff81a27" providerId="ADAL" clId="{2FD21989-62B4-4C7B-B8BE-491C05D9B9F5}" dt="2025-02-13T22:56:53.830" v="215" actId="22"/>
          <ac:spMkLst>
            <pc:docMk/>
            <pc:sldMk cId="204454266" sldId="307"/>
            <ac:spMk id="7" creationId="{9BB3BDBE-A371-C1B4-E112-B3365278BB3D}"/>
          </ac:spMkLst>
        </pc:spChg>
        <pc:picChg chg="add mod ord">
          <ac:chgData name="Eduardo Savian" userId="6aa2aa38-fafe-4688-8d4b-1b846ff81a27" providerId="ADAL" clId="{2FD21989-62B4-4C7B-B8BE-491C05D9B9F5}" dt="2025-02-13T22:56:53.830" v="215" actId="22"/>
          <ac:picMkLst>
            <pc:docMk/>
            <pc:sldMk cId="204454266" sldId="307"/>
            <ac:picMk id="9" creationId="{78BC1253-8E38-F024-71B6-123095DC62DF}"/>
          </ac:picMkLst>
        </pc:picChg>
        <pc:picChg chg="del">
          <ac:chgData name="Eduardo Savian" userId="6aa2aa38-fafe-4688-8d4b-1b846ff81a27" providerId="ADAL" clId="{2FD21989-62B4-4C7B-B8BE-491C05D9B9F5}" dt="2025-02-13T22:56:51.102" v="214" actId="478"/>
          <ac:picMkLst>
            <pc:docMk/>
            <pc:sldMk cId="204454266" sldId="307"/>
            <ac:picMk id="10" creationId="{E271B05B-DD6D-6946-1DD4-C0D635910023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7:13.113" v="218" actId="22"/>
        <pc:sldMkLst>
          <pc:docMk/>
          <pc:sldMk cId="3904668155" sldId="308"/>
        </pc:sldMkLst>
        <pc:spChg chg="add del mod">
          <ac:chgData name="Eduardo Savian" userId="6aa2aa38-fafe-4688-8d4b-1b846ff81a27" providerId="ADAL" clId="{2FD21989-62B4-4C7B-B8BE-491C05D9B9F5}" dt="2025-02-13T22:57:13.113" v="218" actId="22"/>
          <ac:spMkLst>
            <pc:docMk/>
            <pc:sldMk cId="3904668155" sldId="308"/>
            <ac:spMk id="7" creationId="{3872AE29-C9CE-CF07-EC1B-FE7C2CEB4A2A}"/>
          </ac:spMkLst>
        </pc:spChg>
        <pc:picChg chg="del">
          <ac:chgData name="Eduardo Savian" userId="6aa2aa38-fafe-4688-8d4b-1b846ff81a27" providerId="ADAL" clId="{2FD21989-62B4-4C7B-B8BE-491C05D9B9F5}" dt="2025-02-13T22:57:10.965" v="217" actId="478"/>
          <ac:picMkLst>
            <pc:docMk/>
            <pc:sldMk cId="3904668155" sldId="308"/>
            <ac:picMk id="9" creationId="{6407DA65-0283-2424-1215-3E5A1C935545}"/>
          </ac:picMkLst>
        </pc:picChg>
        <pc:picChg chg="add mod ord">
          <ac:chgData name="Eduardo Savian" userId="6aa2aa38-fafe-4688-8d4b-1b846ff81a27" providerId="ADAL" clId="{2FD21989-62B4-4C7B-B8BE-491C05D9B9F5}" dt="2025-02-13T22:57:13.113" v="218" actId="22"/>
          <ac:picMkLst>
            <pc:docMk/>
            <pc:sldMk cId="3904668155" sldId="308"/>
            <ac:picMk id="10" creationId="{ADCC497B-AEB5-C71B-F690-C57E85B8B4D1}"/>
          </ac:picMkLst>
        </pc:picChg>
      </pc:sldChg>
      <pc:sldChg chg="add del">
        <pc:chgData name="Eduardo Savian" userId="6aa2aa38-fafe-4688-8d4b-1b846ff81a27" providerId="ADAL" clId="{2FD21989-62B4-4C7B-B8BE-491C05D9B9F5}" dt="2025-02-13T22:57:48.590" v="225" actId="47"/>
        <pc:sldMkLst>
          <pc:docMk/>
          <pc:sldMk cId="1342089597" sldId="309"/>
        </pc:sldMkLst>
      </pc:sldChg>
      <pc:sldChg chg="addSp delSp modSp add mod">
        <pc:chgData name="Eduardo Savian" userId="6aa2aa38-fafe-4688-8d4b-1b846ff81a27" providerId="ADAL" clId="{2FD21989-62B4-4C7B-B8BE-491C05D9B9F5}" dt="2025-02-13T22:57:36.345" v="222" actId="22"/>
        <pc:sldMkLst>
          <pc:docMk/>
          <pc:sldMk cId="2067149611" sldId="310"/>
        </pc:sldMkLst>
        <pc:spChg chg="add del mod">
          <ac:chgData name="Eduardo Savian" userId="6aa2aa38-fafe-4688-8d4b-1b846ff81a27" providerId="ADAL" clId="{2FD21989-62B4-4C7B-B8BE-491C05D9B9F5}" dt="2025-02-13T22:57:36.345" v="222" actId="22"/>
          <ac:spMkLst>
            <pc:docMk/>
            <pc:sldMk cId="2067149611" sldId="310"/>
            <ac:spMk id="7" creationId="{E5087F2F-483D-9337-4C68-79222AACA7DF}"/>
          </ac:spMkLst>
        </pc:spChg>
        <pc:picChg chg="add mod ord">
          <ac:chgData name="Eduardo Savian" userId="6aa2aa38-fafe-4688-8d4b-1b846ff81a27" providerId="ADAL" clId="{2FD21989-62B4-4C7B-B8BE-491C05D9B9F5}" dt="2025-02-13T22:57:36.345" v="222" actId="22"/>
          <ac:picMkLst>
            <pc:docMk/>
            <pc:sldMk cId="2067149611" sldId="310"/>
            <ac:picMk id="9" creationId="{8181652C-07DA-80BC-75B7-CC49E50AFA71}"/>
          </ac:picMkLst>
        </pc:picChg>
        <pc:picChg chg="del">
          <ac:chgData name="Eduardo Savian" userId="6aa2aa38-fafe-4688-8d4b-1b846ff81a27" providerId="ADAL" clId="{2FD21989-62B4-4C7B-B8BE-491C05D9B9F5}" dt="2025-02-13T22:57:34.761" v="221" actId="478"/>
          <ac:picMkLst>
            <pc:docMk/>
            <pc:sldMk cId="2067149611" sldId="310"/>
            <ac:picMk id="10" creationId="{568251CC-0E8A-1C85-A1A8-70DA3B48C6FD}"/>
          </ac:picMkLst>
        </pc:picChg>
      </pc:sldChg>
      <pc:sldChg chg="addSp delSp modSp add mod">
        <pc:chgData name="Eduardo Savian" userId="6aa2aa38-fafe-4688-8d4b-1b846ff81a27" providerId="ADAL" clId="{2FD21989-62B4-4C7B-B8BE-491C05D9B9F5}" dt="2025-02-13T22:58:05.545" v="226" actId="22"/>
        <pc:sldMkLst>
          <pc:docMk/>
          <pc:sldMk cId="193072302" sldId="311"/>
        </pc:sldMkLst>
        <pc:spChg chg="add del mod">
          <ac:chgData name="Eduardo Savian" userId="6aa2aa38-fafe-4688-8d4b-1b846ff81a27" providerId="ADAL" clId="{2FD21989-62B4-4C7B-B8BE-491C05D9B9F5}" dt="2025-02-13T22:58:05.545" v="226" actId="22"/>
          <ac:spMkLst>
            <pc:docMk/>
            <pc:sldMk cId="193072302" sldId="311"/>
            <ac:spMk id="7" creationId="{008A2D08-E2FB-2B40-A14B-540A658D5EF8}"/>
          </ac:spMkLst>
        </pc:spChg>
        <pc:picChg chg="del">
          <ac:chgData name="Eduardo Savian" userId="6aa2aa38-fafe-4688-8d4b-1b846ff81a27" providerId="ADAL" clId="{2FD21989-62B4-4C7B-B8BE-491C05D9B9F5}" dt="2025-02-13T22:57:44.238" v="224" actId="478"/>
          <ac:picMkLst>
            <pc:docMk/>
            <pc:sldMk cId="193072302" sldId="311"/>
            <ac:picMk id="9" creationId="{7ACD50DC-8C78-F14F-51BB-D9F14C553E6E}"/>
          </ac:picMkLst>
        </pc:picChg>
        <pc:picChg chg="add mod ord">
          <ac:chgData name="Eduardo Savian" userId="6aa2aa38-fafe-4688-8d4b-1b846ff81a27" providerId="ADAL" clId="{2FD21989-62B4-4C7B-B8BE-491C05D9B9F5}" dt="2025-02-13T22:58:05.545" v="226" actId="22"/>
          <ac:picMkLst>
            <pc:docMk/>
            <pc:sldMk cId="193072302" sldId="311"/>
            <ac:picMk id="10" creationId="{5814F30E-16F0-63DA-E4FF-F1284203E3FF}"/>
          </ac:picMkLst>
        </pc:picChg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10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9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2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2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994303"/>
          </a:xfrm>
        </p:spPr>
        <p:txBody>
          <a:bodyPr/>
          <a:lstStyle/>
          <a:p>
            <a:r>
              <a:rPr lang="pt-BR"/>
              <a:t>Buscas com Heurísticas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Eduardo Savian, Mateus Winter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44E9F2-5FC3-3171-D417-2FD294249919}"/>
              </a:ext>
            </a:extLst>
          </p:cNvPr>
          <p:cNvSpPr txBox="1"/>
          <p:nvPr/>
        </p:nvSpPr>
        <p:spPr>
          <a:xfrm>
            <a:off x="758433" y="1884718"/>
            <a:ext cx="42864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latin typeface="Univers Condensed"/>
                <a:ea typeface="+mn-lt"/>
                <a:cs typeface="+mn-lt"/>
              </a:rPr>
              <a:t>Busca Local Monótona Randomizada</a:t>
            </a:r>
            <a:endParaRPr lang="pt-BR" sz="2000" b="1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63B7A-5966-602D-B4BD-B2413722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Univers Condensed"/>
                <a:cs typeface="Times New Roman"/>
              </a:rPr>
              <a:t>Busca Local Monótona Randomizada</a:t>
            </a:r>
            <a:endParaRPr lang="pt-BR">
              <a:latin typeface="Univers Condensed"/>
            </a:endParaRP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0BC2285-793E-7075-766F-8C3AFEFB4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746" y="2559050"/>
            <a:ext cx="8194508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74B8D-2C6F-158A-16C2-4858E816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540D-6E0C-4399-8C02-AF2C7B2932F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BE186A-ACC7-4D49-22AD-826D7E10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F466C3-ADB3-F540-BA9D-1E7CA58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586E5-8952-66BF-4B44-873F57FF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Local Monótona Randomizada</a:t>
            </a:r>
          </a:p>
          <a:p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7077CBB-B924-5AB1-A699-D2BCD39E5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032" y="2559050"/>
            <a:ext cx="5401936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03AD5C-D7C8-6AD4-90DE-D3A1D5C7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EB0C56-15AA-FE03-A985-43E0E3B1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FC23F-B84B-4C3B-B727-D489CEC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7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E4DD-B3AD-AF52-2DA5-C98C40B84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D8DC5-46A4-FADF-6660-705E2F63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experimento</a:t>
            </a:r>
            <a:endParaRPr lang="pt-BR"/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A50CD2F1-8A8D-5F3D-5E15-A89C2D502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345" y="2559050"/>
            <a:ext cx="8311310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04D508-17F1-95FF-2ACF-9EA06078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FB2D3-FA2F-7BF9-626F-59491E99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960DB-09FC-0A40-478A-0EC9B3EB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3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EE92E-CB65-70F8-9BB8-D8B84C28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DCB45-8485-E87A-081B-599B8B77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B966B1F1-0E4C-1D6A-B80F-4F4CF34DD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433" y="2559050"/>
            <a:ext cx="6703133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1D412-6141-023D-DEEB-6B78A143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E96CA9-B789-3015-7879-E1F907AB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9AC208-E0B7-A71B-4517-5FBFDE1A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3EAA-A1DE-D586-1953-29008F41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243AE-8817-850A-F2C0-85E62B6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A79C02C4-969F-D25D-93F7-A4B147B73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420" y="2559050"/>
            <a:ext cx="6599160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6B47F-667B-D09A-F361-979DF377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1502D-8732-C8DF-E5B7-E1F87C6C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F20FBB-004A-2614-2F7C-323E09F0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D7B5-A31E-BD41-39E8-033166A73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E0C8-46E4-84E7-3A1C-9A010DCA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33F933B-C660-C64F-8B92-6933CFE55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623" y="2559050"/>
            <a:ext cx="6514754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6E4CF-05E8-5122-846C-E97208AD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3B4B0-78EA-21CE-05A3-A2B7D169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138A4D-7FF9-C8FD-5C7D-12001410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4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B7788-9B13-3C00-8561-1D8DDB753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2CFCE-AA7C-580E-04A8-A262E4DB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1B0D435-D9F0-B338-9362-C10457585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122" y="2559050"/>
            <a:ext cx="6773756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C4D951-0E2D-867A-DBAB-EE80D96B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16C93-7F27-C7E8-5DCD-3B9F136F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3E1FF-5726-3C62-E420-419C2B93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9DE89-3932-109E-80D1-9EA677FB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1BDB7-2E64-C067-3B26-1B1E7787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8BC1253-8E38-F024-71B6-123095DC6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189" y="2559050"/>
            <a:ext cx="6365621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E9774-9C34-3901-0FAC-8EA38FB0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6F525-33B0-9134-F741-EA4CF5F1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87BFC-1297-9B58-9046-BAC0EDB4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4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941F-F0CD-EFB2-2E11-13CF2F910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7B88D-F7C0-EF9E-0D68-AF9B38BA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ADCC497B-AEB5-C71B-F690-C57E85B8B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90" y="2559050"/>
            <a:ext cx="6462019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4BB56-7D76-FEE9-FCB2-D467E1C0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8824DF-44DA-0A14-96D4-8A7F54E9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B0AC0A-62ED-350E-76CF-3D067EC8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363F-AF90-F204-2150-C36C6875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C5D0-4C5A-0AB8-E129-E50E16B5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181652C-07DA-80BC-75B7-CC49E50AF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821" y="2559050"/>
            <a:ext cx="6664358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80C88F-10A9-C36B-E3E0-E446C65E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6D558-E42B-8519-7756-9EE11393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69422-CD30-0327-7BDF-718AEDE7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Busca Local Melhor - BLM - MLSB</a:t>
            </a: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Busca Local Melhor Melhora - BLMM - MLSBB</a:t>
            </a: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Busca Local Monótona Randomizada - BLMR - NMLRS</a:t>
            </a:r>
            <a:endParaRPr 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2643-93DB-EAB7-5162-0E4398627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373B-5412-D3C0-CC2D-D631A761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Execução</a:t>
            </a:r>
            <a:r>
              <a:rPr lang="en-US"/>
              <a:t> do </a:t>
            </a:r>
            <a:r>
              <a:rPr lang="en-US" err="1"/>
              <a:t>experimento</a:t>
            </a:r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5814F30E-16F0-63DA-E4FF-F1284203E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754" y="2559050"/>
            <a:ext cx="6526492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1F742-C74F-683B-66D8-B84B4D4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F2B790-930F-C04E-EABC-8DAF3F3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D49CD-319F-D07A-D90F-76791ED5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285ED-714D-15DB-DE2E-6588843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Qual a heurística que demandou mais iterações?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CF6525-2121-1D0A-C2EE-B2F75CFDB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956671"/>
            <a:ext cx="100662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Primeira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Encontra rapidamente a primeira solução melhor, mas pode ser lenta em problemas grandes.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Melhor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Avalia todas as vizinhanças antes de escolher, sendo mais precisa, porém mais demorada.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Busca Local Monótona Randomizada 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Explora aleatoriamente a vizinhança, podendo escapar de ótimos locais e variar em número de iterações. 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BF0E6-A1E3-7498-E688-6BE5BC6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34A2D-CBE3-40CF-E984-582E51C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57389-AF7C-33FB-9220-BC21EBB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D053-6C01-E0AC-16F1-82C819C6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0F08-6E78-17F2-B191-0A932E2E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>
                <a:effectLst/>
                <a:latin typeface="Arial" panose="020B0604020202020204" pitchFamily="34" charset="0"/>
              </a:rPr>
              <a:t>Qual a heurística que demandou mais tempo?</a:t>
            </a:r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E58140E-A7D2-9337-7A88-AF4BE8612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956670"/>
            <a:ext cx="104791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Melhor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Demora mais, pois avalia todas as soluções vizinhas antes de escolher a melhor.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Primeira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Mais rápida, pois para na primeira melhoria encontrada.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Busca Local Monótona Randomizada 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Tempo de execução variável, mas tende a ser mais rápido que a Melhor Melhora, pois não avalia exaustivamente todas as opções.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E9352-F2E2-8D19-04B8-7D4C5C7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EEB7E-731B-6600-C3C2-A8A984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21D1-4988-CF6E-BD15-A2BBC510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2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8304-CDDF-6BFC-344F-6A2FFFC1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E166-0AC3-6883-3E3B-15EB627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Qual a heurística que encontrou resultados com maior qualidade?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EEE07F-F782-C4BB-9EBB-BDD2199B2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2956670"/>
            <a:ext cx="102619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Melhor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Encontra soluções de melhor qualidade, pois avalia todas as opções antes de escolher.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Primeira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Encontra soluções rapidamente, mas sem garantia de máxima qualidade.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24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Busca Local Monótona Randomizada </a:t>
            </a: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Resultados variáveis, mas pode alcançar boas soluções devido à exploração mais ampla.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C796E-9EF1-6192-D607-EE9779DC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17513-9842-1826-542D-74AAF3A5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A3E80-40FD-2B7B-7896-0E12ED6B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5B84-4E27-38AC-89AE-C4AC7141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75D6-97C1-E63E-C9E8-A520C9B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Quais os parâmetros que garantem maior qualidade dos resultados?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BF725A4-93D3-2C8A-58E6-CD6D409ED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088" y="3326001"/>
            <a:ext cx="104323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Melhor Melhora: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Mais eficaz na qualidade, pois avalia todas as soluções possíveis.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Parâmetros importantes: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Tamanho da vizinhança, critérios de parada (</a:t>
            </a:r>
            <a:r>
              <a:rPr kumimoji="0" lang="pt-BR" altLang="pt-B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</a:t>
            </a: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número máximo de iterações ou melhoria mínima).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C6414-5E26-4FCF-D2DD-93672EE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EE8F8-3FD4-BFB2-A43C-5AE6431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BA523-78BC-0CFB-AFC3-D051240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9F8C-8988-5133-6E1E-E1A0D4F5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3EA2-21E1-C5F9-61CB-160D391E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Quais os parâmetros mais rápidos?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E5C1D20-BAEB-0E61-8EAF-9C155E09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3066143"/>
            <a:ext cx="10691265" cy="1135874"/>
          </a:xfrm>
        </p:spPr>
        <p:txBody>
          <a:bodyPr>
            <a:normAutofit/>
          </a:bodyPr>
          <a:lstStyle/>
          <a:p>
            <a:r>
              <a:rPr lang="pt-BR" sz="2400"/>
              <a:t>Para uma solução mais rápida, o </a:t>
            </a:r>
            <a:r>
              <a:rPr lang="pt-BR" sz="2400" b="1"/>
              <a:t>Primeira Melhora</a:t>
            </a:r>
            <a:r>
              <a:rPr lang="pt-BR" sz="2400"/>
              <a:t> é a escolha mais eficiente, pois se preocupa em encontrar a primeira melhoria e parar rapidamente.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C1931-17A4-F7CE-CCBB-0CB6052B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DB612-C047-0656-4566-9051D7A7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456B5-477F-3780-F768-5FC5501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5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Referências</a:t>
            </a:r>
            <a:r>
              <a:rPr lang="en-US"/>
              <a:t> </a:t>
            </a:r>
            <a:r>
              <a:rPr lang="en-US" err="1"/>
              <a:t>bibliográficas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DE JULHO DE, 13. Marcus Ritt. Disponível em: &lt;https://www.inf.ufrgs.br/~</a:t>
            </a:r>
            <a:r>
              <a:rPr lang="pt-BR" err="1">
                <a:ea typeface="+mn-lt"/>
                <a:cs typeface="+mn-lt"/>
              </a:rPr>
              <a:t>mrpritt</a:t>
            </a:r>
            <a:r>
              <a:rPr lang="pt-BR">
                <a:ea typeface="+mn-lt"/>
                <a:cs typeface="+mn-lt"/>
              </a:rPr>
              <a:t>/</a:t>
            </a:r>
            <a:r>
              <a:rPr lang="pt-BR" err="1">
                <a:ea typeface="+mn-lt"/>
                <a:cs typeface="+mn-lt"/>
              </a:rPr>
              <a:t>lib</a:t>
            </a:r>
            <a:r>
              <a:rPr lang="pt-BR">
                <a:ea typeface="+mn-lt"/>
                <a:cs typeface="+mn-lt"/>
              </a:rPr>
              <a:t>/</a:t>
            </a:r>
            <a:r>
              <a:rPr lang="pt-BR" err="1">
                <a:ea typeface="+mn-lt"/>
                <a:cs typeface="+mn-lt"/>
              </a:rPr>
              <a:t>exe</a:t>
            </a:r>
            <a:r>
              <a:rPr lang="pt-BR">
                <a:ea typeface="+mn-lt"/>
                <a:cs typeface="+mn-lt"/>
              </a:rPr>
              <a:t>/</a:t>
            </a:r>
            <a:r>
              <a:rPr lang="pt-BR" err="1">
                <a:ea typeface="+mn-lt"/>
                <a:cs typeface="+mn-lt"/>
              </a:rPr>
              <a:t>fetch.php?media</a:t>
            </a:r>
            <a:r>
              <a:rPr lang="pt-BR">
                <a:ea typeface="+mn-lt"/>
                <a:cs typeface="+mn-lt"/>
              </a:rPr>
              <a:t>=cmp268:notas-10488.pdf&gt;. Acesso em: 13 fev. 2025.</a:t>
            </a:r>
          </a:p>
          <a:p>
            <a:r>
              <a:rPr lang="pt-BR">
                <a:ea typeface="+mn-lt"/>
                <a:cs typeface="+mn-lt"/>
              </a:rPr>
              <a:t>WIKIPEDIA CONTRIBUTORS. </a:t>
            </a:r>
            <a:r>
              <a:rPr lang="pt-BR" err="1">
                <a:ea typeface="+mn-lt"/>
                <a:cs typeface="+mn-lt"/>
              </a:rPr>
              <a:t>Metaheuristic</a:t>
            </a:r>
            <a:r>
              <a:rPr lang="pt-BR">
                <a:ea typeface="+mn-lt"/>
                <a:cs typeface="+mn-lt"/>
              </a:rPr>
              <a:t>. Disponível em: &lt;https://en.wikipedia.org/w/</a:t>
            </a:r>
            <a:r>
              <a:rPr lang="pt-BR" err="1">
                <a:ea typeface="+mn-lt"/>
                <a:cs typeface="+mn-lt"/>
              </a:rPr>
              <a:t>index.php?title</a:t>
            </a:r>
            <a:r>
              <a:rPr lang="pt-BR">
                <a:ea typeface="+mn-lt"/>
                <a:cs typeface="+mn-lt"/>
              </a:rPr>
              <a:t>=</a:t>
            </a:r>
            <a:r>
              <a:rPr lang="pt-BR" err="1">
                <a:ea typeface="+mn-lt"/>
                <a:cs typeface="+mn-lt"/>
              </a:rPr>
              <a:t>Metaheuristic&amp;oldid</a:t>
            </a:r>
            <a:r>
              <a:rPr lang="pt-BR">
                <a:ea typeface="+mn-lt"/>
                <a:cs typeface="+mn-lt"/>
              </a:rPr>
              <a:t>=1272825655&gt;.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162A-089E-614A-E7CA-7694F3F48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B29F6-1B72-AE4E-85E7-EE8C87FB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 SOLUÇÃO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C30B86E7-1CED-E4F4-D2E9-98C475271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796" y="2559050"/>
            <a:ext cx="4898407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7B448-01EF-6FD7-32DC-AE28AA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15E62-479D-8A2E-7233-776E7EA1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A4620-D356-3092-0DB7-5E71E74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37C80-BC0A-D46E-CCB3-B8FE7213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F325B-686A-025F-E76C-0256757C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DA INSTÂNCIA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4292D9F-8728-859F-5315-0926BA10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700" y="2559050"/>
            <a:ext cx="5540600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FEA05-5C45-DBD4-7CF3-C4D6A8BA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EFDE9C-4A2D-79EC-B473-4D834E3D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791D7-A590-81EC-A126-0881FDF3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6BC74-CC19-452D-FF4E-9548A3075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35AD1-274D-64FC-441B-F6DD9B38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evaluate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C559C96-0EA0-8850-3F77-B631366B0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844" y="2559050"/>
            <a:ext cx="4388312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66F78-CC06-7E8E-E0B9-FBF0519A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A91A8-E220-C225-7EAE-A34AFF43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06A8E-5093-6D31-D2FA-6CBD0C4C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855C-CCEB-4EB4-0B7D-763CAA30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2D430-C55E-57A3-870D-359F1487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Next </a:t>
            </a:r>
            <a:r>
              <a:rPr lang="pt-BR" err="1"/>
              <a:t>neighbor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FFA8BF6-D8E5-B577-0A2B-2336D7C7E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449" y="2559050"/>
            <a:ext cx="4623101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2D987A-D854-64A0-8742-1830398F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6A236-8555-E5C7-0463-8943DD5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DBFF1A-0D2C-1F7C-7948-522FDB9D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6DBBC-F5C2-D2DD-94AB-BB0183575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08A0-A6D9-F4A9-D8FB-7F299ED2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Random </a:t>
            </a:r>
            <a:r>
              <a:rPr lang="pt-BR" err="1"/>
              <a:t>neighbor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11836F2-A025-3D69-15C1-6BBB9B482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206" y="2559050"/>
            <a:ext cx="5859587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306CC-F36D-7DF0-8751-66263EB2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24CD-213B-4C40-8B29-81A41BB9095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19B99-E0B2-67C1-C4E4-578C687E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CB1C4-4B3E-6BA8-72F6-254CA183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FAFE6-55C7-8CD3-3FEA-0B64A185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local </a:t>
            </a:r>
            <a:r>
              <a:rPr lang="pt-BR" err="1"/>
              <a:t>primEIRA</a:t>
            </a:r>
            <a:r>
              <a:rPr lang="pt-BR"/>
              <a:t>-MELHORA</a:t>
            </a:r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3C277B1-8C54-6BB5-4DF4-CB775596B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7250" y="2559050"/>
            <a:ext cx="5577499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2659CC-E2F7-2633-A061-F51C296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A0310-1FA8-4332-8197-E8934D986C7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D3FFD-263D-97F1-D83F-AF895E31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2D07F7-97A4-CB7A-B6BA-A480D94F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3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C7E10-60E8-B443-60ED-0E408409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700"/>
              <a:t>Busca local MELHOR-MELHORA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DEA3960-A8B4-CC4E-0DA5-067C36C8A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468" y="2559050"/>
            <a:ext cx="4513063" cy="3382963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E6C012-90A3-0E1E-D806-BC844286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69257-9EA5-47EF-8EB7-F96AB5AA29DE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B1DA-6BBE-2B15-5D33-C9B1302F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4B99B4-2FAC-E245-B88A-2D7B5C86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391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DashVTI</vt:lpstr>
      <vt:lpstr>Buscas com Heurísticas</vt:lpstr>
      <vt:lpstr>Introdução</vt:lpstr>
      <vt:lpstr>ESTRUTURA DE SOLUÇÃO</vt:lpstr>
      <vt:lpstr>GERAÇÃO DA INSTÂNCIA </vt:lpstr>
      <vt:lpstr>evaluate</vt:lpstr>
      <vt:lpstr>Next neighbor</vt:lpstr>
      <vt:lpstr>Random neighbor</vt:lpstr>
      <vt:lpstr>Busca local primEIRA-MELHORA</vt:lpstr>
      <vt:lpstr>Busca local MELHOR-MELHORA</vt:lpstr>
      <vt:lpstr>Busca Local Monótona Randomizada</vt:lpstr>
      <vt:lpstr>Busca Local Monótona Randomizada </vt:lpstr>
      <vt:lpstr>Execução do experimento</vt:lpstr>
      <vt:lpstr>Execução do experimento</vt:lpstr>
      <vt:lpstr>Execução do experimento</vt:lpstr>
      <vt:lpstr>Execução do experimento</vt:lpstr>
      <vt:lpstr>Execução do experimento</vt:lpstr>
      <vt:lpstr>Execução do experimento</vt:lpstr>
      <vt:lpstr>Execução do experimento</vt:lpstr>
      <vt:lpstr>Execução do experimento</vt:lpstr>
      <vt:lpstr>Execução do experimento</vt:lpstr>
      <vt:lpstr>Qual a heurística que demandou mais iterações?</vt:lpstr>
      <vt:lpstr>Qual a heurística que demandou mais tempo?</vt:lpstr>
      <vt:lpstr>Qual a heurística que encontrou resultados com maior qualidade?</vt:lpstr>
      <vt:lpstr>Quais os parâmetros que garantem maior qualidade dos resultados?</vt:lpstr>
      <vt:lpstr>Quais os parâmetros mais rápidos? 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2024-04-28T21:40:46Z</dcterms:created>
  <dcterms:modified xsi:type="dcterms:W3CDTF">2025-02-14T00:26:01Z</dcterms:modified>
</cp:coreProperties>
</file>