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86" r:id="rId4"/>
    <p:sldId id="290" r:id="rId5"/>
    <p:sldId id="287" r:id="rId6"/>
    <p:sldId id="288" r:id="rId7"/>
    <p:sldId id="289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F197A5FC-CA05-4925-AA23-25FD31008D59}">
          <p14:sldIdLst>
            <p14:sldId id="256"/>
          </p14:sldIdLst>
        </p14:section>
        <p14:section name="Introdução" id="{8B4B22B4-4C0A-4A03-B1F1-F1195C906B9A}">
          <p14:sldIdLst>
            <p14:sldId id="257"/>
          </p14:sldIdLst>
        </p14:section>
        <p14:section name="Resultados" id="{9EC50390-328D-41A7-9B22-CEEA7D499B06}">
          <p14:sldIdLst>
            <p14:sldId id="286"/>
            <p14:sldId id="290"/>
            <p14:sldId id="287"/>
            <p14:sldId id="288"/>
            <p14:sldId id="289"/>
          </p14:sldIdLst>
        </p14:section>
        <p14:section name="Conclusão" id="{83BB7F29-B871-4C12-B6FE-D4B19990EBCC}">
          <p14:sldIdLst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EB2C1-E6A9-4F42-BFBF-ED5005B07AD2}" v="2" dt="2024-05-19T14:20:06.266"/>
    <p1510:client id="{365FD200-9B60-42C4-8D5F-90C5BC58A9CE}" v="1" dt="2024-05-19T14:17:2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Buscas com Heurísticas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Mateus Winter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Busca Local Melhor - MLSB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Busca Local Melhor Melhora -MLSBB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Busca Local Monótona Randomizada - NMLRS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285ED-714D-15DB-DE2E-6588843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heurística que demandou mais iterações?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BF0E6-A1E3-7498-E688-6BE5BC6E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34A2D-CBE3-40CF-E984-582E51C1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57389-AF7C-33FB-9220-BC21EBB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ED352AA-0C74-32E6-04BF-3AA7A2B8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82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D053-6C01-E0AC-16F1-82C819C6F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90F08-6E78-17F2-B191-0A932E2E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Qual a heurística que demandou mais tempo?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E9352-F2E2-8D19-04B8-7D4C5C7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EEB7E-731B-6600-C3C2-A8A984F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121D1-4988-CF6E-BD15-A2BBC510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F8A6195-1FF9-9688-CF0E-98A9D888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6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8304-CDDF-6BFC-344F-6A2FFFC1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E166-0AC3-6883-3E3B-15EB627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heurística que encontrou resultados com maior qualidade?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C796E-9EF1-6192-D607-EE9779DC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817513-9842-1826-542D-74AAF3A5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A3E80-40FD-2B7B-7896-0E12ED6B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B9F8992-D248-D35E-D60A-1D0BF65B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79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5B84-4E27-38AC-89AE-C4AC7141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75D6-97C1-E63E-C9E8-A520C9BA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parâmetros que garantem maior qualidade dos resultados?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C6414-5E26-4FCF-D2DD-93672EEA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EE8F8-3FD4-BFB2-A43C-5AE6431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BA523-78BC-0CFB-AFC3-D051240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C24C856-D7FB-8623-F8CE-246DCAC1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6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9F8C-8988-5133-6E1E-E1A0D4F5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3EA2-21E1-C5F9-61CB-160D391E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parâmetros mais rápidos?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C1931-17A4-F7CE-CCBB-0CB6052B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0DB612-C047-0656-4566-9051D7A7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456B5-477F-3780-F768-5FC5501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E5C1D20-BAEB-0E61-8EAF-9C155E09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5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PARBERRY, I. </a:t>
            </a:r>
            <a:r>
              <a:rPr lang="pt-BR" b="1" dirty="0" err="1">
                <a:ea typeface="+mn-lt"/>
                <a:cs typeface="+mn-lt"/>
              </a:rPr>
              <a:t>An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efficient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algorithm</a:t>
            </a:r>
            <a:r>
              <a:rPr lang="pt-BR" b="1" dirty="0">
                <a:ea typeface="+mn-lt"/>
                <a:cs typeface="+mn-lt"/>
              </a:rPr>
              <a:t> for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 problem</a:t>
            </a:r>
            <a:r>
              <a:rPr lang="pt-BR" dirty="0">
                <a:ea typeface="+mn-lt"/>
                <a:cs typeface="+mn-lt"/>
              </a:rPr>
              <a:t>. Disponível em: &lt;https://core.ac.uk/download/</a:t>
            </a:r>
            <a:r>
              <a:rPr lang="pt-BR" dirty="0" err="1">
                <a:ea typeface="+mn-lt"/>
                <a:cs typeface="+mn-lt"/>
              </a:rPr>
              <a:t>pdf</a:t>
            </a:r>
            <a:r>
              <a:rPr lang="pt-BR" dirty="0">
                <a:ea typeface="+mn-lt"/>
                <a:cs typeface="+mn-lt"/>
              </a:rPr>
              <a:t>/81964499.pdf&gt;. Acesso em: 14 maio. 2024.</a:t>
            </a:r>
          </a:p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</a:t>
            </a:r>
            <a:r>
              <a:rPr lang="pt-BR" dirty="0">
                <a:ea typeface="+mn-lt"/>
                <a:cs typeface="+mn-lt"/>
              </a:rPr>
              <a:t>. Disponível em: &lt;https://en.wikipedia.org/w/</a:t>
            </a:r>
            <a:r>
              <a:rPr lang="pt-BR" dirty="0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=Knight%27s_tour&amp;oldid=1220995933&gt;.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180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Buscas com Heurísticas</vt:lpstr>
      <vt:lpstr>Introdução</vt:lpstr>
      <vt:lpstr>Qual a heurística que demandou mais iterações?</vt:lpstr>
      <vt:lpstr>Qual a heurística que demandou mais tempo?</vt:lpstr>
      <vt:lpstr>Qual a heurística que encontrou resultados com maior qualidade?</vt:lpstr>
      <vt:lpstr>Quais os parâmetros que garantem maior qualidade dos resultados?</vt:lpstr>
      <vt:lpstr>Quais os parâmetros mais rápidos? 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4</cp:revision>
  <dcterms:created xsi:type="dcterms:W3CDTF">2024-04-28T21:40:46Z</dcterms:created>
  <dcterms:modified xsi:type="dcterms:W3CDTF">2025-02-13T17:55:05Z</dcterms:modified>
</cp:coreProperties>
</file>