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2" r:id="rId23"/>
    <p:sldId id="267" r:id="rId24"/>
    <p:sldId id="268" r:id="rId25"/>
    <p:sldId id="273" r:id="rId26"/>
    <p:sldId id="269" r:id="rId27"/>
    <p:sldId id="270" r:id="rId28"/>
    <p:sldId id="271" r:id="rId2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FD3F6-DC1C-4A96-B064-B6B7CAE5754C}" v="26" dt="2024-06-07T18:01:5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96FD3F6-DC1C-4A96-B064-B6B7CAE5754C}"/>
    <pc:docChg chg="addSld modSld">
      <pc:chgData name="Eduardo Savian" userId="83fefb37af455394" providerId="Windows Live" clId="Web-{696FD3F6-DC1C-4A96-B064-B6B7CAE5754C}" dt="2024-06-07T18:01:53.965" v="21" actId="20577"/>
      <pc:docMkLst>
        <pc:docMk/>
      </pc:docMkLst>
      <pc:sldChg chg="addSp delSp modSp new">
        <pc:chgData name="Eduardo Savian" userId="83fefb37af455394" providerId="Windows Live" clId="Web-{696FD3F6-DC1C-4A96-B064-B6B7CAE5754C}" dt="2024-06-07T18:01:53.965" v="21" actId="20577"/>
        <pc:sldMkLst>
          <pc:docMk/>
          <pc:sldMk cId="2279781721" sldId="272"/>
        </pc:sldMkLst>
        <pc:spChg chg="mod">
          <ac:chgData name="Eduardo Savian" userId="83fefb37af455394" providerId="Windows Live" clId="Web-{696FD3F6-DC1C-4A96-B064-B6B7CAE5754C}" dt="2024-06-07T18:01:53.965" v="21" actId="20577"/>
          <ac:spMkLst>
            <pc:docMk/>
            <pc:sldMk cId="2279781721" sldId="272"/>
            <ac:spMk id="2" creationId="{4B33858B-35C2-D714-444A-9A0898A56855}"/>
          </ac:spMkLst>
        </pc:spChg>
        <pc:spChg chg="add del">
          <ac:chgData name="Eduardo Savian" userId="83fefb37af455394" providerId="Windows Live" clId="Web-{696FD3F6-DC1C-4A96-B064-B6B7CAE5754C}" dt="2024-06-07T18:01:08.102" v="5"/>
          <ac:spMkLst>
            <pc:docMk/>
            <pc:sldMk cId="2279781721" sldId="272"/>
            <ac:spMk id="3" creationId="{0D450DE2-F406-23B3-349B-4F1ABC014C69}"/>
          </ac:spMkLst>
        </pc:spChg>
        <pc:picChg chg="add del mod ord">
          <ac:chgData name="Eduardo Savian" userId="83fefb37af455394" providerId="Windows Live" clId="Web-{696FD3F6-DC1C-4A96-B064-B6B7CAE5754C}" dt="2024-06-07T17:59:36.361" v="2"/>
          <ac:picMkLst>
            <pc:docMk/>
            <pc:sldMk cId="2279781721" sldId="272"/>
            <ac:picMk id="4" creationId="{BEFB9CCB-F3C4-0B2A-71C5-30ABE697344E}"/>
          </ac:picMkLst>
        </pc:picChg>
        <pc:picChg chg="add del mod ord">
          <ac:chgData name="Eduardo Savian" userId="83fefb37af455394" providerId="Windows Live" clId="Web-{696FD3F6-DC1C-4A96-B064-B6B7CAE5754C}" dt="2024-06-07T17:59:52.519" v="4"/>
          <ac:picMkLst>
            <pc:docMk/>
            <pc:sldMk cId="2279781721" sldId="272"/>
            <ac:picMk id="5" creationId="{C3CDD27F-9F57-6032-86C8-0B68DF404251}"/>
          </ac:picMkLst>
        </pc:picChg>
        <pc:picChg chg="add mod ord">
          <ac:chgData name="Eduardo Savian" userId="83fefb37af455394" providerId="Windows Live" clId="Web-{696FD3F6-DC1C-4A96-B064-B6B7CAE5754C}" dt="2024-06-07T18:01:08.102" v="5"/>
          <ac:picMkLst>
            <pc:docMk/>
            <pc:sldMk cId="2279781721" sldId="272"/>
            <ac:picMk id="6" creationId="{208E17CB-D798-416A-D262-2925BFD15411}"/>
          </ac:picMkLst>
        </pc:picChg>
      </pc:sldChg>
      <pc:sldChg chg="addSp delSp modSp new">
        <pc:chgData name="Eduardo Savian" userId="83fefb37af455394" providerId="Windows Live" clId="Web-{696FD3F6-DC1C-4A96-B064-B6B7CAE5754C}" dt="2024-06-07T18:01:37.245" v="14" actId="20577"/>
        <pc:sldMkLst>
          <pc:docMk/>
          <pc:sldMk cId="3900390978" sldId="273"/>
        </pc:sldMkLst>
        <pc:spChg chg="mod">
          <ac:chgData name="Eduardo Savian" userId="83fefb37af455394" providerId="Windows Live" clId="Web-{696FD3F6-DC1C-4A96-B064-B6B7CAE5754C}" dt="2024-06-07T18:01:37.245" v="14" actId="20577"/>
          <ac:spMkLst>
            <pc:docMk/>
            <pc:sldMk cId="3900390978" sldId="273"/>
            <ac:spMk id="2" creationId="{472C6463-8FC6-AFDD-A596-B5A6DFBBA02B}"/>
          </ac:spMkLst>
        </pc:spChg>
        <pc:spChg chg="add del">
          <ac:chgData name="Eduardo Savian" userId="83fefb37af455394" providerId="Windows Live" clId="Web-{696FD3F6-DC1C-4A96-B064-B6B7CAE5754C}" dt="2024-06-07T18:01:28.651" v="9"/>
          <ac:spMkLst>
            <pc:docMk/>
            <pc:sldMk cId="3900390978" sldId="273"/>
            <ac:spMk id="3" creationId="{BED4AE89-5BBB-6255-34D5-FBF4ED9258A4}"/>
          </ac:spMkLst>
        </pc:spChg>
        <pc:picChg chg="add del mod ord">
          <ac:chgData name="Eduardo Savian" userId="83fefb37af455394" providerId="Windows Live" clId="Web-{696FD3F6-DC1C-4A96-B064-B6B7CAE5754C}" dt="2024-06-07T18:01:22.228" v="8"/>
          <ac:picMkLst>
            <pc:docMk/>
            <pc:sldMk cId="3900390978" sldId="273"/>
            <ac:picMk id="4" creationId="{2A35C086-7D07-6EE1-5876-C8D7227F666C}"/>
          </ac:picMkLst>
        </pc:picChg>
        <pc:picChg chg="add mod ord">
          <ac:chgData name="Eduardo Savian" userId="83fefb37af455394" providerId="Windows Live" clId="Web-{696FD3F6-DC1C-4A96-B064-B6B7CAE5754C}" dt="2024-06-07T18:01:30.729" v="11" actId="1076"/>
          <ac:picMkLst>
            <pc:docMk/>
            <pc:sldMk cId="3900390978" sldId="273"/>
            <ac:picMk id="5" creationId="{D91E092E-41FC-F964-33BD-86271C129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B867C8-8E60-485F-95EC-7CB9D91F0EA0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B310CC9-AF53-4CB0-B340-0F374E6DA2A6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0133810-1015-4314-81EE-E7AB51054727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CFFD69F-AB2D-4303-BC8B-02322978CCCD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D3D6713-075E-4F94-9B7E-74969422E84B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409584-9037-48F5-8139-64DDB8F91C6C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7F56E65-1183-4DC8-9691-1E279E94E6A5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179040" y="2293200"/>
            <a:ext cx="521712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01C6514-E670-469D-A352-7137B9642B3C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ED656BF-FFB5-451D-AC0C-7F432C81792F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D447967-F851-4E45-A34E-F5F47488CDEB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979DC0C-E68C-4034-910F-0B64E66FDA7F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54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03A688-94F7-421F-99ED-28E39C574A6A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8600" y="781560"/>
            <a:ext cx="4093200" cy="1222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8320" y="2315520"/>
            <a:ext cx="4093200" cy="355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29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C86DC2-A2EB-4124-B296-CF327C48EBF8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28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sto MT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328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32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180952-A1C8-44CD-B8B6-7BA296048A7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685D4A-C33F-4F22-8308-3E0FAD6C08F3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7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997920"/>
            <a:ext cx="84038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6A57DD-E4BE-4582-8D3A-66FB1836EA6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38EE7B-CE7C-49CE-B381-3EEBFB795652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sto MT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4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11D2DF-3498-4C96-92D8-E501F2B25943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12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5320" y="2128680"/>
            <a:ext cx="5303880" cy="384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2128680"/>
            <a:ext cx="5219280" cy="384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7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7D9C27-9618-4EAA-8C56-12D7E1233AB8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929160"/>
            <a:ext cx="10639800" cy="76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15320" y="1681200"/>
            <a:ext cx="52819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chemeClr val="dk1"/>
                </a:solidFill>
                <a:latin typeface="Univers Condensed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15320" y="2505240"/>
            <a:ext cx="5281920" cy="342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chemeClr val="dk1"/>
                </a:solidFill>
                <a:latin typeface="Univers Condensed"/>
              </a:rPr>
              <a:t>Click to edit Master text styles</a:t>
            </a:r>
            <a:endParaRPr lang="en-US" sz="16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42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sto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sto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Calisto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chemeClr val="dk1"/>
                </a:solidFill>
                <a:latin typeface="Calisto MT"/>
              </a:rPr>
              <a:t>Fifth level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 idx="20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FCFB72-8EFA-43AC-972F-9E7640E3F13F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1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>
                <a:solidFill>
                  <a:schemeClr val="dk1"/>
                </a:solidFill>
                <a:latin typeface="Univers Condensed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23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A26023-6101-4C0C-A55C-DACF87B08A92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9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92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&lt;date/time&gt;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6"/>
          </p:nvPr>
        </p:nvSpPr>
        <p:spPr>
          <a:xfrm>
            <a:off x="71532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050" b="0" strike="noStrike" spc="-1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buNone/>
            </a:pPr>
            <a:r>
              <a:rPr lang="en-US" sz="1050" b="0" strike="noStrike" spc="-1" dirty="0">
                <a:solidFill>
                  <a:schemeClr val="dk1"/>
                </a:solidFill>
                <a:latin typeface="Univers Condensed"/>
              </a:rPr>
              <a:t>&lt;footer&gt;</a:t>
            </a:r>
            <a:endParaRPr lang="en-AU" sz="10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853D00-F9E2-4F49-849E-C82FE83C41A7}" type="slidenum">
              <a:rPr lang="en-US" sz="1800" b="0" strike="noStrike" spc="-1">
                <a:solidFill>
                  <a:schemeClr val="dk1"/>
                </a:solidFill>
                <a:latin typeface="Calisto MT"/>
              </a:rPr>
              <a:t>‹#›</a:t>
            </a:fld>
            <a:endParaRPr lang="en-A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860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strike="noStrike" cap="all" spc="29" dirty="0">
                <a:solidFill>
                  <a:schemeClr val="dk1"/>
                </a:solidFill>
                <a:latin typeface="Univers Condensed"/>
              </a:rPr>
              <a:t>Problema do caixeiro-viajante</a:t>
            </a:r>
            <a:br>
              <a:rPr sz="5400" dirty="0"/>
            </a:b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00000"/>
              </a:lnSpc>
              <a:buNone/>
            </a:pP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8600" y="4488480"/>
            <a:ext cx="6991560" cy="1302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/>
                </a:solidFill>
                <a:latin typeface="Calisto MT"/>
              </a:rPr>
              <a:t>Eduardo Savian, Marcos Fehlauer</a:t>
            </a:r>
            <a:endParaRPr lang="en-A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Avaliar e selecionar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7" name="Espaço Reservado para Conteúdo 9"/>
          <p:cNvPicPr/>
          <p:nvPr/>
        </p:nvPicPr>
        <p:blipFill>
          <a:blip r:embed="rId2"/>
          <a:stretch/>
        </p:blipFill>
        <p:spPr>
          <a:xfrm>
            <a:off x="3377160" y="2292480"/>
            <a:ext cx="533736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425A24-35EF-48C2-AC4C-B2E63CA9C258}" type="slidenum">
              <a:t>10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B30F6B-3202-4F43-AE66-95C870A6D7FE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 e mutar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9" name="Espaço Reservado para Conteúdo 11"/>
          <p:cNvPicPr/>
          <p:nvPr/>
        </p:nvPicPr>
        <p:blipFill>
          <a:blip r:embed="rId2"/>
          <a:stretch/>
        </p:blipFill>
        <p:spPr>
          <a:xfrm>
            <a:off x="3536640" y="2292480"/>
            <a:ext cx="50180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3F1388-D401-445A-8325-D3FBD04773A8}" type="slidenum">
              <a:t>11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2384CE-035F-46B3-9E00-45374A0AADDC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58B-35C2-D714-444A-9A0898A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CRUZAR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8E17CB-D798-416A-D262-2925BFD1541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685708" y="2293200"/>
            <a:ext cx="8720623" cy="3635640"/>
          </a:xfrm>
        </p:spPr>
      </p:pic>
    </p:spTree>
    <p:extLst>
      <p:ext uri="{BB962C8B-B14F-4D97-AF65-F5344CB8AC3E}">
        <p14:creationId xmlns:p14="http://schemas.microsoft.com/office/powerpoint/2010/main" val="227978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1" name="Espaço Reservado para Conteúdo 7"/>
          <p:cNvPicPr/>
          <p:nvPr/>
        </p:nvPicPr>
        <p:blipFill>
          <a:blip r:embed="rId2"/>
          <a:stretch/>
        </p:blipFill>
        <p:spPr>
          <a:xfrm>
            <a:off x="3128040" y="2292480"/>
            <a:ext cx="58352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ACC21E-85C8-4429-9253-9B21569DC73E}" type="slidenum">
              <a:t>13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59CF63-C65D-456F-89CB-B815AE4E4BC9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Cruzar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3" name="Espaço Reservado para Conteúdo 7"/>
          <p:cNvPicPr/>
          <p:nvPr/>
        </p:nvPicPr>
        <p:blipFill>
          <a:blip r:embed="rId2"/>
          <a:stretch/>
        </p:blipFill>
        <p:spPr>
          <a:xfrm>
            <a:off x="3746520" y="2292480"/>
            <a:ext cx="459864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28F772-CE63-4EEF-A105-5F0FE3D861CA}" type="slidenum">
              <a:t>14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5C4308-B07B-4D1A-AF7A-384068CC4219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6463-8FC6-AFDD-A596-B5A6DFB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MUTAR</a:t>
            </a:r>
          </a:p>
        </p:txBody>
      </p:sp>
      <p:pic>
        <p:nvPicPr>
          <p:cNvPr id="5" name="Content Placeholder 4" descr="A black screen with black text&#10;&#10;Description automatically generated">
            <a:extLst>
              <a:ext uri="{FF2B5EF4-FFF2-40B4-BE49-F238E27FC236}">
                <a16:creationId xmlns:a16="http://schemas.microsoft.com/office/drawing/2014/main" id="{D91E092E-41FC-F964-33BD-86271C129B8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700560" y="3071625"/>
            <a:ext cx="10690920" cy="2078790"/>
          </a:xfrm>
        </p:spPr>
      </p:pic>
    </p:spTree>
    <p:extLst>
      <p:ext uri="{BB962C8B-B14F-4D97-AF65-F5344CB8AC3E}">
        <p14:creationId xmlns:p14="http://schemas.microsoft.com/office/powerpoint/2010/main" val="390039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mutar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15" name="Espaço Reservado para Conteúdo 7"/>
          <p:cNvPicPr/>
          <p:nvPr/>
        </p:nvPicPr>
        <p:blipFill>
          <a:blip r:embed="rId2"/>
          <a:stretch/>
        </p:blipFill>
        <p:spPr>
          <a:xfrm>
            <a:off x="1975680" y="2292480"/>
            <a:ext cx="813996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A161CB-7BE6-45FA-AD7A-11BA102F9974}" type="slidenum">
              <a:t>16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85AB305-EA15-4526-801D-EBA776E2A98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Referências bibliográficas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441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‌SHENDY, R.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Traveling Salesman Problem (TSP) using Genetic Algorithm (Python)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 Disponível em: &lt;https://medium.com/aimonks/traveling-salesman-problem-tsp-using-genetic-algorithm-fea640713758&gt;.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Traveling Salesman Problem using Genetic Algorithm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 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Disponível em: &lt;https://www.geeksforgeeks.org/traveling-salesman-problem-using-genetic-algorithm/&gt;.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WIKIPEDIA CONTRIBUTORS.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</a:rPr>
              <a:t>Genetic algorithm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. Disponível em: &lt;https://en.wikipedia.org/wiki/Genetic_algorithm&gt;.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WIKIPEDIA CONTRIBUTORS. 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Travelling salesman problem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.</a:t>
            </a:r>
            <a:r>
              <a:rPr lang="pt-BR" sz="2000" b="1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 </a:t>
            </a:r>
            <a:r>
              <a:rPr lang="pt-BR" sz="2000" b="0" strike="noStrike" spc="-1" dirty="0">
                <a:solidFill>
                  <a:schemeClr val="dk1"/>
                </a:solidFill>
                <a:latin typeface="Calisto MT"/>
                <a:ea typeface="Calisto MT"/>
              </a:rPr>
              <a:t>Disponível em: &lt;https://en.wikipedia.org/w/index.php?title=Travelling_salesman_problem&amp;oldid=1225477054&gt;.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CF5C4C-7FBF-4BEC-A9B8-1DCE4265BCD3}" type="slidenum">
              <a:rPr/>
              <a:t>17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E210F2-C1B3-417B-B632-501DCE9DD73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71960" y="2217240"/>
            <a:ext cx="9447840" cy="1819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5400" b="0" strike="noStrike" cap="all" spc="29" dirty="0">
                <a:solidFill>
                  <a:schemeClr val="dk1"/>
                </a:solidFill>
                <a:latin typeface="Univers Condensed"/>
              </a:rPr>
              <a:t>Obrigado</a:t>
            </a:r>
            <a:endParaRPr lang="en-US" sz="54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535A1B-C7AF-4631-9FB0-03CD2D544D0F}" type="slidenum">
              <a:t>18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A108AF-BA70-4B6D-9EC2-90210DF0D115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Introdução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O problema do caixeiro-viajante (PCV) é um problema que tenta determinar a menor rota para percorrer uma série de cidades (visitando uma única vez cada uma delas), retornando à cidade de origem;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Ele é um problema de otimização com complexidade temporal NP-hard;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O método dos algoritmos genéticos é utilizado devido à eficiência de operação e gerar solução próxima a ótima ou ótima.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77F82C-9C98-4D73-8892-D0D7980200E1}" type="slidenum">
              <a:rPr/>
              <a:t>2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828802-B3D8-4D01-A3B6-3DB8CC3E5A2E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Pontos</a:t>
            </a: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 </a:t>
            </a:r>
            <a:r>
              <a:rPr lang="pt-BR" sz="4000" b="0" strike="noStrike" cap="all" spc="29" dirty="0">
                <a:solidFill>
                  <a:schemeClr val="dk1"/>
                </a:solidFill>
                <a:latin typeface="Univers Condensed"/>
              </a:rPr>
              <a:t>positos</a:t>
            </a: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 e negativos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920" cy="363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944" lnSpcReduction="10000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Bons em explorar uma vasta área do espaço de busca  e rapidamente convergir nos clusters de possíveis soluções.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Podem ficar presos em mínimos locais.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 ser lento para convergir para uma solução ótima, mas chega em perto de ótimo com um custo baixo comparado à forca bruta.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Não garantem encontrar a solução ótima.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Pode ser demorado se o problema for de difícil modelagem ou possuir um layout genético inapropriado.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chemeClr val="dk1"/>
                </a:solidFill>
                <a:latin typeface="Calisto MT"/>
              </a:rPr>
              <a:t>A avaliação de fitness e o processo de mutação e crossover pode ser paralelizado, mas a avaliação global da população necessita de um passo sequencial.</a:t>
            </a:r>
            <a:endParaRPr lang="en-US" sz="2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457158-BC2B-4955-B0D7-999E80DA8A9F}" type="slidenum">
              <a:rPr/>
              <a:t>3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A6E44-4DD4-4556-92A1-0EB57E065C37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Encontrar melhor rota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5" name="Espaço Reservado para Conteúdo 7"/>
          <p:cNvPicPr/>
          <p:nvPr/>
        </p:nvPicPr>
        <p:blipFill>
          <a:blip r:embed="rId2"/>
          <a:stretch/>
        </p:blipFill>
        <p:spPr>
          <a:xfrm>
            <a:off x="2936520" y="2292480"/>
            <a:ext cx="621828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E25DB5-93CF-4702-A8AA-9E513DC45005}" type="slidenum">
              <a:rPr/>
              <a:t>4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CB597B-B57B-4867-A15B-67BA84B05673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Calcular distância total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7" name="Espaço Reservado para Conteúdo 7"/>
          <p:cNvPicPr/>
          <p:nvPr/>
        </p:nvPicPr>
        <p:blipFill>
          <a:blip r:embed="rId2"/>
          <a:stretch/>
        </p:blipFill>
        <p:spPr>
          <a:xfrm>
            <a:off x="2891520" y="2292480"/>
            <a:ext cx="630900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6C9482-56E7-401A-B84F-E5B2E171CECD}" type="slidenum">
              <a:t>5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FBDDB2-5950-49FA-ACD0-D2F45D201303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Algoritmo genético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9" name="Espaço Reservado para Conteúdo 11"/>
          <p:cNvPicPr/>
          <p:nvPr/>
        </p:nvPicPr>
        <p:blipFill>
          <a:blip r:embed="rId2"/>
          <a:stretch/>
        </p:blipFill>
        <p:spPr>
          <a:xfrm>
            <a:off x="700200" y="2478240"/>
            <a:ext cx="10691280" cy="3264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22BBEC-1BED-4A3F-966E-4FBE394A4E0E}" type="slidenum">
              <a:t>6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8CD785-0C35-4BA0-AFD5-A1AAF89F489F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Algoritmo genético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1" name="Espaço Reservado para Conteúdo 7"/>
          <p:cNvPicPr/>
          <p:nvPr/>
        </p:nvPicPr>
        <p:blipFill>
          <a:blip r:embed="rId2"/>
          <a:stretch/>
        </p:blipFill>
        <p:spPr>
          <a:xfrm>
            <a:off x="2422080" y="2292480"/>
            <a:ext cx="724752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AAA385-6BA5-4EE6-B194-AC9FFFF4F00B}" type="slidenum">
              <a:t>7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B5E76F2-A346-4C7D-A0EA-8A21C1121026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Iniciar população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3" name="Espaço Reservado para Conteúdo 7"/>
          <p:cNvPicPr/>
          <p:nvPr/>
        </p:nvPicPr>
        <p:blipFill>
          <a:blip r:embed="rId2"/>
          <a:stretch/>
        </p:blipFill>
        <p:spPr>
          <a:xfrm>
            <a:off x="1839600" y="2292480"/>
            <a:ext cx="841248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9A7498-3477-493F-A943-ED9E2EE8AB1E}" type="slidenum">
              <a:t>8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06350A-9116-433E-B640-E89DD5B45FB7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920" cy="137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strike="noStrike" cap="all" spc="29" dirty="0">
                <a:solidFill>
                  <a:schemeClr val="dk1"/>
                </a:solidFill>
                <a:latin typeface="Univers Condensed"/>
              </a:rPr>
              <a:t>Avaliar e selecionar</a:t>
            </a:r>
            <a:endParaRPr lang="en-US" sz="4000" b="0" strike="noStrike" spc="-1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05" name="Espaço Reservado para Conteúdo 11"/>
          <p:cNvPicPr/>
          <p:nvPr/>
        </p:nvPicPr>
        <p:blipFill>
          <a:blip r:embed="rId2"/>
          <a:stretch/>
        </p:blipFill>
        <p:spPr>
          <a:xfrm>
            <a:off x="1424160" y="2292480"/>
            <a:ext cx="9243000" cy="363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dirty="0"/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07E8DA-8DD0-4D5A-A7AE-F747D013F734}" type="slidenum">
              <a:t>9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36D7B2-DB3E-4C89-B324-C6708CBF2E0D}" type="datetime1">
              <a:rPr lang="en-AU"/>
              <a:t>7/06/2024</a:t>
            </a:fld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384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ChronicleVTI</vt:lpstr>
      <vt:lpstr>Problema do caixeiro-viajante  </vt:lpstr>
      <vt:lpstr>Introdução</vt:lpstr>
      <vt:lpstr>Pontos positos e negativos</vt:lpstr>
      <vt:lpstr>Encontrar melhor rota</vt:lpstr>
      <vt:lpstr>Calcular distância total</vt:lpstr>
      <vt:lpstr>Algoritmo genético</vt:lpstr>
      <vt:lpstr>Algoritmo genético</vt:lpstr>
      <vt:lpstr>Iniciar população</vt:lpstr>
      <vt:lpstr>Avaliar e selecionar</vt:lpstr>
      <vt:lpstr>Avaliar e selecionar</vt:lpstr>
      <vt:lpstr>Cruzar e mutar</vt:lpstr>
      <vt:lpstr>CRUZAR</vt:lpstr>
      <vt:lpstr>Cruzar</vt:lpstr>
      <vt:lpstr>Cruzar</vt:lpstr>
      <vt:lpstr>MUTAR</vt:lpstr>
      <vt:lpstr>mutar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Eduardo Savian</cp:lastModifiedBy>
  <cp:revision>17</cp:revision>
  <dcterms:created xsi:type="dcterms:W3CDTF">2024-04-28T21:40:46Z</dcterms:created>
  <dcterms:modified xsi:type="dcterms:W3CDTF">2024-06-07T18:01:54Z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