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6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7C8E4-7FFB-448F-ADE0-B64A1369299D}" v="54" dt="2024-05-24T21:51:41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  <pc:docChgLst>
    <pc:chgData name="Eduardo Savian" userId="83fefb37af455394" providerId="Windows Live" clId="Web-{36E7C8E4-7FFB-448F-ADE0-B64A1369299D}"/>
    <pc:docChg chg="addSld delSld modSld">
      <pc:chgData name="Eduardo Savian" userId="83fefb37af455394" providerId="Windows Live" clId="Web-{36E7C8E4-7FFB-448F-ADE0-B64A1369299D}" dt="2024-05-24T21:51:41.042" v="51"/>
      <pc:docMkLst>
        <pc:docMk/>
      </pc:docMkLst>
      <pc:sldChg chg="modSp">
        <pc:chgData name="Eduardo Savian" userId="83fefb37af455394" providerId="Windows Live" clId="Web-{36E7C8E4-7FFB-448F-ADE0-B64A1369299D}" dt="2024-05-24T21:51:19.933" v="46" actId="20577"/>
        <pc:sldMkLst>
          <pc:docMk/>
          <pc:sldMk cId="109857222" sldId="256"/>
        </pc:sldMkLst>
        <pc:spChg chg="mod">
          <ac:chgData name="Eduardo Savian" userId="83fefb37af455394" providerId="Windows Live" clId="Web-{36E7C8E4-7FFB-448F-ADE0-B64A1369299D}" dt="2024-05-24T21:51:19.933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36E7C8E4-7FFB-448F-ADE0-B64A1369299D}" dt="2024-05-24T21:51:26.417" v="47" actId="20577"/>
        <pc:sldMkLst>
          <pc:docMk/>
          <pc:sldMk cId="3775945265" sldId="257"/>
        </pc:sldMkLst>
        <pc:spChg chg="mod">
          <ac:chgData name="Eduardo Savian" userId="83fefb37af455394" providerId="Windows Live" clId="Web-{36E7C8E4-7FFB-448F-ADE0-B64A1369299D}" dt="2024-05-24T21:51:26.417" v="4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">
        <pc:chgData name="Eduardo Savian" userId="83fefb37af455394" providerId="Windows Live" clId="Web-{36E7C8E4-7FFB-448F-ADE0-B64A1369299D}" dt="2024-05-24T21:50:26.917" v="6" actId="20577"/>
        <pc:sldMkLst>
          <pc:docMk/>
          <pc:sldMk cId="2097304172" sldId="268"/>
        </pc:sldMkLst>
        <pc:spChg chg="mod">
          <ac:chgData name="Eduardo Savian" userId="83fefb37af455394" providerId="Windows Live" clId="Web-{36E7C8E4-7FFB-448F-ADE0-B64A1369299D}" dt="2024-05-24T21:50:26.917" v="6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36E7C8E4-7FFB-448F-ADE0-B64A1369299D}" dt="2024-05-24T21:51:28.745" v="48" actId="20577"/>
        <pc:sldMkLst>
          <pc:docMk/>
          <pc:sldMk cId="1839108021" sldId="269"/>
        </pc:sldMkLst>
        <pc:spChg chg="mod">
          <ac:chgData name="Eduardo Savian" userId="83fefb37af455394" providerId="Windows Live" clId="Web-{36E7C8E4-7FFB-448F-ADE0-B64A1369299D}" dt="2024-05-24T21:51:28.745" v="48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del">
        <pc:chgData name="Eduardo Savian" userId="83fefb37af455394" providerId="Windows Live" clId="Web-{36E7C8E4-7FFB-448F-ADE0-B64A1369299D}" dt="2024-05-24T21:50:33.777" v="7"/>
        <pc:sldMkLst>
          <pc:docMk/>
          <pc:sldMk cId="786732467" sldId="270"/>
        </pc:sldMkLst>
      </pc:sldChg>
      <pc:sldChg chg="new">
        <pc:chgData name="Eduardo Savian" userId="83fefb37af455394" providerId="Windows Live" clId="Web-{36E7C8E4-7FFB-448F-ADE0-B64A1369299D}" dt="2024-05-24T21:51:41.042" v="51"/>
        <pc:sldMkLst>
          <pc:docMk/>
          <pc:sldMk cId="2543389946" sldId="270"/>
        </pc:sldMkLst>
      </pc:sldChg>
      <pc:sldChg chg="del">
        <pc:chgData name="Eduardo Savian" userId="83fefb37af455394" providerId="Windows Live" clId="Web-{36E7C8E4-7FFB-448F-ADE0-B64A1369299D}" dt="2024-05-24T21:50:36.995" v="10"/>
        <pc:sldMkLst>
          <pc:docMk/>
          <pc:sldMk cId="3820077443" sldId="272"/>
        </pc:sldMkLst>
      </pc:sldChg>
      <pc:sldChg chg="del">
        <pc:chgData name="Eduardo Savian" userId="83fefb37af455394" providerId="Windows Live" clId="Web-{36E7C8E4-7FFB-448F-ADE0-B64A1369299D}" dt="2024-05-24T21:50:38.276" v="12"/>
        <pc:sldMkLst>
          <pc:docMk/>
          <pc:sldMk cId="3222751535" sldId="273"/>
        </pc:sldMkLst>
      </pc:sldChg>
      <pc:sldChg chg="del">
        <pc:chgData name="Eduardo Savian" userId="83fefb37af455394" providerId="Windows Live" clId="Web-{36E7C8E4-7FFB-448F-ADE0-B64A1369299D}" dt="2024-05-24T21:50:39.980" v="15"/>
        <pc:sldMkLst>
          <pc:docMk/>
          <pc:sldMk cId="4195999744" sldId="274"/>
        </pc:sldMkLst>
      </pc:sldChg>
      <pc:sldChg chg="del">
        <pc:chgData name="Eduardo Savian" userId="83fefb37af455394" providerId="Windows Live" clId="Web-{36E7C8E4-7FFB-448F-ADE0-B64A1369299D}" dt="2024-05-24T21:50:39.433" v="14"/>
        <pc:sldMkLst>
          <pc:docMk/>
          <pc:sldMk cId="2246444756" sldId="275"/>
        </pc:sldMkLst>
      </pc:sldChg>
      <pc:sldChg chg="del">
        <pc:chgData name="Eduardo Savian" userId="83fefb37af455394" providerId="Windows Live" clId="Web-{36E7C8E4-7FFB-448F-ADE0-B64A1369299D}" dt="2024-05-24T21:50:37.605" v="11"/>
        <pc:sldMkLst>
          <pc:docMk/>
          <pc:sldMk cId="177902584" sldId="276"/>
        </pc:sldMkLst>
      </pc:sldChg>
      <pc:sldChg chg="del">
        <pc:chgData name="Eduardo Savian" userId="83fefb37af455394" providerId="Windows Live" clId="Web-{36E7C8E4-7FFB-448F-ADE0-B64A1369299D}" dt="2024-05-24T21:50:40.667" v="16"/>
        <pc:sldMkLst>
          <pc:docMk/>
          <pc:sldMk cId="3089438569" sldId="277"/>
        </pc:sldMkLst>
      </pc:sldChg>
      <pc:sldChg chg="del">
        <pc:chgData name="Eduardo Savian" userId="83fefb37af455394" providerId="Windows Live" clId="Web-{36E7C8E4-7FFB-448F-ADE0-B64A1369299D}" dt="2024-05-24T21:50:38.886" v="13"/>
        <pc:sldMkLst>
          <pc:docMk/>
          <pc:sldMk cId="2958369243" sldId="278"/>
        </pc:sldMkLst>
      </pc:sldChg>
      <pc:sldChg chg="del">
        <pc:chgData name="Eduardo Savian" userId="83fefb37af455394" providerId="Windows Live" clId="Web-{36E7C8E4-7FFB-448F-ADE0-B64A1369299D}" dt="2024-05-24T21:50:36.261" v="9"/>
        <pc:sldMkLst>
          <pc:docMk/>
          <pc:sldMk cId="3863324512" sldId="279"/>
        </pc:sldMkLst>
      </pc:sldChg>
      <pc:sldChg chg="del">
        <pc:chgData name="Eduardo Savian" userId="83fefb37af455394" providerId="Windows Live" clId="Web-{36E7C8E4-7FFB-448F-ADE0-B64A1369299D}" dt="2024-05-24T21:50:42.495" v="17"/>
        <pc:sldMkLst>
          <pc:docMk/>
          <pc:sldMk cId="2943707974" sldId="280"/>
        </pc:sldMkLst>
      </pc:sldChg>
      <pc:sldChg chg="del">
        <pc:chgData name="Eduardo Savian" userId="83fefb37af455394" providerId="Windows Live" clId="Web-{36E7C8E4-7FFB-448F-ADE0-B64A1369299D}" dt="2024-05-24T21:50:43.151" v="18"/>
        <pc:sldMkLst>
          <pc:docMk/>
          <pc:sldMk cId="2824806480" sldId="281"/>
        </pc:sldMkLst>
      </pc:sldChg>
      <pc:sldChg chg="del">
        <pc:chgData name="Eduardo Savian" userId="83fefb37af455394" providerId="Windows Live" clId="Web-{36E7C8E4-7FFB-448F-ADE0-B64A1369299D}" dt="2024-05-24T21:50:43.714" v="19"/>
        <pc:sldMkLst>
          <pc:docMk/>
          <pc:sldMk cId="3921900917" sldId="282"/>
        </pc:sldMkLst>
      </pc:sldChg>
      <pc:sldChg chg="del">
        <pc:chgData name="Eduardo Savian" userId="83fefb37af455394" providerId="Windows Live" clId="Web-{36E7C8E4-7FFB-448F-ADE0-B64A1369299D}" dt="2024-05-24T21:50:44.886" v="20"/>
        <pc:sldMkLst>
          <pc:docMk/>
          <pc:sldMk cId="3100966276" sldId="283"/>
        </pc:sldMkLst>
      </pc:sldChg>
      <pc:sldChg chg="del">
        <pc:chgData name="Eduardo Savian" userId="83fefb37af455394" providerId="Windows Live" clId="Web-{36E7C8E4-7FFB-448F-ADE0-B64A1369299D}" dt="2024-05-24T21:50:46.417" v="22"/>
        <pc:sldMkLst>
          <pc:docMk/>
          <pc:sldMk cId="227339789" sldId="284"/>
        </pc:sldMkLst>
      </pc:sldChg>
      <pc:sldChg chg="del">
        <pc:chgData name="Eduardo Savian" userId="83fefb37af455394" providerId="Windows Live" clId="Web-{36E7C8E4-7FFB-448F-ADE0-B64A1369299D}" dt="2024-05-24T21:51:32.120" v="49"/>
        <pc:sldMkLst>
          <pc:docMk/>
          <pc:sldMk cId="3520346450" sldId="285"/>
        </pc:sldMkLst>
      </pc:sldChg>
      <pc:sldChg chg="del">
        <pc:chgData name="Eduardo Savian" userId="83fefb37af455394" providerId="Windows Live" clId="Web-{36E7C8E4-7FFB-448F-ADE0-B64A1369299D}" dt="2024-05-24T21:51:32.948" v="50"/>
        <pc:sldMkLst>
          <pc:docMk/>
          <pc:sldMk cId="3991824961" sldId="286"/>
        </pc:sldMkLst>
      </pc:sldChg>
      <pc:sldChg chg="del">
        <pc:chgData name="Eduardo Savian" userId="83fefb37af455394" providerId="Windows Live" clId="Web-{36E7C8E4-7FFB-448F-ADE0-B64A1369299D}" dt="2024-05-24T21:50:52.214" v="23"/>
        <pc:sldMkLst>
          <pc:docMk/>
          <pc:sldMk cId="1294687725" sldId="287"/>
        </pc:sldMkLst>
      </pc:sldChg>
      <pc:sldChg chg="del">
        <pc:chgData name="Eduardo Savian" userId="83fefb37af455394" providerId="Windows Live" clId="Web-{36E7C8E4-7FFB-448F-ADE0-B64A1369299D}" dt="2024-05-24T21:50:45.948" v="21"/>
        <pc:sldMkLst>
          <pc:docMk/>
          <pc:sldMk cId="682011853" sldId="288"/>
        </pc:sldMkLst>
      </pc:sldChg>
      <pc:sldChg chg="del">
        <pc:chgData name="Eduardo Savian" userId="83fefb37af455394" providerId="Windows Live" clId="Web-{36E7C8E4-7FFB-448F-ADE0-B64A1369299D}" dt="2024-05-24T21:50:35.198" v="8"/>
        <pc:sldMkLst>
          <pc:docMk/>
          <pc:sldMk cId="1633250534" sldId="289"/>
        </pc:sldMkLst>
      </pc:sldChg>
    </pc:docChg>
  </pc:docChgLst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do </a:t>
            </a:r>
            <a:r>
              <a:rPr lang="en-US" dirty="0" err="1"/>
              <a:t>caixeiro-viajante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C4A-0F2A-5071-F472-0ADCEA9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8DFD-F406-E456-7C64-26337596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08A-360B-EF37-BFB7-5B8DC93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DA9-E637-49AD-9C16-6A2326F8B3B6}" type="datetime1"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FBE2-670F-8500-1B3D-36A6B2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56E7-DD39-08DF-99A3-55C7774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dirty="0" err="1">
                <a:ea typeface="+mn-lt"/>
                <a:cs typeface="+mn-lt"/>
              </a:rPr>
              <a:t>Travelling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salesman</a:t>
            </a:r>
            <a:r>
              <a:rPr lang="pt-BR" dirty="0">
                <a:ea typeface="+mn-lt"/>
                <a:cs typeface="+mn-lt"/>
              </a:rPr>
              <a:t> problem. 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</a:t>
            </a:r>
            <a:r>
              <a:rPr lang="pt-BR" dirty="0" err="1">
                <a:ea typeface="+mn-lt"/>
                <a:cs typeface="+mn-lt"/>
              </a:rPr>
              <a:t>Travelling_salesman_problem&amp;oldid</a:t>
            </a:r>
            <a:r>
              <a:rPr lang="pt-BR" dirty="0">
                <a:ea typeface="+mn-lt"/>
                <a:cs typeface="+mn-lt"/>
              </a:rPr>
              <a:t>=1225477054&gt;.</a:t>
            </a:r>
            <a:endParaRPr lang="en-US" dirty="0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533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Problema do caixeiro-viajante  </vt:lpstr>
      <vt:lpstr>Introdução</vt:lpstr>
      <vt:lpstr>Pontos positos e negativos</vt:lpstr>
      <vt:lpstr>PowerPoint Presentation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21</cp:revision>
  <dcterms:created xsi:type="dcterms:W3CDTF">2024-04-28T21:40:46Z</dcterms:created>
  <dcterms:modified xsi:type="dcterms:W3CDTF">2024-05-24T21:51:45Z</dcterms:modified>
</cp:coreProperties>
</file>