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70" r:id="rId5"/>
    <p:sldId id="289" r:id="rId6"/>
    <p:sldId id="279" r:id="rId7"/>
    <p:sldId id="272" r:id="rId8"/>
    <p:sldId id="276" r:id="rId9"/>
    <p:sldId id="273" r:id="rId10"/>
    <p:sldId id="278" r:id="rId11"/>
    <p:sldId id="275" r:id="rId12"/>
    <p:sldId id="274" r:id="rId13"/>
    <p:sldId id="277" r:id="rId14"/>
    <p:sldId id="280" r:id="rId15"/>
    <p:sldId id="281" r:id="rId16"/>
    <p:sldId id="282" r:id="rId17"/>
    <p:sldId id="283" r:id="rId18"/>
    <p:sldId id="288" r:id="rId19"/>
    <p:sldId id="284" r:id="rId20"/>
    <p:sldId id="285" r:id="rId21"/>
    <p:sldId id="287" r:id="rId22"/>
    <p:sldId id="286" r:id="rId23"/>
    <p:sldId id="268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EB2C1-E6A9-4F42-BFBF-ED5005B07AD2}" v="2" dt="2024-05-19T14:20:06.266"/>
    <p1510:client id="{365FD200-9B60-42C4-8D5F-90C5BC58A9CE}" v="1" dt="2024-05-19T14:17:2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 </a:t>
            </a:r>
            <a:r>
              <a:rPr lang="en-US" dirty="0" err="1">
                <a:ea typeface="+mj-lt"/>
                <a:cs typeface="+mj-lt"/>
              </a:rPr>
              <a:t>passeio</a:t>
            </a:r>
            <a:r>
              <a:rPr lang="en-US">
                <a:ea typeface="+mj-lt"/>
                <a:cs typeface="+mj-lt"/>
              </a:rPr>
              <a:t> do </a:t>
            </a:r>
            <a:r>
              <a:rPr lang="en-US" err="1">
                <a:ea typeface="+mj-lt"/>
                <a:cs typeface="+mj-lt"/>
              </a:rPr>
              <a:t>cavalo</a:t>
            </a:r>
            <a:endParaRPr lang="en-US" err="1"/>
          </a:p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Eduardo Savian, Marcos </a:t>
            </a:r>
            <a:r>
              <a:rPr lang="en-US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1B5AA-A234-C0F8-7830-75E8E7B8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 - PADRÃO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FD8ECC8-4131-51A2-CDFC-B1609B51B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923" y="2292350"/>
            <a:ext cx="5162141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097C9-EADA-1930-798D-FEAC1D1A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8E82-25A0-4931-A91A-84696DB38FE4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6A7F9-F74A-B6EC-7BEF-CC9F441A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245D0-3DD5-B42D-0303-88ED401D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C7557-F43C-4019-CDFE-45393C26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gulosa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C8F1C-DC68-5F9C-62C1-EEC4CFC6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DE46-7E36-4D8D-A5AD-D2C7BD2C0A62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BF4C6B-6148-228E-BC33-AF36C4FE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1AC03-7281-7CBC-BDD0-DF1995ED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DD7155B4-1794-8B0B-1A1B-A9705E89C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289" y="2292350"/>
            <a:ext cx="7301409" cy="3636963"/>
          </a:xfrm>
        </p:spPr>
      </p:pic>
    </p:spTree>
    <p:extLst>
      <p:ext uri="{BB962C8B-B14F-4D97-AF65-F5344CB8AC3E}">
        <p14:creationId xmlns:p14="http://schemas.microsoft.com/office/powerpoint/2010/main" val="224644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C791D-D01E-B198-1B98-0EE5EEC2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backtraking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151BA3-2E49-FD36-474C-DF9903BC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FB9B-58BA-4D13-AC85-97DF22F4DE97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70083-8490-221D-9B74-B1CC8A38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59E99-1E2D-4F7A-7AA2-6C80B084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720B4B5C-67D7-16B1-62C0-59A0CC56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2392505"/>
            <a:ext cx="10691812" cy="3436653"/>
          </a:xfrm>
        </p:spPr>
      </p:pic>
    </p:spTree>
    <p:extLst>
      <p:ext uri="{BB962C8B-B14F-4D97-AF65-F5344CB8AC3E}">
        <p14:creationId xmlns:p14="http://schemas.microsoft.com/office/powerpoint/2010/main" val="419599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C60DD-0F28-2109-65A0-82770B15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backtraking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11AC73B-D0F2-F80D-0F47-D75431028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99" y="2292350"/>
            <a:ext cx="10015989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A9981-27F0-C468-F63C-FC14D927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D8F0-FFB5-487D-99D4-97E0C9524B2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59AF2B-FBF8-ABD7-1A25-53EB5DB8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DE355-5422-2DAE-B81A-7677CE6E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3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8AF0E-485D-B5C0-D9D0-3E68B6C6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Chamada</a:t>
            </a:r>
            <a:r>
              <a:rPr lang="en-US" dirty="0"/>
              <a:t> das </a:t>
            </a:r>
            <a:r>
              <a:rPr lang="en-US" dirty="0" err="1"/>
              <a:t>funções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7E8401D-BB48-AADB-DFF9-BBBABE276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601" y="2292350"/>
            <a:ext cx="5966786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80BF8A-9C68-2031-5F10-0BA7357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6B58-91CE-44AB-BC82-ADEF7B47F76B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5330C-9E94-DCC3-9FEF-55781529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CB184-9658-82C9-52E5-846A7E8A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04A5B-74AA-344C-6CB0-3C224853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r>
              <a:rPr lang="en-US" dirty="0"/>
              <a:t> – </a:t>
            </a:r>
            <a:r>
              <a:rPr lang="en-US" dirty="0" err="1"/>
              <a:t>Warnsdorff</a:t>
            </a:r>
            <a:r>
              <a:rPr lang="en-US" dirty="0"/>
              <a:t> 8x8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6CB7A99-39E5-8634-B9D6-170DADF4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656" y="2298941"/>
            <a:ext cx="3694627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3BAFB-B1AD-EFCB-0CC1-C921C583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5D48-2036-48BC-B018-36E924F41608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BA8494-A1AD-7B29-04BA-680CAD4A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E9AD9A-5069-09B4-2405-027E9EA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F65A64B-1422-50F5-A277-C5B9FF082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31" y="2446848"/>
            <a:ext cx="250542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0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F2CFB-FF75-3CE4-7322-548451A3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r>
              <a:rPr lang="en-US" dirty="0"/>
              <a:t> – </a:t>
            </a:r>
            <a:r>
              <a:rPr lang="en-US" dirty="0" err="1"/>
              <a:t>Warnsdorff</a:t>
            </a:r>
            <a:r>
              <a:rPr lang="en-US" dirty="0"/>
              <a:t> 8x8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2FE15AC-E295-C044-7DB2-A4F043C5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451" y="2292350"/>
            <a:ext cx="3649086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34E32-F906-4969-8477-E692979B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7610-44C3-4C43-A53D-82A2B97354CF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ED37B-DFA2-45D1-77FC-62821418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F8BC3-AA2E-4022-D250-B9DB9589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16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0D9FC78-A610-AF54-8611-37F82C9E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66" y="2491743"/>
            <a:ext cx="258163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3FECF-1BC8-C7A0-5AAD-01FC8909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r>
              <a:rPr lang="en-US" dirty="0"/>
              <a:t> – </a:t>
            </a:r>
            <a:r>
              <a:rPr lang="en-US" dirty="0" err="1"/>
              <a:t>Warnsdorff</a:t>
            </a:r>
            <a:r>
              <a:rPr lang="en-US" dirty="0"/>
              <a:t> 8x8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5701428-D610-26C5-2CBB-83EAE16B0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456" y="2292349"/>
            <a:ext cx="3645027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1E6F3-07B3-9039-9B03-4A8943A6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BE6-9FA1-4793-935D-84CE23E4587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19A67D-97FE-F829-4000-659A1C8B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A9409-5158-8504-E3B1-FAC8E66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17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C189B9-3F5A-420F-A488-0BAE894A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39" y="2529847"/>
            <a:ext cx="249589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6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44E5-EC54-8682-EEAD-C8DF9FB2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r>
              <a:rPr lang="en-US" dirty="0"/>
              <a:t> – outros </a:t>
            </a:r>
            <a:r>
              <a:rPr lang="en-US" dirty="0" err="1"/>
              <a:t>metódos</a:t>
            </a:r>
            <a:r>
              <a:rPr lang="en-US" dirty="0"/>
              <a:t> 8x8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7D91A-66C5-BDE9-BB03-20763803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a </a:t>
            </a:r>
            <a:r>
              <a:rPr lang="en-US" dirty="0" err="1"/>
              <a:t>solução</a:t>
            </a:r>
            <a:r>
              <a:rPr lang="en-US" dirty="0"/>
              <a:t> do </a:t>
            </a:r>
            <a:r>
              <a:rPr lang="en-US" dirty="0" err="1"/>
              <a:t>passeio</a:t>
            </a:r>
            <a:r>
              <a:rPr lang="en-US" dirty="0"/>
              <a:t> do </a:t>
            </a:r>
            <a:r>
              <a:rPr lang="en-US" dirty="0" err="1"/>
              <a:t>cavalo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outros </a:t>
            </a:r>
            <a:r>
              <a:rPr lang="en-US" dirty="0" err="1"/>
              <a:t>metódos</a:t>
            </a:r>
            <a:r>
              <a:rPr lang="en-US" dirty="0"/>
              <a:t> </a:t>
            </a:r>
            <a:r>
              <a:rPr lang="en-US" dirty="0" err="1"/>
              <a:t>regularmente</a:t>
            </a:r>
            <a:r>
              <a:rPr lang="en-US" dirty="0"/>
              <a:t>;</a:t>
            </a:r>
          </a:p>
          <a:p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é o tempo de </a:t>
            </a:r>
            <a:r>
              <a:rPr lang="en-US" dirty="0" err="1"/>
              <a:t>espera</a:t>
            </a:r>
            <a:r>
              <a:rPr lang="en-US" dirty="0"/>
              <a:t>,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;</a:t>
            </a:r>
          </a:p>
          <a:p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sorte</a:t>
            </a:r>
            <a:r>
              <a:rPr lang="en-US" dirty="0"/>
              <a:t> do backtracking com </a:t>
            </a:r>
            <a:r>
              <a:rPr lang="en-US" dirty="0" err="1"/>
              <a:t>aleatoriedade</a:t>
            </a:r>
            <a:r>
              <a:rPr lang="en-US" dirty="0"/>
              <a:t>, </a:t>
            </a:r>
            <a:r>
              <a:rPr lang="en-US" dirty="0" err="1"/>
              <a:t>ocasionalmente</a:t>
            </a:r>
            <a:r>
              <a:rPr lang="en-US" dirty="0"/>
              <a:t> era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a </a:t>
            </a:r>
            <a:r>
              <a:rPr lang="en-US" dirty="0" err="1"/>
              <a:t>solução</a:t>
            </a:r>
            <a:r>
              <a:rPr lang="en-US" dirty="0"/>
              <a:t>, mas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das </a:t>
            </a:r>
            <a:r>
              <a:rPr lang="en-US" dirty="0" err="1"/>
              <a:t>tentantivas</a:t>
            </a:r>
            <a:r>
              <a:rPr lang="en-US" dirty="0"/>
              <a:t> </a:t>
            </a:r>
            <a:r>
              <a:rPr lang="en-US" dirty="0" err="1"/>
              <a:t>demoravam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encontravam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9C75A-C9CB-91B6-4A1D-048C58B1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6CF1-B2F3-430A-9099-264D0BA1568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AB86E-1FC4-5655-5E06-093FB0A8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2A660-2A4F-9889-ECD0-16716CB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14B91-3BFD-F0D7-18B2-AFFE2F81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r>
              <a:rPr lang="en-US" dirty="0"/>
              <a:t> – </a:t>
            </a:r>
            <a:r>
              <a:rPr lang="en-US" dirty="0" err="1"/>
              <a:t>Warnsdorff</a:t>
            </a:r>
            <a:r>
              <a:rPr lang="en-US" dirty="0"/>
              <a:t> 6x6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8D5F51E-EE88-D35C-4FD4-C91B2459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067" y="2292350"/>
            <a:ext cx="3855854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31D72-F01D-15A6-4B4C-B5A0345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2179-54F2-4C10-8423-17BDC7D2E7F0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CAE258-340A-C118-E300-6D8E7421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B8E5F-64D5-15C0-5B79-1F10E15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19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F104B4-5391-2950-F006-F1AA6110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84" y="2443723"/>
            <a:ext cx="256258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passeio do cavalo tem como objetivo fazer o cavalo de xadrez percorrer um tabuleiro de xadrez de 8x8 de modo que cada casa do tabuleiro seja visitada exatamente uma vez;</a:t>
            </a:r>
          </a:p>
          <a:p>
            <a:r>
              <a:rPr lang="pt-BR" dirty="0">
                <a:ea typeface="+mn-lt"/>
                <a:cs typeface="+mn-lt"/>
              </a:rPr>
              <a:t>O problema pode ser estendido para tabuleiros de diferentes dimensões e formas;</a:t>
            </a:r>
          </a:p>
          <a:p>
            <a:r>
              <a:rPr lang="pt-BR" dirty="0">
                <a:ea typeface="+mn-lt"/>
                <a:cs typeface="+mn-lt"/>
              </a:rPr>
              <a:t>O cavalo se move em forma de "L" (duas casas em uma direção e uma casa perpendicularmente);</a:t>
            </a:r>
          </a:p>
          <a:p>
            <a:r>
              <a:rPr lang="pt-BR" dirty="0">
                <a:ea typeface="+mn-lt"/>
                <a:cs typeface="+mn-lt"/>
              </a:rPr>
              <a:t>A solução do passeio do cavalo pode ser encontrada por meio de força bruta ou de heurística como a de </a:t>
            </a:r>
            <a:r>
              <a:rPr lang="pt-BR" dirty="0" err="1">
                <a:ea typeface="+mn-lt"/>
                <a:cs typeface="+mn-lt"/>
              </a:rPr>
              <a:t>Wansdorff</a:t>
            </a:r>
            <a:r>
              <a:rPr lang="pt-BR" dirty="0">
                <a:ea typeface="+mn-lt"/>
                <a:cs typeface="+mn-lt"/>
              </a:rPr>
              <a:t> 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A5717-26A2-F465-49E9-24AEEAA0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r>
              <a:rPr lang="en-US" dirty="0"/>
              <a:t> – Backtrack 6x6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B0FC685-0E86-AE83-32D3-4CEFEE227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592" y="2292350"/>
            <a:ext cx="3880804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38979D-626F-47DC-FD0C-F718EBF4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3D38-57B5-47D6-B386-FE44DFE5F93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FB9C0-BDC1-B826-3E2E-4EBFD7F6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AEAA3-AE4E-6DE3-D4CD-25AE3F8F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20</a:t>
            </a:fld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04563F1-6827-2423-F129-9F19A3AB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94" y="2292350"/>
            <a:ext cx="249589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D557D-841D-EE21-AD99-93959578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r>
              <a:rPr lang="en-US" dirty="0"/>
              <a:t> –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grau</a:t>
            </a:r>
            <a:r>
              <a:rPr lang="en-US" dirty="0"/>
              <a:t> 6x6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92C68FC-6517-0A36-9744-F1742E06A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369" y="2292350"/>
            <a:ext cx="386725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C79F6-0DA5-B00B-3C44-897B595D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C865-FC86-4842-9543-129CE20F649D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30CC0-2A9B-1CFD-93C0-6B875BE3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A56573-8A90-69AF-0155-968EB5C2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21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F55B392-581B-B50C-4D47-EEA480DB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91" y="2628788"/>
            <a:ext cx="257210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8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285ED-714D-15DB-DE2E-6588843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solução</a:t>
            </a:r>
            <a:r>
              <a:rPr lang="en-US" dirty="0"/>
              <a:t> – </a:t>
            </a:r>
            <a:r>
              <a:rPr lang="en-US" dirty="0" err="1"/>
              <a:t>aleatório</a:t>
            </a:r>
            <a:r>
              <a:rPr lang="en-US" dirty="0"/>
              <a:t> 6x6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3794BBD-6F44-CA58-8A82-96676D679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922" y="2292350"/>
            <a:ext cx="3576144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BF0E6-A1E3-7498-E688-6BE5BC6E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34A2D-CBE3-40CF-E984-582E51C1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57389-AF7C-33FB-9220-BC21EBB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22</a:t>
            </a:fld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DEAB73A-87B7-8255-3803-50E7E3890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91" y="2571630"/>
            <a:ext cx="257210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2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Referências</a:t>
            </a:r>
            <a:r>
              <a:rPr lang="en-US"/>
              <a:t> </a:t>
            </a:r>
            <a:r>
              <a:rPr lang="en-US" err="1"/>
              <a:t>bibliográficas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PARBERRY, I. </a:t>
            </a:r>
            <a:r>
              <a:rPr lang="pt-BR" b="1" dirty="0" err="1">
                <a:ea typeface="+mn-lt"/>
                <a:cs typeface="+mn-lt"/>
              </a:rPr>
              <a:t>An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efficient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algorithm</a:t>
            </a:r>
            <a:r>
              <a:rPr lang="pt-BR" b="1" dirty="0">
                <a:ea typeface="+mn-lt"/>
                <a:cs typeface="+mn-lt"/>
              </a:rPr>
              <a:t> for </a:t>
            </a:r>
            <a:r>
              <a:rPr lang="pt-BR" b="1" dirty="0" err="1">
                <a:ea typeface="+mn-lt"/>
                <a:cs typeface="+mn-lt"/>
              </a:rPr>
              <a:t>the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 problem</a:t>
            </a:r>
            <a:r>
              <a:rPr lang="pt-BR" dirty="0">
                <a:ea typeface="+mn-lt"/>
                <a:cs typeface="+mn-lt"/>
              </a:rPr>
              <a:t>. Disponível em: &lt;https://core.ac.uk/download/</a:t>
            </a:r>
            <a:r>
              <a:rPr lang="pt-BR" dirty="0" err="1">
                <a:ea typeface="+mn-lt"/>
                <a:cs typeface="+mn-lt"/>
              </a:rPr>
              <a:t>pdf</a:t>
            </a:r>
            <a:r>
              <a:rPr lang="pt-BR" dirty="0">
                <a:ea typeface="+mn-lt"/>
                <a:cs typeface="+mn-lt"/>
              </a:rPr>
              <a:t>/81964499.pdf&gt;. Acesso em: 14 maio. 2024.</a:t>
            </a:r>
          </a:p>
          <a:p>
            <a:r>
              <a:rPr lang="pt-BR" dirty="0">
                <a:ea typeface="+mn-lt"/>
                <a:cs typeface="+mn-lt"/>
              </a:rPr>
              <a:t>WIKIPEDIA CONTRIBUTORS.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</a:t>
            </a:r>
            <a:r>
              <a:rPr lang="pt-BR" dirty="0">
                <a:ea typeface="+mn-lt"/>
                <a:cs typeface="+mn-lt"/>
              </a:rPr>
              <a:t>. Disponível em: &lt;https://en.wikipedia.org/w/</a:t>
            </a:r>
            <a:r>
              <a:rPr lang="pt-BR" dirty="0" err="1">
                <a:ea typeface="+mn-lt"/>
                <a:cs typeface="+mn-lt"/>
              </a:rPr>
              <a:t>index.php?title</a:t>
            </a:r>
            <a:r>
              <a:rPr lang="pt-BR" dirty="0">
                <a:ea typeface="+mn-lt"/>
                <a:cs typeface="+mn-lt"/>
              </a:rPr>
              <a:t>=Knight%27s_tour&amp;oldid=1220995933&gt;.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heurísitca</a:t>
            </a:r>
            <a:r>
              <a:rPr lang="en-US" dirty="0"/>
              <a:t> de </a:t>
            </a:r>
            <a:r>
              <a:rPr lang="en-US" dirty="0" err="1"/>
              <a:t>Warnsdoff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com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guloso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garantida</a:t>
            </a:r>
            <a:r>
              <a:rPr lang="en-US" dirty="0"/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O backtracking </a:t>
            </a:r>
            <a:r>
              <a:rPr lang="en-US" dirty="0" err="1"/>
              <a:t>devido</a:t>
            </a:r>
            <a:r>
              <a:rPr lang="en-US" dirty="0"/>
              <a:t> a ser </a:t>
            </a:r>
            <a:r>
              <a:rPr lang="en-US" dirty="0" err="1"/>
              <a:t>força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tempo </a:t>
            </a:r>
            <a:r>
              <a:rPr lang="en-US" dirty="0" err="1"/>
              <a:t>grande</a:t>
            </a:r>
            <a:r>
              <a:rPr lang="en-US" dirty="0"/>
              <a:t> e </a:t>
            </a:r>
            <a:r>
              <a:rPr lang="en-US" dirty="0" err="1"/>
              <a:t>necessitará</a:t>
            </a:r>
            <a:r>
              <a:rPr lang="en-US" dirty="0"/>
              <a:t> de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para resolver, mas </a:t>
            </a:r>
            <a:r>
              <a:rPr lang="en-US" dirty="0" err="1"/>
              <a:t>garante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/>
              <a:t>O backtracking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aleatório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do original, </a:t>
            </a:r>
            <a:r>
              <a:rPr lang="en-US" dirty="0" err="1"/>
              <a:t>contudo</a:t>
            </a:r>
            <a:r>
              <a:rPr lang="en-US" dirty="0"/>
              <a:t> </a:t>
            </a:r>
            <a:r>
              <a:rPr lang="en-US" dirty="0" err="1"/>
              <a:t>ocasionalmente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 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sorte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O backtracking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escolha</a:t>
            </a:r>
            <a:r>
              <a:rPr lang="en-US" dirty="0"/>
              <a:t> de </a:t>
            </a:r>
            <a:r>
              <a:rPr lang="en-US" dirty="0" err="1"/>
              <a:t>ir</a:t>
            </a:r>
            <a:r>
              <a:rPr lang="en-US" dirty="0"/>
              <a:t> para 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que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grau</a:t>
            </a:r>
            <a:r>
              <a:rPr lang="en-US" dirty="0"/>
              <a:t> de </a:t>
            </a:r>
            <a:r>
              <a:rPr lang="en-US" dirty="0" err="1"/>
              <a:t>possibilidades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do original e </a:t>
            </a:r>
            <a:r>
              <a:rPr lang="en-US" dirty="0" err="1"/>
              <a:t>pior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ir</a:t>
            </a:r>
            <a:r>
              <a:rPr lang="en-US" dirty="0"/>
              <a:t> para </a:t>
            </a:r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saída</a:t>
            </a:r>
            <a:r>
              <a:rPr lang="en-US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6E901-EAC6-49DB-0B83-26AF1960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Estrututas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1D815-15AD-5A44-8BB5-85BDB5CF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4F16-21A1-49F7-94D2-406FA5D27A7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3AE76-2945-F396-3862-670A3DCF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F0913-DAFD-EB91-D955-764626AD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8E951E1F-DFFC-B7ED-109F-92D63809D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860" y="2292350"/>
            <a:ext cx="4160267" cy="3636963"/>
          </a:xfrm>
        </p:spPr>
      </p:pic>
    </p:spTree>
    <p:extLst>
      <p:ext uri="{BB962C8B-B14F-4D97-AF65-F5344CB8AC3E}">
        <p14:creationId xmlns:p14="http://schemas.microsoft.com/office/powerpoint/2010/main" val="78673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E9221-4B3E-09AF-8D68-C90DBD2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validade</a:t>
            </a:r>
            <a:r>
              <a:rPr lang="en-US" dirty="0"/>
              <a:t> do </a:t>
            </a:r>
            <a:r>
              <a:rPr lang="en-US" dirty="0" err="1"/>
              <a:t>movimento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9594AA6-C487-FCBF-CE20-102664616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2478051"/>
            <a:ext cx="10691812" cy="326556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D86CD-EDFB-63D3-F527-AE816BDE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F00D-4298-45F5-9449-5EAA4BC5C9AA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1C2F4-A239-BF32-8E00-0BD10763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FEB301-5EC7-EDCF-3C15-46AC267C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6599B-A173-4C2B-98E1-A988946D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 – ENCONTRAR MOVIMENTOS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0D3D3D6-17B4-3C92-FE6D-6544B977B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75" y="2292350"/>
            <a:ext cx="7530437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FE8FD-230D-486B-94C3-A7DAAE55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4182-5BDA-4F48-883D-6B3739C876DB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2AC62-A955-0EA3-765E-FAE5ED6F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AED321-336A-8B23-FAE5-BB54E6BA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2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78418-C559-5F22-F1CD-E73F225D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 - WARNSDORFF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B31DA-062D-8847-0C19-E13C1ADA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3C-8FCC-4D61-B817-5BEF0A4869E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C1E09-FBC2-1A60-F553-7D33850D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11823-6B60-0882-CB02-C50F199D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A5EE1376-005A-A001-9E86-D3C33C825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43" y="2292350"/>
            <a:ext cx="10592501" cy="3636963"/>
          </a:xfrm>
        </p:spPr>
      </p:pic>
    </p:spTree>
    <p:extLst>
      <p:ext uri="{BB962C8B-B14F-4D97-AF65-F5344CB8AC3E}">
        <p14:creationId xmlns:p14="http://schemas.microsoft.com/office/powerpoint/2010/main" val="382007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B1AFF-2878-786D-4C7C-92F6AC8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 – MAIOR GRAU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5BCCC74-0155-059D-DB95-8EBF9E2D5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43" y="2292350"/>
            <a:ext cx="10592501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D0B03-3B46-4306-2242-3F4C098B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42B6-BAFF-42C3-A141-74E3D191F907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C2DB05-B9FD-9CF6-7DBB-9A48415D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95A0F-262B-DD99-B963-4B5AC4F1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9E225-2928-2C8B-BCD0-743C6339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 - ALEATÓRIO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CB452E-B9E8-F74C-581D-1F02CC61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A768-AC86-4638-9E53-8EF345D1FA2F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191E8-E93B-19A1-F3DC-41BC4BC3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BB7B2-13D6-5129-C15F-725FA734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EBB053DB-67F5-072E-5DC4-793A823C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2444076"/>
            <a:ext cx="10691812" cy="3333510"/>
          </a:xfrm>
        </p:spPr>
      </p:pic>
    </p:spTree>
    <p:extLst>
      <p:ext uri="{BB962C8B-B14F-4D97-AF65-F5344CB8AC3E}">
        <p14:creationId xmlns:p14="http://schemas.microsoft.com/office/powerpoint/2010/main" val="32227515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533</Words>
  <Application>Microsoft Office PowerPoint</Application>
  <PresentationFormat>Widescreen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Calisto MT</vt:lpstr>
      <vt:lpstr>Univers Condensed</vt:lpstr>
      <vt:lpstr>ChronicleVTI</vt:lpstr>
      <vt:lpstr>o passeio do cavalo </vt:lpstr>
      <vt:lpstr>Introdução</vt:lpstr>
      <vt:lpstr>Pontos positos e negativos</vt:lpstr>
      <vt:lpstr>Estrututas utilizadas</vt:lpstr>
      <vt:lpstr>Verificar a validade do movimento</vt:lpstr>
      <vt:lpstr>encontrar o próximo movimento – ENCONTRAR MOVIMENTOS</vt:lpstr>
      <vt:lpstr>encontrar o próximo movimento - WARNSDORFF</vt:lpstr>
      <vt:lpstr>encontrar o próximo movimento – MAIOR GRAU</vt:lpstr>
      <vt:lpstr>encontrar o próximo movimento - ALEATÓRIO</vt:lpstr>
      <vt:lpstr>encontrar o próximo movimento - PADRÃO</vt:lpstr>
      <vt:lpstr>Busca gulosa</vt:lpstr>
      <vt:lpstr>backtraking</vt:lpstr>
      <vt:lpstr>backtraking</vt:lpstr>
      <vt:lpstr>Chamada das funções de solução</vt:lpstr>
      <vt:lpstr>Exemplos de solução – Warnsdorff 8x8</vt:lpstr>
      <vt:lpstr>Exemplos de solução – Warnsdorff 8x8</vt:lpstr>
      <vt:lpstr>Exemplos de solução – Warnsdorff 8x8</vt:lpstr>
      <vt:lpstr>Exemplos de solução – outros metódos 8x8</vt:lpstr>
      <vt:lpstr>Exemplos de solução – Warnsdorff 6x6</vt:lpstr>
      <vt:lpstr>Exemplos de solução – Backtrack 6x6</vt:lpstr>
      <vt:lpstr>Exemplos de solução – Maior grau 6x6</vt:lpstr>
      <vt:lpstr>Exemplos de solução – aleatório 6x6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1</cp:revision>
  <dcterms:created xsi:type="dcterms:W3CDTF">2024-04-28T21:40:46Z</dcterms:created>
  <dcterms:modified xsi:type="dcterms:W3CDTF">2024-05-19T21:23:28Z</dcterms:modified>
</cp:coreProperties>
</file>