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9" r:id="rId4"/>
    <p:sldId id="279" r:id="rId5"/>
    <p:sldId id="280" r:id="rId6"/>
    <p:sldId id="270" r:id="rId7"/>
    <p:sldId id="272" r:id="rId8"/>
    <p:sldId id="271" r:id="rId9"/>
    <p:sldId id="273" r:id="rId10"/>
    <p:sldId id="275" r:id="rId11"/>
    <p:sldId id="274" r:id="rId12"/>
    <p:sldId id="276" r:id="rId13"/>
    <p:sldId id="277" r:id="rId14"/>
    <p:sldId id="278" r:id="rId15"/>
    <p:sldId id="26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C05975-BD5A-4D9A-AC2A-69DB2A430846}" v="18" dt="2024-06-07T15:10:35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B10124E6-5CE1-46B9-81E2-9DF613E845DA}"/>
    <pc:docChg chg="addSld delSld modSld">
      <pc:chgData name="Eduardo Savian" userId="83fefb37af455394" providerId="Windows Live" clId="Web-{B10124E6-5CE1-46B9-81E2-9DF613E845DA}" dt="2024-05-18T19:37:28.234" v="48"/>
      <pc:docMkLst>
        <pc:docMk/>
      </pc:docMkLst>
      <pc:sldChg chg="addSp delSp modSp del mod modClrScheme chgLayout">
        <pc:chgData name="Eduardo Savian" userId="83fefb37af455394" providerId="Windows Live" clId="Web-{B10124E6-5CE1-46B9-81E2-9DF613E845DA}" dt="2024-05-18T19:35:57.404" v="32"/>
        <pc:sldMkLst>
          <pc:docMk/>
          <pc:sldMk cId="4042955426" sldId="270"/>
        </pc:sldMkLst>
        <pc:spChg chg="add del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2" creationId="{C97A6806-306D-5DE8-D246-239AA4809B3A}"/>
          </ac:spMkLst>
        </pc:spChg>
        <pc:spChg chg="del mod">
          <ac:chgData name="Eduardo Savian" userId="83fefb37af455394" providerId="Windows Live" clId="Web-{B10124E6-5CE1-46B9-81E2-9DF613E845DA}" dt="2024-05-18T19:32:42.023" v="2"/>
          <ac:spMkLst>
            <pc:docMk/>
            <pc:sldMk cId="4042955426" sldId="270"/>
            <ac:spMk id="3" creationId="{662D8E06-1103-5E8B-88E0-2CC1191423C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4" creationId="{EC249B81-C847-2969-D44C-7D08B169C2F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5" creationId="{B04CFF83-CA02-9F22-4CBF-D20905127DC9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6" creationId="{9831A95B-48A2-16FC-98E0-779D34F17AF7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2" creationId="{30774746-80CE-838A-AE40-BBFAF719DFE4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4" creationId="{B66501AF-2C6C-2C99-F5CD-368990638F10}"/>
          </ac:spMkLst>
        </pc:spChg>
        <pc:spChg chg="add del mod">
          <ac:chgData name="Eduardo Savian" userId="83fefb37af455394" providerId="Windows Live" clId="Web-{B10124E6-5CE1-46B9-81E2-9DF613E845DA}" dt="2024-05-18T19:33:10.649" v="8"/>
          <ac:spMkLst>
            <pc:docMk/>
            <pc:sldMk cId="4042955426" sldId="270"/>
            <ac:spMk id="19" creationId="{F069AC9D-E807-B817-5D21-B9CA00B35108}"/>
          </ac:spMkLst>
        </pc:spChg>
        <pc:picChg chg="add mod ord">
          <ac:chgData name="Eduardo Savian" userId="83fefb37af455394" providerId="Windows Live" clId="Web-{B10124E6-5CE1-46B9-81E2-9DF613E845DA}" dt="2024-05-18T19:33:13.696" v="10"/>
          <ac:picMkLst>
            <pc:docMk/>
            <pc:sldMk cId="4042955426" sldId="270"/>
            <ac:picMk id="7" creationId="{90295225-2ED7-CBBC-645A-FE5DC8994668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56.466" v="31"/>
        <pc:sldMkLst>
          <pc:docMk/>
          <pc:sldMk cId="1562725996" sldId="271"/>
        </pc:sldMkLst>
        <pc:spChg chg="del mod">
          <ac:chgData name="Eduardo Savian" userId="83fefb37af455394" providerId="Windows Live" clId="Web-{B10124E6-5CE1-46B9-81E2-9DF613E845DA}" dt="2024-05-18T19:33:55.494" v="14"/>
          <ac:spMkLst>
            <pc:docMk/>
            <pc:sldMk cId="1562725996" sldId="271"/>
            <ac:spMk id="3" creationId="{2D074F8F-942C-74E3-9363-49E237AB4A25}"/>
          </ac:spMkLst>
        </pc:spChg>
        <pc:spChg chg="add del mod">
          <ac:chgData name="Eduardo Savian" userId="83fefb37af455394" providerId="Windows Live" clId="Web-{B10124E6-5CE1-46B9-81E2-9DF613E845DA}" dt="2024-05-18T19:35:04.418" v="21"/>
          <ac:spMkLst>
            <pc:docMk/>
            <pc:sldMk cId="1562725996" sldId="271"/>
            <ac:spMk id="9" creationId="{2352341E-6D98-E594-3855-F54F1BD8E299}"/>
          </ac:spMkLst>
        </pc:spChg>
        <pc:picChg chg="add del mod ord">
          <ac:chgData name="Eduardo Savian" userId="83fefb37af455394" providerId="Windows Live" clId="Web-{B10124E6-5CE1-46B9-81E2-9DF613E845DA}" dt="2024-05-18T19:35:04.418" v="21"/>
          <ac:picMkLst>
            <pc:docMk/>
            <pc:sldMk cId="1562725996" sldId="271"/>
            <ac:picMk id="7" creationId="{4E7F57FD-AD53-1A6A-52D2-F1C464969006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34.606" v="28"/>
        <pc:sldMkLst>
          <pc:docMk/>
          <pc:sldMk cId="1909084433" sldId="272"/>
        </pc:sldMkLst>
        <pc:spChg chg="del mod">
          <ac:chgData name="Eduardo Savian" userId="83fefb37af455394" providerId="Windows Live" clId="Web-{B10124E6-5CE1-46B9-81E2-9DF613E845DA}" dt="2024-05-18T19:35:34.606" v="28"/>
          <ac:spMkLst>
            <pc:docMk/>
            <pc:sldMk cId="1909084433" sldId="272"/>
            <ac:spMk id="3" creationId="{8E002528-1E90-B4D8-B7CA-234AF12D83C6}"/>
          </ac:spMkLst>
        </pc:spChg>
        <pc:picChg chg="add mod ord">
          <ac:chgData name="Eduardo Savian" userId="83fefb37af455394" providerId="Windows Live" clId="Web-{B10124E6-5CE1-46B9-81E2-9DF613E845DA}" dt="2024-05-18T19:35:34.606" v="28"/>
          <ac:picMkLst>
            <pc:docMk/>
            <pc:sldMk cId="1909084433" sldId="272"/>
            <ac:picMk id="7" creationId="{BBD67D61-1BC2-13AF-E8C5-D2DE5DC1AE75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07.074" v="22"/>
        <pc:sldMkLst>
          <pc:docMk/>
          <pc:sldMk cId="2235354735" sldId="272"/>
        </pc:sldMkLst>
        <pc:spChg chg="add del">
          <ac:chgData name="Eduardo Savian" userId="83fefb37af455394" providerId="Windows Live" clId="Web-{B10124E6-5CE1-46B9-81E2-9DF613E845DA}" dt="2024-05-18T19:34:55.949" v="19"/>
          <ac:spMkLst>
            <pc:docMk/>
            <pc:sldMk cId="2235354735" sldId="272"/>
            <ac:spMk id="3" creationId="{FA61A4B7-7010-D5E7-9783-98BB4C9472ED}"/>
          </ac:spMkLst>
        </pc:spChg>
        <pc:picChg chg="add del mod ord">
          <ac:chgData name="Eduardo Savian" userId="83fefb37af455394" providerId="Windows Live" clId="Web-{B10124E6-5CE1-46B9-81E2-9DF613E845DA}" dt="2024-05-18T19:34:21.307" v="17"/>
          <ac:picMkLst>
            <pc:docMk/>
            <pc:sldMk cId="2235354735" sldId="272"/>
            <ac:picMk id="7" creationId="{A134B4C2-DF8F-C87A-9C32-6B990484D1E5}"/>
          </ac:picMkLst>
        </pc:picChg>
        <pc:picChg chg="add del mod ord">
          <ac:chgData name="Eduardo Savian" userId="83fefb37af455394" providerId="Windows Live" clId="Web-{B10124E6-5CE1-46B9-81E2-9DF613E845DA}" dt="2024-05-18T19:34:55.949" v="19"/>
          <ac:picMkLst>
            <pc:docMk/>
            <pc:sldMk cId="2235354735" sldId="272"/>
            <ac:picMk id="8" creationId="{BD0FC381-616D-7F80-516C-4B2B9FDD1C1A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52.794" v="30"/>
        <pc:sldMkLst>
          <pc:docMk/>
          <pc:sldMk cId="4112802808" sldId="273"/>
        </pc:sldMkLst>
        <pc:spChg chg="del">
          <ac:chgData name="Eduardo Savian" userId="83fefb37af455394" providerId="Windows Live" clId="Web-{B10124E6-5CE1-46B9-81E2-9DF613E845DA}" dt="2024-05-18T19:35:52.794" v="30"/>
          <ac:spMkLst>
            <pc:docMk/>
            <pc:sldMk cId="4112802808" sldId="273"/>
            <ac:spMk id="3" creationId="{48B76A36-821B-00B4-EDA6-B58B8DB664A9}"/>
          </ac:spMkLst>
        </pc:spChg>
        <pc:picChg chg="add mod ord">
          <ac:chgData name="Eduardo Savian" userId="83fefb37af455394" providerId="Windows Live" clId="Web-{B10124E6-5CE1-46B9-81E2-9DF613E845DA}" dt="2024-05-18T19:35:52.794" v="30"/>
          <ac:picMkLst>
            <pc:docMk/>
            <pc:sldMk cId="4112802808" sldId="273"/>
            <ac:picMk id="7" creationId="{BF68005B-EE7C-3D5E-4B58-4E5E71FC63D9}"/>
          </ac:picMkLst>
        </pc:picChg>
      </pc:sldChg>
      <pc:sldChg chg="addSp delSp modSp new">
        <pc:chgData name="Eduardo Savian" userId="83fefb37af455394" providerId="Windows Live" clId="Web-{B10124E6-5CE1-46B9-81E2-9DF613E845DA}" dt="2024-05-18T19:36:48.343" v="46"/>
        <pc:sldMkLst>
          <pc:docMk/>
          <pc:sldMk cId="2620471646" sldId="274"/>
        </pc:sldMkLst>
        <pc:spChg chg="add del mod">
          <ac:chgData name="Eduardo Savian" userId="83fefb37af455394" providerId="Windows Live" clId="Web-{B10124E6-5CE1-46B9-81E2-9DF613E845DA}" dt="2024-05-18T19:36:48.343" v="46"/>
          <ac:spMkLst>
            <pc:docMk/>
            <pc:sldMk cId="2620471646" sldId="274"/>
            <ac:spMk id="3" creationId="{89455F0D-AD8E-DCE2-78D1-6E0FEF8648C0}"/>
          </ac:spMkLst>
        </pc:spChg>
        <pc:spChg chg="add del mod">
          <ac:chgData name="Eduardo Savian" userId="83fefb37af455394" providerId="Windows Live" clId="Web-{B10124E6-5CE1-46B9-81E2-9DF613E845DA}" dt="2024-05-18T19:36:20.592" v="41"/>
          <ac:spMkLst>
            <pc:docMk/>
            <pc:sldMk cId="2620471646" sldId="274"/>
            <ac:spMk id="7" creationId="{FA194680-CE60-F939-9D2E-969888CDA40F}"/>
          </ac:spMkLst>
        </pc:spChg>
        <pc:picChg chg="add del mod ord">
          <ac:chgData name="Eduardo Savian" userId="83fefb37af455394" providerId="Windows Live" clId="Web-{B10124E6-5CE1-46B9-81E2-9DF613E845DA}" dt="2024-05-18T19:36:37.342" v="45"/>
          <ac:picMkLst>
            <pc:docMk/>
            <pc:sldMk cId="2620471646" sldId="274"/>
            <ac:picMk id="8" creationId="{CF5A0A99-597A-F596-5219-39B7331894AE}"/>
          </ac:picMkLst>
        </pc:picChg>
        <pc:picChg chg="add mod ord">
          <ac:chgData name="Eduardo Savian" userId="83fefb37af455394" providerId="Windows Live" clId="Web-{B10124E6-5CE1-46B9-81E2-9DF613E845DA}" dt="2024-05-18T19:36:48.343" v="46"/>
          <ac:picMkLst>
            <pc:docMk/>
            <pc:sldMk cId="2620471646" sldId="274"/>
            <ac:picMk id="9" creationId="{6B3D4CF9-E4D9-CE70-77E7-5B5CC17A207F}"/>
          </ac:picMkLst>
        </pc:picChg>
      </pc:sldChg>
      <pc:sldChg chg="modSp new del">
        <pc:chgData name="Eduardo Savian" userId="83fefb37af455394" providerId="Windows Live" clId="Web-{B10124E6-5CE1-46B9-81E2-9DF613E845DA}" dt="2024-05-18T19:36:16.686" v="37"/>
        <pc:sldMkLst>
          <pc:docMk/>
          <pc:sldMk cId="22181432" sldId="275"/>
        </pc:sldMkLst>
        <pc:spChg chg="mod">
          <ac:chgData name="Eduardo Savian" userId="83fefb37af455394" providerId="Windows Live" clId="Web-{B10124E6-5CE1-46B9-81E2-9DF613E845DA}" dt="2024-05-18T19:36:15.623" v="36"/>
          <ac:spMkLst>
            <pc:docMk/>
            <pc:sldMk cId="22181432" sldId="275"/>
            <ac:spMk id="3" creationId="{E48659BD-2243-9220-1B20-084CA9C015C0}"/>
          </ac:spMkLst>
        </pc:spChg>
      </pc:sldChg>
      <pc:sldChg chg="addSp delSp modSp new">
        <pc:chgData name="Eduardo Savian" userId="83fefb37af455394" providerId="Windows Live" clId="Web-{B10124E6-5CE1-46B9-81E2-9DF613E845DA}" dt="2024-05-18T19:37:28.234" v="48"/>
        <pc:sldMkLst>
          <pc:docMk/>
          <pc:sldMk cId="346760889" sldId="275"/>
        </pc:sldMkLst>
        <pc:spChg chg="del">
          <ac:chgData name="Eduardo Savian" userId="83fefb37af455394" providerId="Windows Live" clId="Web-{B10124E6-5CE1-46B9-81E2-9DF613E845DA}" dt="2024-05-18T19:37:28.234" v="48"/>
          <ac:spMkLst>
            <pc:docMk/>
            <pc:sldMk cId="346760889" sldId="275"/>
            <ac:spMk id="3" creationId="{109E92D5-FAD7-5BC1-1534-06038A2AA196}"/>
          </ac:spMkLst>
        </pc:spChg>
        <pc:picChg chg="add mod ord">
          <ac:chgData name="Eduardo Savian" userId="83fefb37af455394" providerId="Windows Live" clId="Web-{B10124E6-5CE1-46B9-81E2-9DF613E845DA}" dt="2024-05-18T19:37:28.234" v="48"/>
          <ac:picMkLst>
            <pc:docMk/>
            <pc:sldMk cId="346760889" sldId="275"/>
            <ac:picMk id="7" creationId="{C8BADD49-1D18-6B75-7A7D-8B2089EF92EB}"/>
          </ac:picMkLst>
        </pc:picChg>
      </pc:sld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45:57.566" v="977" actId="27636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  <pc:spChg chg="mod">
          <ac:chgData name="Eduardo Savian" userId="83fefb37af455394" providerId="LiveId" clId="{9027FE1D-C861-432B-B1C8-11A99DB4171A}" dt="2024-05-08T21:26:36.303" v="783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  <pc:spChg chg="mod">
          <ac:chgData name="Eduardo Savian" userId="83fefb37af455394" providerId="LiveId" clId="{9027FE1D-C861-432B-B1C8-11A99DB4171A}" dt="2024-05-08T21:28:22.277" v="799" actId="20577"/>
          <ac:spMkLst>
            <pc:docMk/>
            <pc:sldMk cId="1967995460" sldId="259"/>
            <ac:spMk id="2" creationId="{39887D89-22FC-622C-690A-E2571C8358CE}"/>
          </ac:spMkLst>
        </pc:spChg>
        <pc:spChg chg="add del mod">
          <ac:chgData name="Eduardo Savian" userId="83fefb37af455394" providerId="LiveId" clId="{9027FE1D-C861-432B-B1C8-11A99DB4171A}" dt="2024-05-08T20:59:00.383" v="7" actId="22"/>
          <ac:spMkLst>
            <pc:docMk/>
            <pc:sldMk cId="1967995460" sldId="259"/>
            <ac:spMk id="3" creationId="{D18A5516-B06F-36C5-F2E3-84103FADF1AC}"/>
          </ac:spMkLst>
        </pc:spChg>
        <pc:picChg chg="add del mod ord">
          <ac:chgData name="Eduardo Savian" userId="83fefb37af455394" providerId="LiveId" clId="{9027FE1D-C861-432B-B1C8-11A99DB4171A}" dt="2024-05-08T20:58:36.385" v="4" actId="22"/>
          <ac:picMkLst>
            <pc:docMk/>
            <pc:sldMk cId="1967995460" sldId="259"/>
            <ac:picMk id="8" creationId="{52C2B709-56B2-20E2-768C-306D1D6965DE}"/>
          </ac:picMkLst>
        </pc:picChg>
        <pc:picChg chg="add del mod ord">
          <ac:chgData name="Eduardo Savian" userId="83fefb37af455394" providerId="LiveId" clId="{9027FE1D-C861-432B-B1C8-11A99DB4171A}" dt="2024-05-08T20:58:39.915" v="6" actId="22"/>
          <ac:picMkLst>
            <pc:docMk/>
            <pc:sldMk cId="1967995460" sldId="259"/>
            <ac:picMk id="10" creationId="{16A63DAA-E59A-D7A3-B358-FD699D848CF5}"/>
          </ac:picMkLst>
        </pc:picChg>
        <pc:picChg chg="add mod ord">
          <ac:chgData name="Eduardo Savian" userId="83fefb37af455394" providerId="LiveId" clId="{9027FE1D-C861-432B-B1C8-11A99DB4171A}" dt="2024-05-08T20:59:07.023" v="10" actId="1076"/>
          <ac:picMkLst>
            <pc:docMk/>
            <pc:sldMk cId="1967995460" sldId="259"/>
            <ac:picMk id="12" creationId="{91EFBEF1-DAB5-FE3F-2356-678CD9318547}"/>
          </ac:picMkLst>
        </pc:picChg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  <pc:spChg chg="mod">
          <ac:chgData name="Eduardo Savian" userId="83fefb37af455394" providerId="LiveId" clId="{9027FE1D-C861-432B-B1C8-11A99DB4171A}" dt="2024-05-08T21:06:06.138" v="144" actId="20577"/>
          <ac:spMkLst>
            <pc:docMk/>
            <pc:sldMk cId="2753850936" sldId="261"/>
            <ac:spMk id="2" creationId="{B4FB27EB-9630-9CCA-54BD-82695DF6A1E3}"/>
          </ac:spMkLst>
        </pc:spChg>
        <pc:spChg chg="del mod">
          <ac:chgData name="Eduardo Savian" userId="83fefb37af455394" providerId="LiveId" clId="{9027FE1D-C861-432B-B1C8-11A99DB4171A}" dt="2024-05-08T20:59:30.147" v="16" actId="22"/>
          <ac:spMkLst>
            <pc:docMk/>
            <pc:sldMk cId="2753850936" sldId="261"/>
            <ac:spMk id="3" creationId="{E95B3CCF-9410-58FF-EF97-ACA0442401C7}"/>
          </ac:spMkLst>
        </pc:spChg>
        <pc:spChg chg="add del mod">
          <ac:chgData name="Eduardo Savian" userId="83fefb37af455394" providerId="LiveId" clId="{9027FE1D-C861-432B-B1C8-11A99DB4171A}" dt="2024-05-08T20:59:54.887" v="20" actId="22"/>
          <ac:spMkLst>
            <pc:docMk/>
            <pc:sldMk cId="2753850936" sldId="261"/>
            <ac:spMk id="10" creationId="{C00765DB-66B9-6550-7CC5-D2D64B7208C9}"/>
          </ac:spMkLst>
        </pc:spChg>
        <pc:picChg chg="add del mod ord">
          <ac:chgData name="Eduardo Savian" userId="83fefb37af455394" providerId="LiveId" clId="{9027FE1D-C861-432B-B1C8-11A99DB4171A}" dt="2024-05-08T20:59:52.630" v="17" actId="478"/>
          <ac:picMkLst>
            <pc:docMk/>
            <pc:sldMk cId="2753850936" sldId="261"/>
            <ac:picMk id="8" creationId="{A42A3D5C-9BC3-F8AC-7056-D24B0741EB76}"/>
          </ac:picMkLst>
        </pc:picChg>
        <pc:picChg chg="add del">
          <ac:chgData name="Eduardo Savian" userId="83fefb37af455394" providerId="LiveId" clId="{9027FE1D-C861-432B-B1C8-11A99DB4171A}" dt="2024-05-08T20:59:53.501" v="19" actId="22"/>
          <ac:picMkLst>
            <pc:docMk/>
            <pc:sldMk cId="2753850936" sldId="261"/>
            <ac:picMk id="12" creationId="{685AB56C-9814-1B1C-3041-DA15E139136D}"/>
          </ac:picMkLst>
        </pc:picChg>
        <pc:picChg chg="add mod ord">
          <ac:chgData name="Eduardo Savian" userId="83fefb37af455394" providerId="LiveId" clId="{9027FE1D-C861-432B-B1C8-11A99DB4171A}" dt="2024-05-08T20:59:54.887" v="20" actId="22"/>
          <ac:picMkLst>
            <pc:docMk/>
            <pc:sldMk cId="2753850936" sldId="261"/>
            <ac:picMk id="14" creationId="{CB3B0777-5292-ECBA-8C1A-6098EEFCD096}"/>
          </ac:picMkLst>
        </pc:picChg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  <pc:spChg chg="mod">
          <ac:chgData name="Eduardo Savian" userId="83fefb37af455394" providerId="LiveId" clId="{9027FE1D-C861-432B-B1C8-11A99DB4171A}" dt="2024-05-08T21:07:41.346" v="248" actId="20577"/>
          <ac:spMkLst>
            <pc:docMk/>
            <pc:sldMk cId="4074611433" sldId="262"/>
            <ac:spMk id="2" creationId="{E2040403-79F0-823D-2409-D5E0B58B5402}"/>
          </ac:spMkLst>
        </pc:spChg>
        <pc:spChg chg="del">
          <ac:chgData name="Eduardo Savian" userId="83fefb37af455394" providerId="LiveId" clId="{9027FE1D-C861-432B-B1C8-11A99DB4171A}" dt="2024-05-08T21:00:17.889" v="21" actId="22"/>
          <ac:spMkLst>
            <pc:docMk/>
            <pc:sldMk cId="4074611433" sldId="262"/>
            <ac:spMk id="3" creationId="{560C1123-B873-3316-1617-C06231828F24}"/>
          </ac:spMkLst>
        </pc:spChg>
        <pc:picChg chg="add mod ord">
          <ac:chgData name="Eduardo Savian" userId="83fefb37af455394" providerId="LiveId" clId="{9027FE1D-C861-432B-B1C8-11A99DB4171A}" dt="2024-05-08T21:08:06.085" v="253" actId="1076"/>
          <ac:picMkLst>
            <pc:docMk/>
            <pc:sldMk cId="4074611433" sldId="262"/>
            <ac:picMk id="8" creationId="{5EE782DC-34E0-2145-3B71-7A7901F7FC0E}"/>
          </ac:picMkLst>
        </pc:picChg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  <pc:spChg chg="mod">
          <ac:chgData name="Eduardo Savian" userId="83fefb37af455394" providerId="LiveId" clId="{9027FE1D-C861-432B-B1C8-11A99DB4171A}" dt="2024-05-08T21:06:29.059" v="173" actId="20577"/>
          <ac:spMkLst>
            <pc:docMk/>
            <pc:sldMk cId="922261976" sldId="263"/>
            <ac:spMk id="2" creationId="{8CA5BA22-DDB8-EA28-662F-932D9B518648}"/>
          </ac:spMkLst>
        </pc:spChg>
        <pc:spChg chg="del">
          <ac:chgData name="Eduardo Savian" userId="83fefb37af455394" providerId="LiveId" clId="{9027FE1D-C861-432B-B1C8-11A99DB4171A}" dt="2024-05-08T21:00:38.812" v="24" actId="22"/>
          <ac:spMkLst>
            <pc:docMk/>
            <pc:sldMk cId="922261976" sldId="263"/>
            <ac:spMk id="3" creationId="{A1C9E8BB-698A-B1B5-023C-3782C298794E}"/>
          </ac:spMkLst>
        </pc:spChg>
        <pc:spChg chg="add del mod">
          <ac:chgData name="Eduardo Savian" userId="83fefb37af455394" providerId="LiveId" clId="{9027FE1D-C861-432B-B1C8-11A99DB4171A}" dt="2024-05-08T21:09:06.349" v="264" actId="22"/>
          <ac:spMkLst>
            <pc:docMk/>
            <pc:sldMk cId="922261976" sldId="263"/>
            <ac:spMk id="10" creationId="{16771269-BF36-F3C5-01E9-A007977794A6}"/>
          </ac:spMkLst>
        </pc:spChg>
        <pc:spChg chg="add del">
          <ac:chgData name="Eduardo Savian" userId="83fefb37af455394" providerId="LiveId" clId="{9027FE1D-C861-432B-B1C8-11A99DB4171A}" dt="2024-05-08T21:08:54.852" v="256" actId="22"/>
          <ac:spMkLst>
            <pc:docMk/>
            <pc:sldMk cId="922261976" sldId="263"/>
            <ac:spMk id="12" creationId="{27873F30-40D0-5B6D-5037-21289261EC30}"/>
          </ac:spMkLst>
        </pc:spChg>
        <pc:picChg chg="add del mod ord">
          <ac:chgData name="Eduardo Savian" userId="83fefb37af455394" providerId="LiveId" clId="{9027FE1D-C861-432B-B1C8-11A99DB4171A}" dt="2024-05-08T21:08:54.091" v="254" actId="478"/>
          <ac:picMkLst>
            <pc:docMk/>
            <pc:sldMk cId="922261976" sldId="263"/>
            <ac:picMk id="8" creationId="{B1CC22E3-EFFB-7223-F08A-0A40E94AE260}"/>
          </ac:picMkLst>
        </pc:picChg>
        <pc:picChg chg="add del">
          <ac:chgData name="Eduardo Savian" userId="83fefb37af455394" providerId="LiveId" clId="{9027FE1D-C861-432B-B1C8-11A99DB4171A}" dt="2024-05-08T21:09:04.535" v="262" actId="22"/>
          <ac:picMkLst>
            <pc:docMk/>
            <pc:sldMk cId="922261976" sldId="263"/>
            <ac:picMk id="14" creationId="{3CEAAAE0-FFCC-E7A5-3D69-A09E8FC2F9CE}"/>
          </ac:picMkLst>
        </pc:picChg>
        <pc:picChg chg="add mod ord">
          <ac:chgData name="Eduardo Savian" userId="83fefb37af455394" providerId="LiveId" clId="{9027FE1D-C861-432B-B1C8-11A99DB4171A}" dt="2024-05-08T21:09:09.085" v="265" actId="14100"/>
          <ac:picMkLst>
            <pc:docMk/>
            <pc:sldMk cId="922261976" sldId="263"/>
            <ac:picMk id="16" creationId="{F3F62092-4A47-DE51-7B8F-649D763BBB5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  <pc:spChg chg="mod">
          <ac:chgData name="Eduardo Savian" userId="83fefb37af455394" providerId="LiveId" clId="{9027FE1D-C861-432B-B1C8-11A99DB4171A}" dt="2024-05-08T21:04:38.025" v="55" actId="20577"/>
          <ac:spMkLst>
            <pc:docMk/>
            <pc:sldMk cId="2804307500" sldId="264"/>
            <ac:spMk id="2" creationId="{714336CA-46CB-E909-FCA2-DB7B50170DF0}"/>
          </ac:spMkLst>
        </pc:spChg>
        <pc:spChg chg="del">
          <ac:chgData name="Eduardo Savian" userId="83fefb37af455394" providerId="LiveId" clId="{9027FE1D-C861-432B-B1C8-11A99DB4171A}" dt="2024-05-08T21:03:25.944" v="34" actId="22"/>
          <ac:spMkLst>
            <pc:docMk/>
            <pc:sldMk cId="2804307500" sldId="264"/>
            <ac:spMk id="3" creationId="{1450566D-5868-09C0-EAAE-B766FBD4D56A}"/>
          </ac:spMkLst>
        </pc:spChg>
        <pc:picChg chg="add mod ord">
          <ac:chgData name="Eduardo Savian" userId="83fefb37af455394" providerId="LiveId" clId="{9027FE1D-C861-432B-B1C8-11A99DB4171A}" dt="2024-05-08T21:05:28.571" v="76" actId="1076"/>
          <ac:picMkLst>
            <pc:docMk/>
            <pc:sldMk cId="2804307500" sldId="264"/>
            <ac:picMk id="8" creationId="{00F452FC-2464-3821-2B96-E293938164EB}"/>
          </ac:picMkLst>
        </pc:picChg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  <pc:spChg chg="mod">
          <ac:chgData name="Eduardo Savian" userId="83fefb37af455394" providerId="LiveId" clId="{9027FE1D-C861-432B-B1C8-11A99DB4171A}" dt="2024-05-08T21:29:14.113" v="811" actId="20577"/>
          <ac:spMkLst>
            <pc:docMk/>
            <pc:sldMk cId="1498387516" sldId="265"/>
            <ac:spMk id="2" creationId="{017149C2-F1C9-B662-3A74-0B3F0A9B813C}"/>
          </ac:spMkLst>
        </pc:spChg>
        <pc:spChg chg="del">
          <ac:chgData name="Eduardo Savian" userId="83fefb37af455394" providerId="LiveId" clId="{9027FE1D-C861-432B-B1C8-11A99DB4171A}" dt="2024-05-08T21:01:37.067" v="27" actId="22"/>
          <ac:spMkLst>
            <pc:docMk/>
            <pc:sldMk cId="1498387516" sldId="265"/>
            <ac:spMk id="3" creationId="{E26508B0-20C1-63BE-B087-39A3791B45B5}"/>
          </ac:spMkLst>
        </pc:spChg>
        <pc:picChg chg="add mod ord">
          <ac:chgData name="Eduardo Savian" userId="83fefb37af455394" providerId="LiveId" clId="{9027FE1D-C861-432B-B1C8-11A99DB4171A}" dt="2024-05-08T21:01:37.067" v="27" actId="22"/>
          <ac:picMkLst>
            <pc:docMk/>
            <pc:sldMk cId="1498387516" sldId="265"/>
            <ac:picMk id="8" creationId="{7C901518-C422-89C1-6369-69ED99F70AF8}"/>
          </ac:picMkLst>
        </pc:picChg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  <pc:spChg chg="mod">
          <ac:chgData name="Eduardo Savian" userId="83fefb37af455394" providerId="LiveId" clId="{9027FE1D-C861-432B-B1C8-11A99DB4171A}" dt="2024-05-08T21:07:03.830" v="217"/>
          <ac:spMkLst>
            <pc:docMk/>
            <pc:sldMk cId="1606520421" sldId="266"/>
            <ac:spMk id="2" creationId="{06A686DF-65D1-C31B-9C66-BF7F4C7748DA}"/>
          </ac:spMkLst>
        </pc:spChg>
        <pc:spChg chg="add del mod">
          <ac:chgData name="Eduardo Savian" userId="83fefb37af455394" providerId="LiveId" clId="{9027FE1D-C861-432B-B1C8-11A99DB4171A}" dt="2024-05-08T21:02:51.476" v="33" actId="22"/>
          <ac:spMkLst>
            <pc:docMk/>
            <pc:sldMk cId="1606520421" sldId="266"/>
            <ac:spMk id="3" creationId="{65BE490F-FCAB-EE5E-5EC1-B7ED12E47A30}"/>
          </ac:spMkLst>
        </pc:spChg>
        <pc:picChg chg="add del mod ord">
          <ac:chgData name="Eduardo Savian" userId="83fefb37af455394" providerId="LiveId" clId="{9027FE1D-C861-432B-B1C8-11A99DB4171A}" dt="2024-05-08T21:02:49.808" v="32" actId="22"/>
          <ac:picMkLst>
            <pc:docMk/>
            <pc:sldMk cId="1606520421" sldId="266"/>
            <ac:picMk id="8" creationId="{2AE49F3C-725C-33E5-B0B9-6E0E4A36FBC2}"/>
          </ac:picMkLst>
        </pc:picChg>
        <pc:picChg chg="add mod ord">
          <ac:chgData name="Eduardo Savian" userId="83fefb37af455394" providerId="LiveId" clId="{9027FE1D-C861-432B-B1C8-11A99DB4171A}" dt="2024-05-08T21:02:51.476" v="33" actId="22"/>
          <ac:picMkLst>
            <pc:docMk/>
            <pc:sldMk cId="1606520421" sldId="266"/>
            <ac:picMk id="10" creationId="{1977DA46-0F53-57B2-6472-D211005044D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  <pc:spChg chg="mod">
          <ac:chgData name="Eduardo Savian" userId="83fefb37af455394" providerId="LiveId" clId="{9027FE1D-C861-432B-B1C8-11A99DB4171A}" dt="2024-05-08T21:05:12.625" v="70" actId="20577"/>
          <ac:spMkLst>
            <pc:docMk/>
            <pc:sldMk cId="3546819228" sldId="267"/>
            <ac:spMk id="2" creationId="{30C56C44-CE58-41CD-29E4-49176BAA2E4E}"/>
          </ac:spMkLst>
        </pc:spChg>
        <pc:spChg chg="del">
          <ac:chgData name="Eduardo Savian" userId="83fefb37af455394" providerId="LiveId" clId="{9027FE1D-C861-432B-B1C8-11A99DB4171A}" dt="2024-05-08T21:03:46.184" v="36" actId="22"/>
          <ac:spMkLst>
            <pc:docMk/>
            <pc:sldMk cId="3546819228" sldId="267"/>
            <ac:spMk id="3" creationId="{47AFF63C-BFAA-DB6B-D078-6A65337EC5AD}"/>
          </ac:spMkLst>
        </pc:spChg>
        <pc:picChg chg="add mod ord">
          <ac:chgData name="Eduardo Savian" userId="83fefb37af455394" providerId="LiveId" clId="{9027FE1D-C861-432B-B1C8-11A99DB4171A}" dt="2024-05-08T21:05:19.857" v="72" actId="1076"/>
          <ac:picMkLst>
            <pc:docMk/>
            <pc:sldMk cId="3546819228" sldId="267"/>
            <ac:picMk id="8" creationId="{9144A76C-7831-775B-9992-B2783F29472A}"/>
          </ac:picMkLst>
        </pc:picChg>
      </pc:sldChg>
      <pc:sldChg chg="modSp new mod">
        <pc:chgData name="Eduardo Savian" userId="83fefb37af455394" providerId="LiveId" clId="{9027FE1D-C861-432B-B1C8-11A99DB4171A}" dt="2024-05-08T21:45:57.566" v="977" actId="27636"/>
        <pc:sldMkLst>
          <pc:docMk/>
          <pc:sldMk cId="2097304172" sldId="268"/>
        </pc:sldMkLst>
        <pc:spChg chg="mod">
          <ac:chgData name="Eduardo Savian" userId="83fefb37af455394" providerId="LiveId" clId="{9027FE1D-C861-432B-B1C8-11A99DB4171A}" dt="2024-05-08T21:13:49.235" v="495" actId="20577"/>
          <ac:spMkLst>
            <pc:docMk/>
            <pc:sldMk cId="2097304172" sldId="268"/>
            <ac:spMk id="2" creationId="{4E319447-D02E-7C4B-241A-4A96C7ABC44D}"/>
          </ac:spMkLst>
        </pc:spChg>
        <pc:spChg chg="mod">
          <ac:chgData name="Eduardo Savian" userId="83fefb37af455394" providerId="LiveId" clId="{9027FE1D-C861-432B-B1C8-11A99DB4171A}" dt="2024-05-08T21:45:57.566" v="977" actId="27636"/>
          <ac:spMkLst>
            <pc:docMk/>
            <pc:sldMk cId="2097304172" sldId="268"/>
            <ac:spMk id="3" creationId="{DF5ABD57-ADCB-25E7-5CDB-095C18654DD9}"/>
          </ac:spMkLst>
        </pc:spChg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  <pc:spChg chg="mod">
          <ac:chgData name="Eduardo Savian" userId="83fefb37af455394" providerId="LiveId" clId="{9027FE1D-C861-432B-B1C8-11A99DB4171A}" dt="2024-05-08T21:21:43.938" v="703" actId="20577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9027FE1D-C861-432B-B1C8-11A99DB4171A}" dt="2024-05-08T21:37:22.219" v="949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  <pc:spChg chg="mod">
          <ac:chgData name="Eduardo Savian" userId="83fefb37af455394" providerId="LiveId" clId="{9027FE1D-C861-432B-B1C8-11A99DB4171A}" dt="2024-05-08T21:30:02.737" v="823" actId="20577"/>
          <ac:spMkLst>
            <pc:docMk/>
            <pc:sldMk cId="2996622225" sldId="270"/>
            <ac:spMk id="2" creationId="{A731BD3E-581C-E6C1-BAB2-551C221408FF}"/>
          </ac:spMkLst>
        </pc:spChg>
        <pc:spChg chg="del">
          <ac:chgData name="Eduardo Savian" userId="83fefb37af455394" providerId="LiveId" clId="{9027FE1D-C861-432B-B1C8-11A99DB4171A}" dt="2024-05-08T21:30:00.132" v="816" actId="22"/>
          <ac:spMkLst>
            <pc:docMk/>
            <pc:sldMk cId="2996622225" sldId="270"/>
            <ac:spMk id="3" creationId="{3A1AF626-B7CF-6730-F525-EC9181EDE06C}"/>
          </ac:spMkLst>
        </pc:spChg>
        <pc:picChg chg="add mod ord">
          <ac:chgData name="Eduardo Savian" userId="83fefb37af455394" providerId="LiveId" clId="{9027FE1D-C861-432B-B1C8-11A99DB4171A}" dt="2024-05-08T21:30:00.132" v="816" actId="22"/>
          <ac:picMkLst>
            <pc:docMk/>
            <pc:sldMk cId="2996622225" sldId="270"/>
            <ac:picMk id="8" creationId="{D88AA93B-D1F0-EBC6-D32B-7AB33AB25023}"/>
          </ac:picMkLst>
        </pc:picChg>
      </pc:sldChg>
      <pc:sldChg chg="addSp delSp modSp new mod">
        <pc:chgData name="Eduardo Savian" userId="83fefb37af455394" providerId="LiveId" clId="{9027FE1D-C861-432B-B1C8-11A99DB4171A}" dt="2024-05-08T21:45:39.408" v="968" actId="1076"/>
        <pc:sldMkLst>
          <pc:docMk/>
          <pc:sldMk cId="1206012243" sldId="271"/>
        </pc:sldMkLst>
        <pc:spChg chg="mod">
          <ac:chgData name="Eduardo Savian" userId="83fefb37af455394" providerId="LiveId" clId="{9027FE1D-C861-432B-B1C8-11A99DB4171A}" dt="2024-05-08T21:32:56.956" v="857" actId="20577"/>
          <ac:spMkLst>
            <pc:docMk/>
            <pc:sldMk cId="1206012243" sldId="271"/>
            <ac:spMk id="2" creationId="{A1FFD85E-227F-A119-5DAB-F0AEE197D36E}"/>
          </ac:spMkLst>
        </pc:spChg>
        <pc:spChg chg="add del">
          <ac:chgData name="Eduardo Savian" userId="83fefb37af455394" providerId="LiveId" clId="{9027FE1D-C861-432B-B1C8-11A99DB4171A}" dt="2024-05-08T21:30:44.824" v="826" actId="22"/>
          <ac:spMkLst>
            <pc:docMk/>
            <pc:sldMk cId="1206012243" sldId="271"/>
            <ac:spMk id="3" creationId="{E36961EA-6A69-141B-5102-C3CBC720447B}"/>
          </ac:spMkLst>
        </pc:spChg>
        <pc:spChg chg="add del mod">
          <ac:chgData name="Eduardo Savian" userId="83fefb37af455394" providerId="LiveId" clId="{9027FE1D-C861-432B-B1C8-11A99DB4171A}" dt="2024-05-08T21:44:35.735" v="959" actId="22"/>
          <ac:spMkLst>
            <pc:docMk/>
            <pc:sldMk cId="1206012243" sldId="271"/>
            <ac:spMk id="7" creationId="{EC8153B1-ADCE-3E10-7113-86591DBC55EC}"/>
          </ac:spMkLst>
        </pc:spChg>
        <pc:picChg chg="add del mod ord">
          <ac:chgData name="Eduardo Savian" userId="83fefb37af455394" providerId="LiveId" clId="{9027FE1D-C861-432B-B1C8-11A99DB4171A}" dt="2024-05-08T21:30:30.456" v="825" actId="22"/>
          <ac:picMkLst>
            <pc:docMk/>
            <pc:sldMk cId="1206012243" sldId="271"/>
            <ac:picMk id="8" creationId="{B96B0055-8BDC-9DEE-030B-B55D0304E7BC}"/>
          </ac:picMkLst>
        </pc:picChg>
        <pc:picChg chg="add del mod">
          <ac:chgData name="Eduardo Savian" userId="83fefb37af455394" providerId="LiveId" clId="{9027FE1D-C861-432B-B1C8-11A99DB4171A}" dt="2024-05-08T21:44:34.492" v="958" actId="22"/>
          <ac:picMkLst>
            <pc:docMk/>
            <pc:sldMk cId="1206012243" sldId="271"/>
            <ac:picMk id="9" creationId="{B28271F7-C59B-85CC-D6DD-47E50D7EE788}"/>
          </ac:picMkLst>
        </pc:picChg>
        <pc:picChg chg="add del mod ord">
          <ac:chgData name="Eduardo Savian" userId="83fefb37af455394" providerId="LiveId" clId="{9027FE1D-C861-432B-B1C8-11A99DB4171A}" dt="2024-05-08T21:44:30.709" v="954" actId="478"/>
          <ac:picMkLst>
            <pc:docMk/>
            <pc:sldMk cId="1206012243" sldId="271"/>
            <ac:picMk id="10" creationId="{9417624B-D04C-0DED-84E1-CA4C40EF63C8}"/>
          </ac:picMkLst>
        </pc:picChg>
        <pc:picChg chg="add mod">
          <ac:chgData name="Eduardo Savian" userId="83fefb37af455394" providerId="LiveId" clId="{9027FE1D-C861-432B-B1C8-11A99DB4171A}" dt="2024-05-08T21:31:15.003" v="830" actId="1076"/>
          <ac:picMkLst>
            <pc:docMk/>
            <pc:sldMk cId="1206012243" sldId="271"/>
            <ac:picMk id="12" creationId="{1DFCAF14-CBEA-6458-A895-9A5CB9178174}"/>
          </ac:picMkLst>
        </pc:picChg>
        <pc:picChg chg="add mod ord">
          <ac:chgData name="Eduardo Savian" userId="83fefb37af455394" providerId="LiveId" clId="{9027FE1D-C861-432B-B1C8-11A99DB4171A}" dt="2024-05-08T21:45:39.408" v="968" actId="1076"/>
          <ac:picMkLst>
            <pc:docMk/>
            <pc:sldMk cId="1206012243" sldId="271"/>
            <ac:picMk id="13" creationId="{3C812D51-3395-7F75-3A24-0973BDF2A881}"/>
          </ac:picMkLst>
        </pc:picChg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  <pc:spChg chg="mod">
          <ac:chgData name="Eduardo Savian" userId="83fefb37af455394" providerId="LiveId" clId="{9027FE1D-C861-432B-B1C8-11A99DB4171A}" dt="2024-05-08T21:33:12.625" v="875" actId="20577"/>
          <ac:spMkLst>
            <pc:docMk/>
            <pc:sldMk cId="1961177669" sldId="274"/>
            <ac:spMk id="2" creationId="{06D4FCB5-D603-7C18-263A-DC43F62E06AB}"/>
          </ac:spMkLst>
        </pc:spChg>
        <pc:spChg chg="del">
          <ac:chgData name="Eduardo Savian" userId="83fefb37af455394" providerId="LiveId" clId="{9027FE1D-C861-432B-B1C8-11A99DB4171A}" dt="2024-05-08T21:32:44.451" v="839" actId="22"/>
          <ac:spMkLst>
            <pc:docMk/>
            <pc:sldMk cId="1961177669" sldId="274"/>
            <ac:spMk id="3" creationId="{DB619E92-5686-5AB9-FFF8-31B49E075CFA}"/>
          </ac:spMkLst>
        </pc:spChg>
        <pc:picChg chg="add del mod">
          <ac:chgData name="Eduardo Savian" userId="83fefb37af455394" providerId="LiveId" clId="{9027FE1D-C861-432B-B1C8-11A99DB4171A}" dt="2024-05-08T21:33:43.501" v="887" actId="478"/>
          <ac:picMkLst>
            <pc:docMk/>
            <pc:sldMk cId="1961177669" sldId="274"/>
            <ac:picMk id="7" creationId="{91BB26E5-DF1E-AED7-E4F1-BBC023C4D528}"/>
          </ac:picMkLst>
        </pc:picChg>
        <pc:picChg chg="add del mod">
          <ac:chgData name="Eduardo Savian" userId="83fefb37af455394" providerId="LiveId" clId="{9027FE1D-C861-432B-B1C8-11A99DB4171A}" dt="2024-05-08T21:32:42.811" v="838" actId="22"/>
          <ac:picMkLst>
            <pc:docMk/>
            <pc:sldMk cId="1961177669" sldId="274"/>
            <ac:picMk id="9" creationId="{ACF4E41A-1300-26B1-A72A-AC2E9D2A5DD2}"/>
          </ac:picMkLst>
        </pc:picChg>
        <pc:picChg chg="add mod ord">
          <ac:chgData name="Eduardo Savian" userId="83fefb37af455394" providerId="LiveId" clId="{9027FE1D-C861-432B-B1C8-11A99DB4171A}" dt="2024-05-08T21:33:52.854" v="889" actId="1076"/>
          <ac:picMkLst>
            <pc:docMk/>
            <pc:sldMk cId="1961177669" sldId="274"/>
            <ac:picMk id="11" creationId="{02E0E287-0931-F414-F9A2-4EFE97E37BB3}"/>
          </ac:picMkLst>
        </pc:picChg>
        <pc:picChg chg="add del">
          <ac:chgData name="Eduardo Savian" userId="83fefb37af455394" providerId="LiveId" clId="{9027FE1D-C861-432B-B1C8-11A99DB4171A}" dt="2024-05-08T21:33:40.521" v="884" actId="22"/>
          <ac:picMkLst>
            <pc:docMk/>
            <pc:sldMk cId="1961177669" sldId="274"/>
            <ac:picMk id="13" creationId="{47014632-7662-7EA0-4816-93382CB706D9}"/>
          </ac:picMkLst>
        </pc:picChg>
        <pc:picChg chg="add mod">
          <ac:chgData name="Eduardo Savian" userId="83fefb37af455394" providerId="LiveId" clId="{9027FE1D-C861-432B-B1C8-11A99DB4171A}" dt="2024-05-08T21:33:45.713" v="888" actId="1076"/>
          <ac:picMkLst>
            <pc:docMk/>
            <pc:sldMk cId="1961177669" sldId="274"/>
            <ac:picMk id="15" creationId="{6A412369-67DD-9B1E-2547-D4C59F3129B6}"/>
          </ac:picMkLst>
        </pc:picChg>
      </pc:sldChg>
      <pc:sldChg chg="addSp delSp modSp new mod ord">
        <pc:chgData name="Eduardo Savian" userId="83fefb37af455394" providerId="LiveId" clId="{9027FE1D-C861-432B-B1C8-11A99DB4171A}" dt="2024-05-08T21:45:43.386" v="969" actId="1076"/>
        <pc:sldMkLst>
          <pc:docMk/>
          <pc:sldMk cId="43700074" sldId="275"/>
        </pc:sldMkLst>
        <pc:spChg chg="mod">
          <ac:chgData name="Eduardo Savian" userId="83fefb37af455394" providerId="LiveId" clId="{9027FE1D-C861-432B-B1C8-11A99DB4171A}" dt="2024-05-08T21:34:05.736" v="901" actId="20577"/>
          <ac:spMkLst>
            <pc:docMk/>
            <pc:sldMk cId="43700074" sldId="275"/>
            <ac:spMk id="2" creationId="{914E3F11-14DD-8077-FB41-A3392F54C934}"/>
          </ac:spMkLst>
        </pc:spChg>
        <pc:spChg chg="del">
          <ac:chgData name="Eduardo Savian" userId="83fefb37af455394" providerId="LiveId" clId="{9027FE1D-C861-432B-B1C8-11A99DB4171A}" dt="2024-05-08T21:34:28.377" v="902" actId="22"/>
          <ac:spMkLst>
            <pc:docMk/>
            <pc:sldMk cId="43700074" sldId="275"/>
            <ac:spMk id="3" creationId="{CE4BB36B-B0A5-5C54-126D-4BB4F3BFD59D}"/>
          </ac:spMkLst>
        </pc:spChg>
        <pc:spChg chg="add del mod">
          <ac:chgData name="Eduardo Savian" userId="83fefb37af455394" providerId="LiveId" clId="{9027FE1D-C861-432B-B1C8-11A99DB4171A}" dt="2024-05-08T21:44:29.070" v="953" actId="478"/>
          <ac:spMkLst>
            <pc:docMk/>
            <pc:sldMk cId="43700074" sldId="275"/>
            <ac:spMk id="7" creationId="{EEAB86D8-3114-7A75-2C87-3995D4011F6F}"/>
          </ac:spMkLst>
        </pc:spChg>
        <pc:spChg chg="add del mod">
          <ac:chgData name="Eduardo Savian" userId="83fefb37af455394" providerId="LiveId" clId="{9027FE1D-C861-432B-B1C8-11A99DB4171A}" dt="2024-05-08T21:45:23.163" v="964" actId="22"/>
          <ac:spMkLst>
            <pc:docMk/>
            <pc:sldMk cId="43700074" sldId="275"/>
            <ac:spMk id="13" creationId="{6CB0353D-079C-DD02-C36E-B933E49A5693}"/>
          </ac:spMkLst>
        </pc:spChg>
        <pc:picChg chg="add del mod">
          <ac:chgData name="Eduardo Savian" userId="83fefb37af455394" providerId="LiveId" clId="{9027FE1D-C861-432B-B1C8-11A99DB4171A}" dt="2024-05-08T21:35:20.186" v="904" actId="478"/>
          <ac:picMkLst>
            <pc:docMk/>
            <pc:sldMk cId="43700074" sldId="275"/>
            <ac:picMk id="8" creationId="{7610941A-37BD-9C19-64D1-2358EC2E8510}"/>
          </ac:picMkLst>
        </pc:picChg>
        <pc:picChg chg="add del">
          <ac:chgData name="Eduardo Savian" userId="83fefb37af455394" providerId="LiveId" clId="{9027FE1D-C861-432B-B1C8-11A99DB4171A}" dt="2024-05-08T21:44:28.124" v="952" actId="22"/>
          <ac:picMkLst>
            <pc:docMk/>
            <pc:sldMk cId="43700074" sldId="275"/>
            <ac:picMk id="9" creationId="{B8355BE1-3360-9963-116F-8D6F78F51FCD}"/>
          </ac:picMkLst>
        </pc:picChg>
        <pc:picChg chg="add del mod ord">
          <ac:chgData name="Eduardo Savian" userId="83fefb37af455394" providerId="LiveId" clId="{9027FE1D-C861-432B-B1C8-11A99DB4171A}" dt="2024-05-08T21:45:20.696" v="961" actId="478"/>
          <ac:picMkLst>
            <pc:docMk/>
            <pc:sldMk cId="43700074" sldId="275"/>
            <ac:picMk id="10" creationId="{A3D69FE1-307A-CBBF-E9CC-8C1B00F440D1}"/>
          </ac:picMkLst>
        </pc:picChg>
        <pc:picChg chg="add mod">
          <ac:chgData name="Eduardo Savian" userId="83fefb37af455394" providerId="LiveId" clId="{9027FE1D-C861-432B-B1C8-11A99DB4171A}" dt="2024-05-08T21:35:23.403" v="906" actId="1076"/>
          <ac:picMkLst>
            <pc:docMk/>
            <pc:sldMk cId="43700074" sldId="275"/>
            <ac:picMk id="12" creationId="{E99D66E1-B7D0-5B01-9676-188171541776}"/>
          </ac:picMkLst>
        </pc:picChg>
        <pc:picChg chg="add del">
          <ac:chgData name="Eduardo Savian" userId="83fefb37af455394" providerId="LiveId" clId="{9027FE1D-C861-432B-B1C8-11A99DB4171A}" dt="2024-05-08T21:45:21.771" v="963" actId="22"/>
          <ac:picMkLst>
            <pc:docMk/>
            <pc:sldMk cId="43700074" sldId="275"/>
            <ac:picMk id="15" creationId="{AA5DBF5C-6758-D7E9-19FF-DF00DC8EC6A6}"/>
          </ac:picMkLst>
        </pc:picChg>
        <pc:picChg chg="add mod ord">
          <ac:chgData name="Eduardo Savian" userId="83fefb37af455394" providerId="LiveId" clId="{9027FE1D-C861-432B-B1C8-11A99DB4171A}" dt="2024-05-08T21:45:43.386" v="969" actId="1076"/>
          <ac:picMkLst>
            <pc:docMk/>
            <pc:sldMk cId="43700074" sldId="275"/>
            <ac:picMk id="17" creationId="{82257A56-F537-8637-2D1A-5FD85F9F23FA}"/>
          </ac:picMkLst>
        </pc:picChg>
      </pc:sldChg>
    </pc:docChg>
  </pc:docChgLst>
  <pc:docChgLst>
    <pc:chgData name="Eduardo Savian" userId="83fefb37af455394" providerId="LiveId" clId="{217EB2C1-E6A9-4F42-BFBF-ED5005B07AD2}"/>
    <pc:docChg chg="undo custSel addSld delSld modSld">
      <pc:chgData name="Eduardo Savian" userId="83fefb37af455394" providerId="LiveId" clId="{217EB2C1-E6A9-4F42-BFBF-ED5005B07AD2}" dt="2024-05-19T20:29:20.201" v="958" actId="20577"/>
      <pc:docMkLst>
        <pc:docMk/>
      </pc:docMkLst>
      <pc:sldChg chg="modSp mod">
        <pc:chgData name="Eduardo Savian" userId="83fefb37af455394" providerId="LiveId" clId="{217EB2C1-E6A9-4F42-BFBF-ED5005B07AD2}" dt="2024-05-19T20:18:46.082" v="749" actId="790"/>
        <pc:sldMkLst>
          <pc:docMk/>
          <pc:sldMk cId="3775945265" sldId="257"/>
        </pc:sldMkLst>
        <pc:spChg chg="mod">
          <ac:chgData name="Eduardo Savian" userId="83fefb37af455394" providerId="LiveId" clId="{217EB2C1-E6A9-4F42-BFBF-ED5005B07AD2}" dt="2024-05-19T20:18:46.082" v="749" actId="790"/>
          <ac:spMkLst>
            <pc:docMk/>
            <pc:sldMk cId="3775945265" sldId="257"/>
            <ac:spMk id="2" creationId="{D6ADE00D-4311-50C4-8DF9-71AEE4CBFBA6}"/>
          </ac:spMkLst>
        </pc:spChg>
        <pc:spChg chg="mod">
          <ac:chgData name="Eduardo Savian" userId="83fefb37af455394" providerId="LiveId" clId="{217EB2C1-E6A9-4F42-BFBF-ED5005B07AD2}" dt="2024-05-19T20:16:23.021" v="72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217EB2C1-E6A9-4F42-BFBF-ED5005B07AD2}" dt="2024-05-19T20:01:53.490" v="74" actId="20577"/>
        <pc:sldMkLst>
          <pc:docMk/>
          <pc:sldMk cId="2097304172" sldId="268"/>
        </pc:sldMkLst>
        <pc:spChg chg="mod">
          <ac:chgData name="Eduardo Savian" userId="83fefb37af455394" providerId="LiveId" clId="{217EB2C1-E6A9-4F42-BFBF-ED5005B07AD2}" dt="2024-05-19T20:01:53.490" v="74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 mod">
        <pc:chgData name="Eduardo Savian" userId="83fefb37af455394" providerId="LiveId" clId="{217EB2C1-E6A9-4F42-BFBF-ED5005B07AD2}" dt="2024-05-19T20:22:06.186" v="841" actId="20577"/>
        <pc:sldMkLst>
          <pc:docMk/>
          <pc:sldMk cId="1839108021" sldId="269"/>
        </pc:sldMkLst>
        <pc:spChg chg="mod">
          <ac:chgData name="Eduardo Savian" userId="83fefb37af455394" providerId="LiveId" clId="{217EB2C1-E6A9-4F42-BFBF-ED5005B07AD2}" dt="2024-05-19T20:18:08.031" v="748" actId="790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217EB2C1-E6A9-4F42-BFBF-ED5005B07AD2}" dt="2024-05-19T20:22:06.186" v="841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mod">
        <pc:chgData name="Eduardo Savian" userId="83fefb37af455394" providerId="LiveId" clId="{217EB2C1-E6A9-4F42-BFBF-ED5005B07AD2}" dt="2024-05-19T20:28:34.744" v="895" actId="22"/>
        <pc:sldMkLst>
          <pc:docMk/>
          <pc:sldMk cId="786732467" sldId="270"/>
        </pc:sldMkLst>
        <pc:spChg chg="mod">
          <ac:chgData name="Eduardo Savian" userId="83fefb37af455394" providerId="LiveId" clId="{217EB2C1-E6A9-4F42-BFBF-ED5005B07AD2}" dt="2024-05-19T20:27:13.176" v="893" actId="20577"/>
          <ac:spMkLst>
            <pc:docMk/>
            <pc:sldMk cId="786732467" sldId="270"/>
            <ac:spMk id="2" creationId="{6996E901-EAC6-49DB-0B83-26AF19601C91}"/>
          </ac:spMkLst>
        </pc:spChg>
        <pc:spChg chg="del mod">
          <ac:chgData name="Eduardo Savian" userId="83fefb37af455394" providerId="LiveId" clId="{217EB2C1-E6A9-4F42-BFBF-ED5005B07AD2}" dt="2024-05-19T20:24:09.964" v="860" actId="22"/>
          <ac:spMkLst>
            <pc:docMk/>
            <pc:sldMk cId="786732467" sldId="270"/>
            <ac:spMk id="3" creationId="{DC1EC669-3655-A424-23B2-65E9EFCECBFE}"/>
          </ac:spMkLst>
        </pc:spChg>
        <pc:spChg chg="add del mod">
          <ac:chgData name="Eduardo Savian" userId="83fefb37af455394" providerId="LiveId" clId="{217EB2C1-E6A9-4F42-BFBF-ED5005B07AD2}" dt="2024-05-19T20:28:34.744" v="895" actId="22"/>
          <ac:spMkLst>
            <pc:docMk/>
            <pc:sldMk cId="786732467" sldId="270"/>
            <ac:spMk id="10" creationId="{8B8E139F-329A-C912-DBC9-B74376AB5FF8}"/>
          </ac:spMkLst>
        </pc:spChg>
        <pc:picChg chg="add del mod ord">
          <ac:chgData name="Eduardo Savian" userId="83fefb37af455394" providerId="LiveId" clId="{217EB2C1-E6A9-4F42-BFBF-ED5005B07AD2}" dt="2024-05-19T20:28:33" v="894" actId="478"/>
          <ac:picMkLst>
            <pc:docMk/>
            <pc:sldMk cId="786732467" sldId="270"/>
            <ac:picMk id="8" creationId="{A5CE5EAD-5777-4E33-8088-09CCA53F30E7}"/>
          </ac:picMkLst>
        </pc:picChg>
        <pc:picChg chg="add mod ord">
          <ac:chgData name="Eduardo Savian" userId="83fefb37af455394" providerId="LiveId" clId="{217EB2C1-E6A9-4F42-BFBF-ED5005B07AD2}" dt="2024-05-19T20:28:34.744" v="895" actId="22"/>
          <ac:picMkLst>
            <pc:docMk/>
            <pc:sldMk cId="786732467" sldId="270"/>
            <ac:picMk id="12" creationId="{8E951E1F-DFFC-B7ED-109F-92D63809D36D}"/>
          </ac:picMkLst>
        </pc:picChg>
      </pc:sldChg>
      <pc:sldChg chg="addSp delSp modSp new mod">
        <pc:chgData name="Eduardo Savian" userId="83fefb37af455394" providerId="LiveId" clId="{217EB2C1-E6A9-4F42-BFBF-ED5005B07AD2}" dt="2024-05-19T20:29:02.787" v="943" actId="20577"/>
        <pc:sldMkLst>
          <pc:docMk/>
          <pc:sldMk cId="563821369" sldId="271"/>
        </pc:sldMkLst>
        <pc:spChg chg="mod">
          <ac:chgData name="Eduardo Savian" userId="83fefb37af455394" providerId="LiveId" clId="{217EB2C1-E6A9-4F42-BFBF-ED5005B07AD2}" dt="2024-05-19T20:29:02.787" v="943" actId="20577"/>
          <ac:spMkLst>
            <pc:docMk/>
            <pc:sldMk cId="563821369" sldId="271"/>
            <ac:spMk id="2" creationId="{E70215F8-1E37-98DE-70DB-83F0D157D2B7}"/>
          </ac:spMkLst>
        </pc:spChg>
        <pc:spChg chg="del mod">
          <ac:chgData name="Eduardo Savian" userId="83fefb37af455394" providerId="LiveId" clId="{217EB2C1-E6A9-4F42-BFBF-ED5005B07AD2}" dt="2024-05-19T20:24:51.661" v="864" actId="22"/>
          <ac:spMkLst>
            <pc:docMk/>
            <pc:sldMk cId="563821369" sldId="271"/>
            <ac:spMk id="3" creationId="{8A3E7E65-1127-F783-3450-D8C730FEF717}"/>
          </ac:spMkLst>
        </pc:spChg>
        <pc:picChg chg="add mod ord">
          <ac:chgData name="Eduardo Savian" userId="83fefb37af455394" providerId="LiveId" clId="{217EB2C1-E6A9-4F42-BFBF-ED5005B07AD2}" dt="2024-05-19T20:24:51.661" v="864" actId="22"/>
          <ac:picMkLst>
            <pc:docMk/>
            <pc:sldMk cId="563821369" sldId="271"/>
            <ac:picMk id="8" creationId="{03CB2811-2A9B-FA28-AABF-2401D30AFC24}"/>
          </ac:picMkLst>
        </pc:picChg>
      </pc:sldChg>
      <pc:sldChg chg="del">
        <pc:chgData name="Eduardo Savian" userId="83fefb37af455394" providerId="LiveId" clId="{217EB2C1-E6A9-4F42-BFBF-ED5005B07AD2}" dt="2024-05-19T20:17:18.832" v="740" actId="47"/>
        <pc:sldMkLst>
          <pc:docMk/>
          <pc:sldMk cId="1909084433" sldId="272"/>
        </pc:sldMkLst>
      </pc:sldChg>
      <pc:sldChg chg="addSp delSp modSp new mod">
        <pc:chgData name="Eduardo Savian" userId="83fefb37af455394" providerId="LiveId" clId="{217EB2C1-E6A9-4F42-BFBF-ED5005B07AD2}" dt="2024-05-19T20:29:09.064" v="944"/>
        <pc:sldMkLst>
          <pc:docMk/>
          <pc:sldMk cId="3820077443" sldId="272"/>
        </pc:sldMkLst>
        <pc:spChg chg="mod">
          <ac:chgData name="Eduardo Savian" userId="83fefb37af455394" providerId="LiveId" clId="{217EB2C1-E6A9-4F42-BFBF-ED5005B07AD2}" dt="2024-05-19T20:29:09.064" v="944"/>
          <ac:spMkLst>
            <pc:docMk/>
            <pc:sldMk cId="3820077443" sldId="272"/>
            <ac:spMk id="2" creationId="{52978418-C559-5F22-F1CD-E73F225DD8AF}"/>
          </ac:spMkLst>
        </pc:spChg>
        <pc:spChg chg="add del">
          <ac:chgData name="Eduardo Savian" userId="83fefb37af455394" providerId="LiveId" clId="{217EB2C1-E6A9-4F42-BFBF-ED5005B07AD2}" dt="2024-05-19T20:25:28.078" v="867" actId="22"/>
          <ac:spMkLst>
            <pc:docMk/>
            <pc:sldMk cId="3820077443" sldId="272"/>
            <ac:spMk id="3" creationId="{F2CF4DD3-D745-7A67-5FC1-64CE1F276356}"/>
          </ac:spMkLst>
        </pc:spChg>
        <pc:spChg chg="add del mod">
          <ac:chgData name="Eduardo Savian" userId="83fefb37af455394" providerId="LiveId" clId="{217EB2C1-E6A9-4F42-BFBF-ED5005B07AD2}" dt="2024-05-19T20:26:08.357" v="869" actId="22"/>
          <ac:spMkLst>
            <pc:docMk/>
            <pc:sldMk cId="3820077443" sldId="272"/>
            <ac:spMk id="12" creationId="{8B147716-5A83-A00C-7986-E34BD2F4F8B8}"/>
          </ac:spMkLst>
        </pc:spChg>
        <pc:picChg chg="add del mod ord">
          <ac:chgData name="Eduardo Savian" userId="83fefb37af455394" providerId="LiveId" clId="{217EB2C1-E6A9-4F42-BFBF-ED5005B07AD2}" dt="2024-05-19T20:25:13.739" v="866" actId="22"/>
          <ac:picMkLst>
            <pc:docMk/>
            <pc:sldMk cId="3820077443" sldId="272"/>
            <ac:picMk id="8" creationId="{47009422-2C9F-050E-35F5-0B234954222D}"/>
          </ac:picMkLst>
        </pc:picChg>
        <pc:picChg chg="add del mod ord">
          <ac:chgData name="Eduardo Savian" userId="83fefb37af455394" providerId="LiveId" clId="{217EB2C1-E6A9-4F42-BFBF-ED5005B07AD2}" dt="2024-05-19T20:26:06.229" v="868" actId="478"/>
          <ac:picMkLst>
            <pc:docMk/>
            <pc:sldMk cId="3820077443" sldId="272"/>
            <ac:picMk id="10" creationId="{4350A8DC-D2BB-1BED-AFAC-0AC310C3636E}"/>
          </ac:picMkLst>
        </pc:picChg>
        <pc:picChg chg="add mod ord">
          <ac:chgData name="Eduardo Savian" userId="83fefb37af455394" providerId="LiveId" clId="{217EB2C1-E6A9-4F42-BFBF-ED5005B07AD2}" dt="2024-05-19T20:26:08.357" v="869" actId="22"/>
          <ac:picMkLst>
            <pc:docMk/>
            <pc:sldMk cId="3820077443" sldId="272"/>
            <ac:picMk id="14" creationId="{457DD28B-A7F6-44BD-4B83-223E771FCFC2}"/>
          </ac:picMkLst>
        </pc:picChg>
      </pc:sldChg>
      <pc:sldChg chg="addSp delSp modSp new mod">
        <pc:chgData name="Eduardo Savian" userId="83fefb37af455394" providerId="LiveId" clId="{217EB2C1-E6A9-4F42-BFBF-ED5005B07AD2}" dt="2024-05-19T20:29:11.512" v="945"/>
        <pc:sldMkLst>
          <pc:docMk/>
          <pc:sldMk cId="3222751535" sldId="273"/>
        </pc:sldMkLst>
        <pc:spChg chg="mod">
          <ac:chgData name="Eduardo Savian" userId="83fefb37af455394" providerId="LiveId" clId="{217EB2C1-E6A9-4F42-BFBF-ED5005B07AD2}" dt="2024-05-19T20:29:11.512" v="945"/>
          <ac:spMkLst>
            <pc:docMk/>
            <pc:sldMk cId="3222751535" sldId="273"/>
            <ac:spMk id="2" creationId="{2419E225-2928-2C8B-BCD0-743C6339F43A}"/>
          </ac:spMkLst>
        </pc:spChg>
        <pc:spChg chg="del">
          <ac:chgData name="Eduardo Savian" userId="83fefb37af455394" providerId="LiveId" clId="{217EB2C1-E6A9-4F42-BFBF-ED5005B07AD2}" dt="2024-05-19T20:26:25.528" v="870" actId="22"/>
          <ac:spMkLst>
            <pc:docMk/>
            <pc:sldMk cId="3222751535" sldId="273"/>
            <ac:spMk id="3" creationId="{0F15CF39-8530-C26D-D2C2-71BF66D2273D}"/>
          </ac:spMkLst>
        </pc:spChg>
        <pc:picChg chg="add mod ord">
          <ac:chgData name="Eduardo Savian" userId="83fefb37af455394" providerId="LiveId" clId="{217EB2C1-E6A9-4F42-BFBF-ED5005B07AD2}" dt="2024-05-19T20:26:25.528" v="870" actId="22"/>
          <ac:picMkLst>
            <pc:docMk/>
            <pc:sldMk cId="3222751535" sldId="273"/>
            <ac:picMk id="8" creationId="{531A2931-2BB1-2C76-B484-C8A956AC2FCA}"/>
          </ac:picMkLst>
        </pc:picChg>
      </pc:sldChg>
      <pc:sldChg chg="del">
        <pc:chgData name="Eduardo Savian" userId="83fefb37af455394" providerId="LiveId" clId="{217EB2C1-E6A9-4F42-BFBF-ED5005B07AD2}" dt="2024-05-19T20:17:19.495" v="741" actId="47"/>
        <pc:sldMkLst>
          <pc:docMk/>
          <pc:sldMk cId="4112802808" sldId="273"/>
        </pc:sldMkLst>
      </pc:sldChg>
      <pc:sldChg chg="new del">
        <pc:chgData name="Eduardo Savian" userId="83fefb37af455394" providerId="LiveId" clId="{217EB2C1-E6A9-4F42-BFBF-ED5005B07AD2}" dt="2024-05-19T20:23:57.870" v="856" actId="680"/>
        <pc:sldMkLst>
          <pc:docMk/>
          <pc:sldMk cId="436580406" sldId="274"/>
        </pc:sldMkLst>
      </pc:sldChg>
      <pc:sldChg chg="del">
        <pc:chgData name="Eduardo Savian" userId="83fefb37af455394" providerId="LiveId" clId="{217EB2C1-E6A9-4F42-BFBF-ED5005B07AD2}" dt="2024-05-19T20:17:20.473" v="742" actId="47"/>
        <pc:sldMkLst>
          <pc:docMk/>
          <pc:sldMk cId="2620471646" sldId="274"/>
        </pc:sldMkLst>
      </pc:sldChg>
      <pc:sldChg chg="addSp delSp modSp new mod">
        <pc:chgData name="Eduardo Savian" userId="83fefb37af455394" providerId="LiveId" clId="{217EB2C1-E6A9-4F42-BFBF-ED5005B07AD2}" dt="2024-05-19T20:29:20.201" v="958" actId="20577"/>
        <pc:sldMkLst>
          <pc:docMk/>
          <pc:sldMk cId="4195999744" sldId="274"/>
        </pc:sldMkLst>
        <pc:spChg chg="mod">
          <ac:chgData name="Eduardo Savian" userId="83fefb37af455394" providerId="LiveId" clId="{217EB2C1-E6A9-4F42-BFBF-ED5005B07AD2}" dt="2024-05-19T20:29:20.201" v="958" actId="20577"/>
          <ac:spMkLst>
            <pc:docMk/>
            <pc:sldMk cId="4195999744" sldId="274"/>
            <ac:spMk id="2" creationId="{451C791D-D01E-B198-1B98-0EE5EEC29C78}"/>
          </ac:spMkLst>
        </pc:spChg>
        <pc:spChg chg="del">
          <ac:chgData name="Eduardo Savian" userId="83fefb37af455394" providerId="LiveId" clId="{217EB2C1-E6A9-4F42-BFBF-ED5005B07AD2}" dt="2024-05-19T20:26:46.856" v="872" actId="22"/>
          <ac:spMkLst>
            <pc:docMk/>
            <pc:sldMk cId="4195999744" sldId="274"/>
            <ac:spMk id="3" creationId="{378D3F2B-2CA7-24EB-07D8-88385ABB5F84}"/>
          </ac:spMkLst>
        </pc:spChg>
        <pc:picChg chg="add mod ord">
          <ac:chgData name="Eduardo Savian" userId="83fefb37af455394" providerId="LiveId" clId="{217EB2C1-E6A9-4F42-BFBF-ED5005B07AD2}" dt="2024-05-19T20:26:46.856" v="872" actId="22"/>
          <ac:picMkLst>
            <pc:docMk/>
            <pc:sldMk cId="4195999744" sldId="274"/>
            <ac:picMk id="8" creationId="{5B95719B-D7CF-4403-159C-FE2A233F2DC4}"/>
          </ac:picMkLst>
        </pc:picChg>
      </pc:sldChg>
      <pc:sldChg chg="modSp del mod">
        <pc:chgData name="Eduardo Savian" userId="83fefb37af455394" providerId="LiveId" clId="{217EB2C1-E6A9-4F42-BFBF-ED5005B07AD2}" dt="2024-05-19T20:17:17.968" v="739" actId="47"/>
        <pc:sldMkLst>
          <pc:docMk/>
          <pc:sldMk cId="346760889" sldId="275"/>
        </pc:sldMkLst>
        <pc:spChg chg="mod">
          <ac:chgData name="Eduardo Savian" userId="83fefb37af455394" providerId="LiveId" clId="{217EB2C1-E6A9-4F42-BFBF-ED5005B07AD2}" dt="2024-05-19T20:14:15.980" v="435" actId="20577"/>
          <ac:spMkLst>
            <pc:docMk/>
            <pc:sldMk cId="346760889" sldId="275"/>
            <ac:spMk id="2" creationId="{310915FC-BBB3-0797-FA5A-A24EBBD1AFF4}"/>
          </ac:spMkLst>
        </pc:spChg>
      </pc:sldChg>
      <pc:sldChg chg="addSp delSp modSp del mod">
        <pc:chgData name="Eduardo Savian" userId="83fefb37af455394" providerId="LiveId" clId="{217EB2C1-E6A9-4F42-BFBF-ED5005B07AD2}" dt="2024-05-19T20:17:21.040" v="743" actId="47"/>
        <pc:sldMkLst>
          <pc:docMk/>
          <pc:sldMk cId="3595438478" sldId="276"/>
        </pc:sldMkLst>
        <pc:spChg chg="del">
          <ac:chgData name="Eduardo Savian" userId="83fefb37af455394" providerId="LiveId" clId="{217EB2C1-E6A9-4F42-BFBF-ED5005B07AD2}" dt="2024-05-19T14:19:21.568" v="0" actId="22"/>
          <ac:spMkLst>
            <pc:docMk/>
            <pc:sldMk cId="3595438478" sldId="276"/>
            <ac:spMk id="3" creationId="{82D36FF2-C1B4-C347-46EC-3D760ADA1030}"/>
          </ac:spMkLst>
        </pc:spChg>
        <pc:picChg chg="add mod ord">
          <ac:chgData name="Eduardo Savian" userId="83fefb37af455394" providerId="LiveId" clId="{217EB2C1-E6A9-4F42-BFBF-ED5005B07AD2}" dt="2024-05-19T14:19:21.568" v="0" actId="22"/>
          <ac:picMkLst>
            <pc:docMk/>
            <pc:sldMk cId="3595438478" sldId="276"/>
            <ac:picMk id="8" creationId="{7A9CB234-1876-C449-E7E2-F70945B739EE}"/>
          </ac:picMkLst>
        </pc:picChg>
      </pc:sldChg>
      <pc:sldChg chg="addSp delSp modSp new del mod">
        <pc:chgData name="Eduardo Savian" userId="83fefb37af455394" providerId="LiveId" clId="{217EB2C1-E6A9-4F42-BFBF-ED5005B07AD2}" dt="2024-05-19T20:17:21.584" v="744" actId="47"/>
        <pc:sldMkLst>
          <pc:docMk/>
          <pc:sldMk cId="2793288638" sldId="277"/>
        </pc:sldMkLst>
        <pc:spChg chg="del">
          <ac:chgData name="Eduardo Savian" userId="83fefb37af455394" providerId="LiveId" clId="{217EB2C1-E6A9-4F42-BFBF-ED5005B07AD2}" dt="2024-05-19T14:20:06.266" v="2" actId="22"/>
          <ac:spMkLst>
            <pc:docMk/>
            <pc:sldMk cId="2793288638" sldId="277"/>
            <ac:spMk id="3" creationId="{6729C284-DE76-77F7-1730-B87A592F6681}"/>
          </ac:spMkLst>
        </pc:spChg>
        <pc:picChg chg="add mod ord">
          <ac:chgData name="Eduardo Savian" userId="83fefb37af455394" providerId="LiveId" clId="{217EB2C1-E6A9-4F42-BFBF-ED5005B07AD2}" dt="2024-05-19T20:04:10.212" v="86" actId="1076"/>
          <ac:picMkLst>
            <pc:docMk/>
            <pc:sldMk cId="2793288638" sldId="277"/>
            <ac:picMk id="8" creationId="{8D9BF355-56E5-74AC-4824-B062ED38DD5D}"/>
          </ac:picMkLst>
        </pc:picChg>
      </pc:sldChg>
      <pc:sldChg chg="new del">
        <pc:chgData name="Eduardo Savian" userId="83fefb37af455394" providerId="LiveId" clId="{217EB2C1-E6A9-4F42-BFBF-ED5005B07AD2}" dt="2024-05-19T20:17:22.130" v="745" actId="47"/>
        <pc:sldMkLst>
          <pc:docMk/>
          <pc:sldMk cId="798028920" sldId="278"/>
        </pc:sldMkLst>
      </pc:sldChg>
    </pc:docChg>
  </pc:docChgLst>
  <pc:docChgLst>
    <pc:chgData name="Eduardo Savian" userId="83fefb37af455394" providerId="Windows Live" clId="Web-{4E2BA755-9540-4322-A1D6-D9892E45D796}"/>
    <pc:docChg chg="addSld delSld modSld">
      <pc:chgData name="Eduardo Savian" userId="83fefb37af455394" providerId="Windows Live" clId="Web-{4E2BA755-9540-4322-A1D6-D9892E45D796}" dt="2024-05-14T00:08:28.465" v="70"/>
      <pc:docMkLst>
        <pc:docMk/>
      </pc:docMkLst>
      <pc:sldChg chg="modSp">
        <pc:chgData name="Eduardo Savian" userId="83fefb37af455394" providerId="Windows Live" clId="Web-{4E2BA755-9540-4322-A1D6-D9892E45D796}" dt="2024-05-14T00:02:53.821" v="27" actId="20577"/>
        <pc:sldMkLst>
          <pc:docMk/>
          <pc:sldMk cId="109857222" sldId="256"/>
        </pc:sldMkLst>
        <pc:spChg chg="mod">
          <ac:chgData name="Eduardo Savian" userId="83fefb37af455394" providerId="Windows Live" clId="Web-{4E2BA755-9540-4322-A1D6-D9892E45D796}" dt="2024-05-14T00:02:53.821" v="2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4E2BA755-9540-4322-A1D6-D9892E45D796}" dt="2024-05-14T00:08:24.090" v="69" actId="20577"/>
        <pc:sldMkLst>
          <pc:docMk/>
          <pc:sldMk cId="3775945265" sldId="257"/>
        </pc:sldMkLst>
        <pc:spChg chg="mod">
          <ac:chgData name="Eduardo Savian" userId="83fefb37af455394" providerId="Windows Live" clId="Web-{4E2BA755-9540-4322-A1D6-D9892E45D796}" dt="2024-05-14T00:08:24.090" v="6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del">
        <pc:chgData name="Eduardo Savian" userId="83fefb37af455394" providerId="Windows Live" clId="Web-{4E2BA755-9540-4322-A1D6-D9892E45D796}" dt="2024-05-14T00:05:43.729" v="45"/>
        <pc:sldMkLst>
          <pc:docMk/>
          <pc:sldMk cId="1967995460" sldId="259"/>
        </pc:sldMkLst>
      </pc:sldChg>
      <pc:sldChg chg="del">
        <pc:chgData name="Eduardo Savian" userId="83fefb37af455394" providerId="Windows Live" clId="Web-{4E2BA755-9540-4322-A1D6-D9892E45D796}" dt="2024-05-14T00:05:43.073" v="44"/>
        <pc:sldMkLst>
          <pc:docMk/>
          <pc:sldMk cId="2753850936" sldId="261"/>
        </pc:sldMkLst>
      </pc:sldChg>
      <pc:sldChg chg="del">
        <pc:chgData name="Eduardo Savian" userId="83fefb37af455394" providerId="Windows Live" clId="Web-{4E2BA755-9540-4322-A1D6-D9892E45D796}" dt="2024-05-14T00:05:42.839" v="43"/>
        <pc:sldMkLst>
          <pc:docMk/>
          <pc:sldMk cId="4074611433" sldId="262"/>
        </pc:sldMkLst>
      </pc:sldChg>
      <pc:sldChg chg="del">
        <pc:chgData name="Eduardo Savian" userId="83fefb37af455394" providerId="Windows Live" clId="Web-{4E2BA755-9540-4322-A1D6-D9892E45D796}" dt="2024-05-14T00:05:44.183" v="46"/>
        <pc:sldMkLst>
          <pc:docMk/>
          <pc:sldMk cId="922261976" sldId="263"/>
        </pc:sldMkLst>
      </pc:sldChg>
      <pc:sldChg chg="addSp delSp modSp del">
        <pc:chgData name="Eduardo Savian" userId="83fefb37af455394" providerId="Windows Live" clId="Web-{4E2BA755-9540-4322-A1D6-D9892E45D796}" dt="2024-05-14T00:05:40.479" v="39"/>
        <pc:sldMkLst>
          <pc:docMk/>
          <pc:sldMk cId="2804307500" sldId="264"/>
        </pc:sldMkLst>
        <pc:spChg chg="add mod">
          <ac:chgData name="Eduardo Savian" userId="83fefb37af455394" providerId="Windows Live" clId="Web-{4E2BA755-9540-4322-A1D6-D9892E45D796}" dt="2024-05-14T00:05:38.495" v="38"/>
          <ac:spMkLst>
            <pc:docMk/>
            <pc:sldMk cId="2804307500" sldId="264"/>
            <ac:spMk id="7" creationId="{0F05CDE4-5110-BDB8-0763-068B58FDD9C9}"/>
          </ac:spMkLst>
        </pc:spChg>
        <pc:picChg chg="del">
          <ac:chgData name="Eduardo Savian" userId="83fefb37af455394" providerId="Windows Live" clId="Web-{4E2BA755-9540-4322-A1D6-D9892E45D796}" dt="2024-05-14T00:05:38.495" v="38"/>
          <ac:picMkLst>
            <pc:docMk/>
            <pc:sldMk cId="2804307500" sldId="264"/>
            <ac:picMk id="8" creationId="{00F452FC-2464-3821-2B96-E293938164EB}"/>
          </ac:picMkLst>
        </pc:picChg>
      </pc:sldChg>
      <pc:sldChg chg="del">
        <pc:chgData name="Eduardo Savian" userId="83fefb37af455394" providerId="Windows Live" clId="Web-{4E2BA755-9540-4322-A1D6-D9892E45D796}" dt="2024-05-14T00:05:42.245" v="41"/>
        <pc:sldMkLst>
          <pc:docMk/>
          <pc:sldMk cId="1498387516" sldId="265"/>
        </pc:sldMkLst>
      </pc:sldChg>
      <pc:sldChg chg="del">
        <pc:chgData name="Eduardo Savian" userId="83fefb37af455394" providerId="Windows Live" clId="Web-{4E2BA755-9540-4322-A1D6-D9892E45D796}" dt="2024-05-14T00:05:42.276" v="42"/>
        <pc:sldMkLst>
          <pc:docMk/>
          <pc:sldMk cId="1606520421" sldId="266"/>
        </pc:sldMkLst>
      </pc:sldChg>
      <pc:sldChg chg="del">
        <pc:chgData name="Eduardo Savian" userId="83fefb37af455394" providerId="Windows Live" clId="Web-{4E2BA755-9540-4322-A1D6-D9892E45D796}" dt="2024-05-14T00:05:41.526" v="40"/>
        <pc:sldMkLst>
          <pc:docMk/>
          <pc:sldMk cId="3546819228" sldId="267"/>
        </pc:sldMkLst>
      </pc:sldChg>
      <pc:sldChg chg="modSp">
        <pc:chgData name="Eduardo Savian" userId="83fefb37af455394" providerId="Windows Live" clId="Web-{4E2BA755-9540-4322-A1D6-D9892E45D796}" dt="2024-05-14T00:07:36.012" v="62" actId="20577"/>
        <pc:sldMkLst>
          <pc:docMk/>
          <pc:sldMk cId="2097304172" sldId="268"/>
        </pc:sldMkLst>
        <pc:spChg chg="mod">
          <ac:chgData name="Eduardo Savian" userId="83fefb37af455394" providerId="Windows Live" clId="Web-{4E2BA755-9540-4322-A1D6-D9892E45D796}" dt="2024-05-14T00:07:36.012" v="62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4E2BA755-9540-4322-A1D6-D9892E45D796}" dt="2024-05-14T00:07:49.199" v="64" actId="20577"/>
        <pc:sldMkLst>
          <pc:docMk/>
          <pc:sldMk cId="1839108021" sldId="269"/>
        </pc:sldMkLst>
        <pc:spChg chg="mod">
          <ac:chgData name="Eduardo Savian" userId="83fefb37af455394" providerId="Windows Live" clId="Web-{4E2BA755-9540-4322-A1D6-D9892E45D796}" dt="2024-05-14T00:07:49.199" v="64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new del">
        <pc:chgData name="Eduardo Savian" userId="83fefb37af455394" providerId="Windows Live" clId="Web-{4E2BA755-9540-4322-A1D6-D9892E45D796}" dt="2024-05-14T00:08:15.403" v="66"/>
        <pc:sldMkLst>
          <pc:docMk/>
          <pc:sldMk cId="3566686745" sldId="270"/>
        </pc:sldMkLst>
      </pc:sldChg>
      <pc:sldChg chg="new">
        <pc:chgData name="Eduardo Savian" userId="83fefb37af455394" providerId="Windows Live" clId="Web-{4E2BA755-9540-4322-A1D6-D9892E45D796}" dt="2024-05-14T00:08:28.465" v="70"/>
        <pc:sldMkLst>
          <pc:docMk/>
          <pc:sldMk cId="4042955426" sldId="270"/>
        </pc:sldMkLst>
      </pc:sldChg>
      <pc:sldChg chg="del">
        <pc:chgData name="Eduardo Savian" userId="83fefb37af455394" providerId="Windows Live" clId="Web-{4E2BA755-9540-4322-A1D6-D9892E45D796}" dt="2024-05-14T00:05:44.901" v="48"/>
        <pc:sldMkLst>
          <pc:docMk/>
          <pc:sldMk cId="1206012243" sldId="271"/>
        </pc:sldMkLst>
      </pc:sldChg>
      <pc:sldChg chg="del">
        <pc:chgData name="Eduardo Savian" userId="83fefb37af455394" providerId="Windows Live" clId="Web-{4E2BA755-9540-4322-A1D6-D9892E45D796}" dt="2024-05-14T00:05:45.526" v="49"/>
        <pc:sldMkLst>
          <pc:docMk/>
          <pc:sldMk cId="1961177669" sldId="274"/>
        </pc:sldMkLst>
      </pc:sldChg>
      <pc:sldChg chg="del">
        <pc:chgData name="Eduardo Savian" userId="83fefb37af455394" providerId="Windows Live" clId="Web-{4E2BA755-9540-4322-A1D6-D9892E45D796}" dt="2024-05-14T00:05:44.714" v="47"/>
        <pc:sldMkLst>
          <pc:docMk/>
          <pc:sldMk cId="43700074" sldId="275"/>
        </pc:sldMkLst>
      </pc:sldChg>
    </pc:docChg>
  </pc:docChgLst>
  <pc:docChgLst>
    <pc:chgData name="Eduardo Savian" userId="83fefb37af455394" providerId="Windows Live" clId="Web-{365FD200-9B60-42C4-8D5F-90C5BC58A9CE}"/>
    <pc:docChg chg="addSld">
      <pc:chgData name="Eduardo Savian" userId="83fefb37af455394" providerId="Windows Live" clId="Web-{365FD200-9B60-42C4-8D5F-90C5BC58A9CE}" dt="2024-05-19T14:17:20.102" v="0"/>
      <pc:docMkLst>
        <pc:docMk/>
      </pc:docMkLst>
      <pc:sldChg chg="new">
        <pc:chgData name="Eduardo Savian" userId="83fefb37af455394" providerId="Windows Live" clId="Web-{365FD200-9B60-42C4-8D5F-90C5BC58A9CE}" dt="2024-05-19T14:17:20.102" v="0"/>
        <pc:sldMkLst>
          <pc:docMk/>
          <pc:sldMk cId="3595438478" sldId="276"/>
        </pc:sldMkLst>
      </pc:sldChg>
    </pc:docChg>
  </pc:docChgLst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  <pc:docChgLst>
    <pc:chgData name="Eduardo Savian" userId="83fefb37af455394" providerId="LiveId" clId="{F92F2121-E3A7-4D5C-8A92-F61E052B0D7C}"/>
    <pc:docChg chg="modSld">
      <pc:chgData name="Eduardo Savian" userId="83fefb37af455394" providerId="LiveId" clId="{F92F2121-E3A7-4D5C-8A92-F61E052B0D7C}" dt="2024-05-08T21:56:59.808" v="11" actId="1076"/>
      <pc:docMkLst>
        <pc:docMk/>
      </pc:docMkLst>
      <pc:sldChg chg="addSp modSp mod">
        <pc:chgData name="Eduardo Savian" userId="83fefb37af455394" providerId="LiveId" clId="{F92F2121-E3A7-4D5C-8A92-F61E052B0D7C}" dt="2024-05-08T21:56:59.808" v="11" actId="1076"/>
        <pc:sldMkLst>
          <pc:docMk/>
          <pc:sldMk cId="2753850936" sldId="261"/>
        </pc:sldMkLst>
        <pc:picChg chg="add mod">
          <ac:chgData name="Eduardo Savian" userId="83fefb37af455394" providerId="LiveId" clId="{F92F2121-E3A7-4D5C-8A92-F61E052B0D7C}" dt="2024-05-08T21:56:56.310" v="8" actId="27614"/>
          <ac:picMkLst>
            <pc:docMk/>
            <pc:sldMk cId="2753850936" sldId="261"/>
            <ac:picMk id="7" creationId="{24B49B10-7660-3EA2-3964-3F937A078934}"/>
          </ac:picMkLst>
        </pc:picChg>
        <pc:picChg chg="mod">
          <ac:chgData name="Eduardo Savian" userId="83fefb37af455394" providerId="LiveId" clId="{F92F2121-E3A7-4D5C-8A92-F61E052B0D7C}" dt="2024-05-08T21:56:59.808" v="11" actId="1076"/>
          <ac:picMkLst>
            <pc:docMk/>
            <pc:sldMk cId="2753850936" sldId="261"/>
            <ac:picMk id="14" creationId="{CB3B0777-5292-ECBA-8C1A-6098EEFCD096}"/>
          </ac:picMkLst>
        </pc:picChg>
      </pc:sldChg>
    </pc:docChg>
  </pc:docChgLst>
  <pc:docChgLst>
    <pc:chgData name="Eduardo Savian" userId="83fefb37af455394" providerId="LiveId" clId="{D2C05975-BD5A-4D9A-AC2A-69DB2A430846}"/>
    <pc:docChg chg="undo redo custSel addSld delSld modSld sldOrd">
      <pc:chgData name="Eduardo Savian" userId="83fefb37af455394" providerId="LiveId" clId="{D2C05975-BD5A-4D9A-AC2A-69DB2A430846}" dt="2024-06-07T15:12:46.069" v="477" actId="20577"/>
      <pc:docMkLst>
        <pc:docMk/>
      </pc:docMkLst>
      <pc:sldChg chg="modSp mod">
        <pc:chgData name="Eduardo Savian" userId="83fefb37af455394" providerId="LiveId" clId="{D2C05975-BD5A-4D9A-AC2A-69DB2A430846}" dt="2024-06-07T15:12:46.069" v="477" actId="20577"/>
        <pc:sldMkLst>
          <pc:docMk/>
          <pc:sldMk cId="3775945265" sldId="257"/>
        </pc:sldMkLst>
        <pc:spChg chg="mod">
          <ac:chgData name="Eduardo Savian" userId="83fefb37af455394" providerId="LiveId" clId="{D2C05975-BD5A-4D9A-AC2A-69DB2A430846}" dt="2024-06-07T15:12:46.069" v="477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D2C05975-BD5A-4D9A-AC2A-69DB2A430846}" dt="2024-06-07T14:28:57.816" v="299" actId="27636"/>
        <pc:sldMkLst>
          <pc:docMk/>
          <pc:sldMk cId="2097304172" sldId="268"/>
        </pc:sldMkLst>
        <pc:spChg chg="mod">
          <ac:chgData name="Eduardo Savian" userId="83fefb37af455394" providerId="LiveId" clId="{D2C05975-BD5A-4D9A-AC2A-69DB2A430846}" dt="2024-06-07T14:28:57.816" v="299" actId="27636"/>
          <ac:spMkLst>
            <pc:docMk/>
            <pc:sldMk cId="2097304172" sldId="268"/>
            <ac:spMk id="3" creationId="{DF5ABD57-ADCB-25E7-5CDB-095C18654DD9}"/>
          </ac:spMkLst>
        </pc:spChg>
      </pc:sldChg>
      <pc:sldChg chg="addSp modSp mod">
        <pc:chgData name="Eduardo Savian" userId="83fefb37af455394" providerId="LiveId" clId="{D2C05975-BD5A-4D9A-AC2A-69DB2A430846}" dt="2024-06-07T15:12:38.129" v="476" actId="20577"/>
        <pc:sldMkLst>
          <pc:docMk/>
          <pc:sldMk cId="1839108021" sldId="269"/>
        </pc:sldMkLst>
        <pc:spChg chg="mod">
          <ac:chgData name="Eduardo Savian" userId="83fefb37af455394" providerId="LiveId" clId="{D2C05975-BD5A-4D9A-AC2A-69DB2A430846}" dt="2024-06-07T15:12:38.129" v="476" actId="20577"/>
          <ac:spMkLst>
            <pc:docMk/>
            <pc:sldMk cId="1839108021" sldId="269"/>
            <ac:spMk id="3" creationId="{A0A824DE-1396-458D-85D1-532A91E9C44F}"/>
          </ac:spMkLst>
        </pc:spChg>
        <pc:spChg chg="add">
          <ac:chgData name="Eduardo Savian" userId="83fefb37af455394" providerId="LiveId" clId="{D2C05975-BD5A-4D9A-AC2A-69DB2A430846}" dt="2024-06-07T14:44:42.210" v="359"/>
          <ac:spMkLst>
            <pc:docMk/>
            <pc:sldMk cId="1839108021" sldId="269"/>
            <ac:spMk id="7" creationId="{929D4EA9-2EA7-68D3-CA72-0DED08581B44}"/>
          </ac:spMkLst>
        </pc:spChg>
        <pc:spChg chg="add">
          <ac:chgData name="Eduardo Savian" userId="83fefb37af455394" providerId="LiveId" clId="{D2C05975-BD5A-4D9A-AC2A-69DB2A430846}" dt="2024-06-07T14:44:46.142" v="360"/>
          <ac:spMkLst>
            <pc:docMk/>
            <pc:sldMk cId="1839108021" sldId="269"/>
            <ac:spMk id="8" creationId="{DFE393A6-F349-06F6-65FD-38A4111C6A39}"/>
          </ac:spMkLst>
        </pc:spChg>
        <pc:spChg chg="add">
          <ac:chgData name="Eduardo Savian" userId="83fefb37af455394" providerId="LiveId" clId="{D2C05975-BD5A-4D9A-AC2A-69DB2A430846}" dt="2024-06-07T14:44:57.478" v="361"/>
          <ac:spMkLst>
            <pc:docMk/>
            <pc:sldMk cId="1839108021" sldId="269"/>
            <ac:spMk id="9" creationId="{D025FA13-71BB-A60C-6D41-F04AD909AA14}"/>
          </ac:spMkLst>
        </pc:spChg>
        <pc:spChg chg="add">
          <ac:chgData name="Eduardo Savian" userId="83fefb37af455394" providerId="LiveId" clId="{D2C05975-BD5A-4D9A-AC2A-69DB2A430846}" dt="2024-06-07T15:08:34.010" v="414"/>
          <ac:spMkLst>
            <pc:docMk/>
            <pc:sldMk cId="1839108021" sldId="269"/>
            <ac:spMk id="10" creationId="{4003230B-CC23-DFAF-3D95-28CF3E4E8C75}"/>
          </ac:spMkLst>
        </pc:spChg>
        <pc:spChg chg="add">
          <ac:chgData name="Eduardo Savian" userId="83fefb37af455394" providerId="LiveId" clId="{D2C05975-BD5A-4D9A-AC2A-69DB2A430846}" dt="2024-06-07T15:08:36.114" v="415"/>
          <ac:spMkLst>
            <pc:docMk/>
            <pc:sldMk cId="1839108021" sldId="269"/>
            <ac:spMk id="11" creationId="{BADBFF4F-09DF-6002-0486-C96880670633}"/>
          </ac:spMkLst>
        </pc:spChg>
        <pc:spChg chg="add">
          <ac:chgData name="Eduardo Savian" userId="83fefb37af455394" providerId="LiveId" clId="{D2C05975-BD5A-4D9A-AC2A-69DB2A430846}" dt="2024-06-07T15:08:43.793" v="416"/>
          <ac:spMkLst>
            <pc:docMk/>
            <pc:sldMk cId="1839108021" sldId="269"/>
            <ac:spMk id="12" creationId="{14F5F5BF-2A2F-9D6D-773F-5F4CC89DCF60}"/>
          </ac:spMkLst>
        </pc:spChg>
        <pc:spChg chg="add">
          <ac:chgData name="Eduardo Savian" userId="83fefb37af455394" providerId="LiveId" clId="{D2C05975-BD5A-4D9A-AC2A-69DB2A430846}" dt="2024-06-07T15:08:45.174" v="417"/>
          <ac:spMkLst>
            <pc:docMk/>
            <pc:sldMk cId="1839108021" sldId="269"/>
            <ac:spMk id="13" creationId="{F90E1D32-8937-A8E5-7576-F074A3760DAE}"/>
          </ac:spMkLst>
        </pc:spChg>
        <pc:spChg chg="add">
          <ac:chgData name="Eduardo Savian" userId="83fefb37af455394" providerId="LiveId" clId="{D2C05975-BD5A-4D9A-AC2A-69DB2A430846}" dt="2024-06-07T15:08:46.562" v="418"/>
          <ac:spMkLst>
            <pc:docMk/>
            <pc:sldMk cId="1839108021" sldId="269"/>
            <ac:spMk id="14" creationId="{B7839047-8484-3428-1266-F7662EA7A728}"/>
          </ac:spMkLst>
        </pc:spChg>
        <pc:spChg chg="add">
          <ac:chgData name="Eduardo Savian" userId="83fefb37af455394" providerId="LiveId" clId="{D2C05975-BD5A-4D9A-AC2A-69DB2A430846}" dt="2024-06-07T15:10:35.020" v="429"/>
          <ac:spMkLst>
            <pc:docMk/>
            <pc:sldMk cId="1839108021" sldId="269"/>
            <ac:spMk id="15" creationId="{0F010372-D4C8-314E-AB54-883854A9C638}"/>
          </ac:spMkLst>
        </pc:spChg>
      </pc:sldChg>
      <pc:sldChg chg="addSp delSp modSp mod">
        <pc:chgData name="Eduardo Savian" userId="83fefb37af455394" providerId="LiveId" clId="{D2C05975-BD5A-4D9A-AC2A-69DB2A430846}" dt="2024-06-07T14:23:57.385" v="107" actId="20577"/>
        <pc:sldMkLst>
          <pc:docMk/>
          <pc:sldMk cId="2543389946" sldId="270"/>
        </pc:sldMkLst>
        <pc:spChg chg="mod">
          <ac:chgData name="Eduardo Savian" userId="83fefb37af455394" providerId="LiveId" clId="{D2C05975-BD5A-4D9A-AC2A-69DB2A430846}" dt="2024-06-07T14:23:57.385" v="107" actId="20577"/>
          <ac:spMkLst>
            <pc:docMk/>
            <pc:sldMk cId="2543389946" sldId="270"/>
            <ac:spMk id="2" creationId="{9D424C4A-0F2A-5071-F472-0ADCEA93CF25}"/>
          </ac:spMkLst>
        </pc:spChg>
        <pc:spChg chg="del">
          <ac:chgData name="Eduardo Savian" userId="83fefb37af455394" providerId="LiveId" clId="{D2C05975-BD5A-4D9A-AC2A-69DB2A430846}" dt="2024-06-07T14:16:24.545" v="0" actId="22"/>
          <ac:spMkLst>
            <pc:docMk/>
            <pc:sldMk cId="2543389946" sldId="270"/>
            <ac:spMk id="3" creationId="{0C0D8DFD-F406-E456-7C64-26337596EE00}"/>
          </ac:spMkLst>
        </pc:spChg>
        <pc:spChg chg="add del mod">
          <ac:chgData name="Eduardo Savian" userId="83fefb37af455394" providerId="LiveId" clId="{D2C05975-BD5A-4D9A-AC2A-69DB2A430846}" dt="2024-06-07T14:17:12.147" v="5" actId="22"/>
          <ac:spMkLst>
            <pc:docMk/>
            <pc:sldMk cId="2543389946" sldId="270"/>
            <ac:spMk id="10" creationId="{4B910B33-02C4-17FD-3704-08D241C6617D}"/>
          </ac:spMkLst>
        </pc:spChg>
        <pc:picChg chg="add del mod ord">
          <ac:chgData name="Eduardo Savian" userId="83fefb37af455394" providerId="LiveId" clId="{D2C05975-BD5A-4D9A-AC2A-69DB2A430846}" dt="2024-06-07T14:16:35.389" v="1" actId="478"/>
          <ac:picMkLst>
            <pc:docMk/>
            <pc:sldMk cId="2543389946" sldId="270"/>
            <ac:picMk id="8" creationId="{AD98CC59-C74B-4AF4-FE7F-7067974A6BD8}"/>
          </ac:picMkLst>
        </pc:picChg>
        <pc:picChg chg="add mod ord">
          <ac:chgData name="Eduardo Savian" userId="83fefb37af455394" providerId="LiveId" clId="{D2C05975-BD5A-4D9A-AC2A-69DB2A430846}" dt="2024-06-07T14:17:12.147" v="5" actId="22"/>
          <ac:picMkLst>
            <pc:docMk/>
            <pc:sldMk cId="2543389946" sldId="270"/>
            <ac:picMk id="12" creationId="{7D423C59-49F4-28E3-3A6D-8470B5A21224}"/>
          </ac:picMkLst>
        </pc:picChg>
      </pc:sldChg>
      <pc:sldChg chg="addSp delSp modSp new mod">
        <pc:chgData name="Eduardo Savian" userId="83fefb37af455394" providerId="LiveId" clId="{D2C05975-BD5A-4D9A-AC2A-69DB2A430846}" dt="2024-06-07T14:24:11.325" v="125" actId="20577"/>
        <pc:sldMkLst>
          <pc:docMk/>
          <pc:sldMk cId="1350081469" sldId="271"/>
        </pc:sldMkLst>
        <pc:spChg chg="mod">
          <ac:chgData name="Eduardo Savian" userId="83fefb37af455394" providerId="LiveId" clId="{D2C05975-BD5A-4D9A-AC2A-69DB2A430846}" dt="2024-06-07T14:24:11.325" v="125" actId="20577"/>
          <ac:spMkLst>
            <pc:docMk/>
            <pc:sldMk cId="1350081469" sldId="271"/>
            <ac:spMk id="2" creationId="{5EE1CA99-D12D-0F24-630A-515A3426CC91}"/>
          </ac:spMkLst>
        </pc:spChg>
        <pc:spChg chg="del">
          <ac:chgData name="Eduardo Savian" userId="83fefb37af455394" providerId="LiveId" clId="{D2C05975-BD5A-4D9A-AC2A-69DB2A430846}" dt="2024-06-07T14:18:38.844" v="8" actId="22"/>
          <ac:spMkLst>
            <pc:docMk/>
            <pc:sldMk cId="1350081469" sldId="271"/>
            <ac:spMk id="3" creationId="{591694BB-A700-540F-BB3F-7870BFB2DF82}"/>
          </ac:spMkLst>
        </pc:spChg>
        <pc:picChg chg="add mod ord">
          <ac:chgData name="Eduardo Savian" userId="83fefb37af455394" providerId="LiveId" clId="{D2C05975-BD5A-4D9A-AC2A-69DB2A430846}" dt="2024-06-07T14:18:38.844" v="8" actId="22"/>
          <ac:picMkLst>
            <pc:docMk/>
            <pc:sldMk cId="1350081469" sldId="271"/>
            <ac:picMk id="8" creationId="{6E7BE190-1A81-9DF9-990E-70344C1321B5}"/>
          </ac:picMkLst>
        </pc:picChg>
      </pc:sldChg>
      <pc:sldChg chg="new del">
        <pc:chgData name="Eduardo Savian" userId="83fefb37af455394" providerId="LiveId" clId="{D2C05975-BD5A-4D9A-AC2A-69DB2A430846}" dt="2024-06-07T14:16:45.606" v="3" actId="680"/>
        <pc:sldMkLst>
          <pc:docMk/>
          <pc:sldMk cId="2222655599" sldId="271"/>
        </pc:sldMkLst>
      </pc:sldChg>
      <pc:sldChg chg="addSp delSp modSp new mod">
        <pc:chgData name="Eduardo Savian" userId="83fefb37af455394" providerId="LiveId" clId="{D2C05975-BD5A-4D9A-AC2A-69DB2A430846}" dt="2024-06-07T14:23:54.059" v="105" actId="20577"/>
        <pc:sldMkLst>
          <pc:docMk/>
          <pc:sldMk cId="2782080219" sldId="272"/>
        </pc:sldMkLst>
        <pc:spChg chg="mod">
          <ac:chgData name="Eduardo Savian" userId="83fefb37af455394" providerId="LiveId" clId="{D2C05975-BD5A-4D9A-AC2A-69DB2A430846}" dt="2024-06-07T14:23:54.059" v="105" actId="20577"/>
          <ac:spMkLst>
            <pc:docMk/>
            <pc:sldMk cId="2782080219" sldId="272"/>
            <ac:spMk id="2" creationId="{23EC38CA-78CA-617C-662A-6476B393209E}"/>
          </ac:spMkLst>
        </pc:spChg>
        <pc:spChg chg="del">
          <ac:chgData name="Eduardo Savian" userId="83fefb37af455394" providerId="LiveId" clId="{D2C05975-BD5A-4D9A-AC2A-69DB2A430846}" dt="2024-06-07T14:17:41.002" v="7" actId="22"/>
          <ac:spMkLst>
            <pc:docMk/>
            <pc:sldMk cId="2782080219" sldId="272"/>
            <ac:spMk id="3" creationId="{26ABB5E5-43EF-964B-7D57-932A7CBCCBA2}"/>
          </ac:spMkLst>
        </pc:spChg>
        <pc:picChg chg="add mod ord">
          <ac:chgData name="Eduardo Savian" userId="83fefb37af455394" providerId="LiveId" clId="{D2C05975-BD5A-4D9A-AC2A-69DB2A430846}" dt="2024-06-07T14:17:41.002" v="7" actId="22"/>
          <ac:picMkLst>
            <pc:docMk/>
            <pc:sldMk cId="2782080219" sldId="272"/>
            <ac:picMk id="8" creationId="{2A63EEB1-F07A-0F6E-F884-878695127927}"/>
          </ac:picMkLst>
        </pc:picChg>
      </pc:sldChg>
      <pc:sldChg chg="addSp delSp modSp new mod">
        <pc:chgData name="Eduardo Savian" userId="83fefb37af455394" providerId="LiveId" clId="{D2C05975-BD5A-4D9A-AC2A-69DB2A430846}" dt="2024-06-07T14:24:20.358" v="148" actId="20577"/>
        <pc:sldMkLst>
          <pc:docMk/>
          <pc:sldMk cId="3928988141" sldId="273"/>
        </pc:sldMkLst>
        <pc:spChg chg="mod">
          <ac:chgData name="Eduardo Savian" userId="83fefb37af455394" providerId="LiveId" clId="{D2C05975-BD5A-4D9A-AC2A-69DB2A430846}" dt="2024-06-07T14:24:20.358" v="148" actId="20577"/>
          <ac:spMkLst>
            <pc:docMk/>
            <pc:sldMk cId="3928988141" sldId="273"/>
            <ac:spMk id="2" creationId="{1A20EFEA-8525-ED40-E65F-90BDBC87186C}"/>
          </ac:spMkLst>
        </pc:spChg>
        <pc:spChg chg="add del">
          <ac:chgData name="Eduardo Savian" userId="83fefb37af455394" providerId="LiveId" clId="{D2C05975-BD5A-4D9A-AC2A-69DB2A430846}" dt="2024-06-07T14:19:18.247" v="14" actId="22"/>
          <ac:spMkLst>
            <pc:docMk/>
            <pc:sldMk cId="3928988141" sldId="273"/>
            <ac:spMk id="3" creationId="{B3FA0AFB-5187-A4A3-8C2B-F005A54AC013}"/>
          </ac:spMkLst>
        </pc:spChg>
        <pc:picChg chg="add del mod ord">
          <ac:chgData name="Eduardo Savian" userId="83fefb37af455394" providerId="LiveId" clId="{D2C05975-BD5A-4D9A-AC2A-69DB2A430846}" dt="2024-06-07T14:19:00.072" v="11" actId="22"/>
          <ac:picMkLst>
            <pc:docMk/>
            <pc:sldMk cId="3928988141" sldId="273"/>
            <ac:picMk id="8" creationId="{9ECE8322-AF55-80D5-CCBC-A06DC72BA95E}"/>
          </ac:picMkLst>
        </pc:picChg>
        <pc:picChg chg="add del mod ord">
          <ac:chgData name="Eduardo Savian" userId="83fefb37af455394" providerId="LiveId" clId="{D2C05975-BD5A-4D9A-AC2A-69DB2A430846}" dt="2024-06-07T14:19:13.692" v="13" actId="22"/>
          <ac:picMkLst>
            <pc:docMk/>
            <pc:sldMk cId="3928988141" sldId="273"/>
            <ac:picMk id="10" creationId="{E590AC37-B006-1CCD-D6A7-D74ED0796D8A}"/>
          </ac:picMkLst>
        </pc:picChg>
        <pc:picChg chg="add mod ord">
          <ac:chgData name="Eduardo Savian" userId="83fefb37af455394" providerId="LiveId" clId="{D2C05975-BD5A-4D9A-AC2A-69DB2A430846}" dt="2024-06-07T14:19:18.247" v="14" actId="22"/>
          <ac:picMkLst>
            <pc:docMk/>
            <pc:sldMk cId="3928988141" sldId="273"/>
            <ac:picMk id="12" creationId="{5237F8DD-E55D-96E6-E151-86D7B9C731EF}"/>
          </ac:picMkLst>
        </pc:picChg>
      </pc:sldChg>
      <pc:sldChg chg="addSp delSp modSp new mod">
        <pc:chgData name="Eduardo Savian" userId="83fefb37af455394" providerId="LiveId" clId="{D2C05975-BD5A-4D9A-AC2A-69DB2A430846}" dt="2024-06-07T14:29:58.909" v="338" actId="20577"/>
        <pc:sldMkLst>
          <pc:docMk/>
          <pc:sldMk cId="1263016879" sldId="274"/>
        </pc:sldMkLst>
        <pc:spChg chg="mod">
          <ac:chgData name="Eduardo Savian" userId="83fefb37af455394" providerId="LiveId" clId="{D2C05975-BD5A-4D9A-AC2A-69DB2A430846}" dt="2024-06-07T14:29:58.909" v="338" actId="20577"/>
          <ac:spMkLst>
            <pc:docMk/>
            <pc:sldMk cId="1263016879" sldId="274"/>
            <ac:spMk id="2" creationId="{B4FD24BB-0999-0AAF-678F-D10B50C6C35B}"/>
          </ac:spMkLst>
        </pc:spChg>
        <pc:spChg chg="del">
          <ac:chgData name="Eduardo Savian" userId="83fefb37af455394" providerId="LiveId" clId="{D2C05975-BD5A-4D9A-AC2A-69DB2A430846}" dt="2024-06-07T14:19:29.113" v="16" actId="22"/>
          <ac:spMkLst>
            <pc:docMk/>
            <pc:sldMk cId="1263016879" sldId="274"/>
            <ac:spMk id="3" creationId="{5F66C478-68D1-BA23-0648-AE1BC5503B35}"/>
          </ac:spMkLst>
        </pc:spChg>
        <pc:spChg chg="add del mod">
          <ac:chgData name="Eduardo Savian" userId="83fefb37af455394" providerId="LiveId" clId="{D2C05975-BD5A-4D9A-AC2A-69DB2A430846}" dt="2024-06-07T14:20:20.163" v="22" actId="22"/>
          <ac:spMkLst>
            <pc:docMk/>
            <pc:sldMk cId="1263016879" sldId="274"/>
            <ac:spMk id="10" creationId="{25BEA727-CFE3-8C6D-B22B-7C1C95ED1D4E}"/>
          </ac:spMkLst>
        </pc:spChg>
        <pc:picChg chg="add del mod ord">
          <ac:chgData name="Eduardo Savian" userId="83fefb37af455394" providerId="LiveId" clId="{D2C05975-BD5A-4D9A-AC2A-69DB2A430846}" dt="2024-06-07T14:20:07.225" v="21" actId="478"/>
          <ac:picMkLst>
            <pc:docMk/>
            <pc:sldMk cId="1263016879" sldId="274"/>
            <ac:picMk id="8" creationId="{E102F338-6983-7F1E-5287-33265D63BEB8}"/>
          </ac:picMkLst>
        </pc:picChg>
        <pc:picChg chg="add mod ord">
          <ac:chgData name="Eduardo Savian" userId="83fefb37af455394" providerId="LiveId" clId="{D2C05975-BD5A-4D9A-AC2A-69DB2A430846}" dt="2024-06-07T14:20:20.163" v="22" actId="22"/>
          <ac:picMkLst>
            <pc:docMk/>
            <pc:sldMk cId="1263016879" sldId="274"/>
            <ac:picMk id="12" creationId="{463571D5-C1DF-3EA6-1BF9-F91BEC7F26BD}"/>
          </ac:picMkLst>
        </pc:picChg>
      </pc:sldChg>
      <pc:sldChg chg="addSp delSp modSp new mod">
        <pc:chgData name="Eduardo Savian" userId="83fefb37af455394" providerId="LiveId" clId="{D2C05975-BD5A-4D9A-AC2A-69DB2A430846}" dt="2024-06-07T14:24:27.243" v="149"/>
        <pc:sldMkLst>
          <pc:docMk/>
          <pc:sldMk cId="2686249996" sldId="275"/>
        </pc:sldMkLst>
        <pc:spChg chg="mod">
          <ac:chgData name="Eduardo Savian" userId="83fefb37af455394" providerId="LiveId" clId="{D2C05975-BD5A-4D9A-AC2A-69DB2A430846}" dt="2024-06-07T14:24:27.243" v="149"/>
          <ac:spMkLst>
            <pc:docMk/>
            <pc:sldMk cId="2686249996" sldId="275"/>
            <ac:spMk id="2" creationId="{F198CAD2-9DDE-089C-804B-2C64B520A8DF}"/>
          </ac:spMkLst>
        </pc:spChg>
        <pc:spChg chg="add del">
          <ac:chgData name="Eduardo Savian" userId="83fefb37af455394" providerId="LiveId" clId="{D2C05975-BD5A-4D9A-AC2A-69DB2A430846}" dt="2024-06-07T14:20:02.492" v="20" actId="22"/>
          <ac:spMkLst>
            <pc:docMk/>
            <pc:sldMk cId="2686249996" sldId="275"/>
            <ac:spMk id="3" creationId="{D7B3750E-F1D3-47F0-2DBF-C47247D7FCE5}"/>
          </ac:spMkLst>
        </pc:spChg>
        <pc:picChg chg="add del mod ord">
          <ac:chgData name="Eduardo Savian" userId="83fefb37af455394" providerId="LiveId" clId="{D2C05975-BD5A-4D9A-AC2A-69DB2A430846}" dt="2024-06-07T14:19:57.928" v="19" actId="22"/>
          <ac:picMkLst>
            <pc:docMk/>
            <pc:sldMk cId="2686249996" sldId="275"/>
            <ac:picMk id="8" creationId="{8BDDCBF5-C702-7A75-0058-0525C449A3B8}"/>
          </ac:picMkLst>
        </pc:picChg>
        <pc:picChg chg="add mod ord">
          <ac:chgData name="Eduardo Savian" userId="83fefb37af455394" providerId="LiveId" clId="{D2C05975-BD5A-4D9A-AC2A-69DB2A430846}" dt="2024-06-07T14:20:02.492" v="20" actId="22"/>
          <ac:picMkLst>
            <pc:docMk/>
            <pc:sldMk cId="2686249996" sldId="275"/>
            <ac:picMk id="10" creationId="{3EC9AD9F-7270-A33C-E38D-15EF7CCE3B75}"/>
          </ac:picMkLst>
        </pc:picChg>
      </pc:sldChg>
      <pc:sldChg chg="addSp delSp modSp new mod">
        <pc:chgData name="Eduardo Savian" userId="83fefb37af455394" providerId="LiveId" clId="{D2C05975-BD5A-4D9A-AC2A-69DB2A430846}" dt="2024-06-07T14:30:04.506" v="339"/>
        <pc:sldMkLst>
          <pc:docMk/>
          <pc:sldMk cId="667377066" sldId="276"/>
        </pc:sldMkLst>
        <pc:spChg chg="mod">
          <ac:chgData name="Eduardo Savian" userId="83fefb37af455394" providerId="LiveId" clId="{D2C05975-BD5A-4D9A-AC2A-69DB2A430846}" dt="2024-06-07T14:30:04.506" v="339"/>
          <ac:spMkLst>
            <pc:docMk/>
            <pc:sldMk cId="667377066" sldId="276"/>
            <ac:spMk id="2" creationId="{65A08498-8E20-C6D7-FC57-74E054F87AAB}"/>
          </ac:spMkLst>
        </pc:spChg>
        <pc:spChg chg="del">
          <ac:chgData name="Eduardo Savian" userId="83fefb37af455394" providerId="LiveId" clId="{D2C05975-BD5A-4D9A-AC2A-69DB2A430846}" dt="2024-06-07T14:20:41.056" v="24" actId="22"/>
          <ac:spMkLst>
            <pc:docMk/>
            <pc:sldMk cId="667377066" sldId="276"/>
            <ac:spMk id="3" creationId="{9C5BB92B-23C2-95E7-98ED-04EEF2A22B4D}"/>
          </ac:spMkLst>
        </pc:spChg>
        <pc:picChg chg="add mod ord">
          <ac:chgData name="Eduardo Savian" userId="83fefb37af455394" providerId="LiveId" clId="{D2C05975-BD5A-4D9A-AC2A-69DB2A430846}" dt="2024-06-07T14:20:41.056" v="24" actId="22"/>
          <ac:picMkLst>
            <pc:docMk/>
            <pc:sldMk cId="667377066" sldId="276"/>
            <ac:picMk id="8" creationId="{ABA198FA-67A4-CE3C-13E3-6E0A6C2181B2}"/>
          </ac:picMkLst>
        </pc:picChg>
      </pc:sldChg>
      <pc:sldChg chg="addSp delSp modSp new mod">
        <pc:chgData name="Eduardo Savian" userId="83fefb37af455394" providerId="LiveId" clId="{D2C05975-BD5A-4D9A-AC2A-69DB2A430846}" dt="2024-06-07T14:30:06.435" v="340"/>
        <pc:sldMkLst>
          <pc:docMk/>
          <pc:sldMk cId="2659024505" sldId="277"/>
        </pc:sldMkLst>
        <pc:spChg chg="mod">
          <ac:chgData name="Eduardo Savian" userId="83fefb37af455394" providerId="LiveId" clId="{D2C05975-BD5A-4D9A-AC2A-69DB2A430846}" dt="2024-06-07T14:30:06.435" v="340"/>
          <ac:spMkLst>
            <pc:docMk/>
            <pc:sldMk cId="2659024505" sldId="277"/>
            <ac:spMk id="2" creationId="{520FF987-8F20-74C7-247F-F229A4E0AC5D}"/>
          </ac:spMkLst>
        </pc:spChg>
        <pc:spChg chg="del">
          <ac:chgData name="Eduardo Savian" userId="83fefb37af455394" providerId="LiveId" clId="{D2C05975-BD5A-4D9A-AC2A-69DB2A430846}" dt="2024-06-07T14:20:58.734" v="26" actId="22"/>
          <ac:spMkLst>
            <pc:docMk/>
            <pc:sldMk cId="2659024505" sldId="277"/>
            <ac:spMk id="3" creationId="{8940CE0E-7F05-CE62-A624-56F10CC5EF3F}"/>
          </ac:spMkLst>
        </pc:spChg>
        <pc:picChg chg="add mod ord">
          <ac:chgData name="Eduardo Savian" userId="83fefb37af455394" providerId="LiveId" clId="{D2C05975-BD5A-4D9A-AC2A-69DB2A430846}" dt="2024-06-07T14:20:58.734" v="26" actId="22"/>
          <ac:picMkLst>
            <pc:docMk/>
            <pc:sldMk cId="2659024505" sldId="277"/>
            <ac:picMk id="8" creationId="{A623DDB0-9C55-CAF5-34E3-D39F4FFCF827}"/>
          </ac:picMkLst>
        </pc:picChg>
      </pc:sldChg>
      <pc:sldChg chg="addSp delSp modSp new mod">
        <pc:chgData name="Eduardo Savian" userId="83fefb37af455394" providerId="LiveId" clId="{D2C05975-BD5A-4D9A-AC2A-69DB2A430846}" dt="2024-06-07T14:24:43.610" v="174" actId="20577"/>
        <pc:sldMkLst>
          <pc:docMk/>
          <pc:sldMk cId="1153746742" sldId="278"/>
        </pc:sldMkLst>
        <pc:spChg chg="mod">
          <ac:chgData name="Eduardo Savian" userId="83fefb37af455394" providerId="LiveId" clId="{D2C05975-BD5A-4D9A-AC2A-69DB2A430846}" dt="2024-06-07T14:24:43.610" v="174" actId="20577"/>
          <ac:spMkLst>
            <pc:docMk/>
            <pc:sldMk cId="1153746742" sldId="278"/>
            <ac:spMk id="2" creationId="{018C20C9-27A2-74EE-63CF-C4BA494F26AC}"/>
          </ac:spMkLst>
        </pc:spChg>
        <pc:spChg chg="del">
          <ac:chgData name="Eduardo Savian" userId="83fefb37af455394" providerId="LiveId" clId="{D2C05975-BD5A-4D9A-AC2A-69DB2A430846}" dt="2024-06-07T14:21:26.333" v="28" actId="22"/>
          <ac:spMkLst>
            <pc:docMk/>
            <pc:sldMk cId="1153746742" sldId="278"/>
            <ac:spMk id="3" creationId="{EAEBD04E-886F-7C73-3CB9-6D4FCCAD2ABE}"/>
          </ac:spMkLst>
        </pc:spChg>
        <pc:picChg chg="add mod ord">
          <ac:chgData name="Eduardo Savian" userId="83fefb37af455394" providerId="LiveId" clId="{D2C05975-BD5A-4D9A-AC2A-69DB2A430846}" dt="2024-06-07T14:21:26.333" v="28" actId="22"/>
          <ac:picMkLst>
            <pc:docMk/>
            <pc:sldMk cId="1153746742" sldId="278"/>
            <ac:picMk id="8" creationId="{9E437DA5-07E1-0C32-C2FC-E6EFBAA783DD}"/>
          </ac:picMkLst>
        </pc:picChg>
      </pc:sldChg>
      <pc:sldChg chg="addSp delSp modSp new mod ord">
        <pc:chgData name="Eduardo Savian" userId="83fefb37af455394" providerId="LiveId" clId="{D2C05975-BD5A-4D9A-AC2A-69DB2A430846}" dt="2024-06-07T14:25:16.053" v="227"/>
        <pc:sldMkLst>
          <pc:docMk/>
          <pc:sldMk cId="33882094" sldId="279"/>
        </pc:sldMkLst>
        <pc:spChg chg="mod">
          <ac:chgData name="Eduardo Savian" userId="83fefb37af455394" providerId="LiveId" clId="{D2C05975-BD5A-4D9A-AC2A-69DB2A430846}" dt="2024-06-07T14:24:50.044" v="196" actId="20577"/>
          <ac:spMkLst>
            <pc:docMk/>
            <pc:sldMk cId="33882094" sldId="279"/>
            <ac:spMk id="2" creationId="{FB50DC95-6DED-0B06-4866-9A327B99963B}"/>
          </ac:spMkLst>
        </pc:spChg>
        <pc:spChg chg="del">
          <ac:chgData name="Eduardo Savian" userId="83fefb37af455394" providerId="LiveId" clId="{D2C05975-BD5A-4D9A-AC2A-69DB2A430846}" dt="2024-06-07T14:21:46.379" v="30" actId="22"/>
          <ac:spMkLst>
            <pc:docMk/>
            <pc:sldMk cId="33882094" sldId="279"/>
            <ac:spMk id="3" creationId="{3DF65689-DD9A-7277-94EE-F164E6426958}"/>
          </ac:spMkLst>
        </pc:spChg>
        <pc:picChg chg="add mod ord">
          <ac:chgData name="Eduardo Savian" userId="83fefb37af455394" providerId="LiveId" clId="{D2C05975-BD5A-4D9A-AC2A-69DB2A430846}" dt="2024-06-07T14:21:46.379" v="30" actId="22"/>
          <ac:picMkLst>
            <pc:docMk/>
            <pc:sldMk cId="33882094" sldId="279"/>
            <ac:picMk id="8" creationId="{D91ED59A-C284-10D8-1797-EE5D980B462B}"/>
          </ac:picMkLst>
        </pc:picChg>
      </pc:sldChg>
      <pc:sldChg chg="addSp delSp modSp new mod ord">
        <pc:chgData name="Eduardo Savian" userId="83fefb37af455394" providerId="LiveId" clId="{D2C05975-BD5A-4D9A-AC2A-69DB2A430846}" dt="2024-06-07T14:25:16.053" v="227"/>
        <pc:sldMkLst>
          <pc:docMk/>
          <pc:sldMk cId="1139681905" sldId="280"/>
        </pc:sldMkLst>
        <pc:spChg chg="mod">
          <ac:chgData name="Eduardo Savian" userId="83fefb37af455394" providerId="LiveId" clId="{D2C05975-BD5A-4D9A-AC2A-69DB2A430846}" dt="2024-06-07T14:24:58.789" v="225" actId="20577"/>
          <ac:spMkLst>
            <pc:docMk/>
            <pc:sldMk cId="1139681905" sldId="280"/>
            <ac:spMk id="2" creationId="{B60038AE-6DAE-4693-4E65-A4F22297FBAB}"/>
          </ac:spMkLst>
        </pc:spChg>
        <pc:spChg chg="del mod">
          <ac:chgData name="Eduardo Savian" userId="83fefb37af455394" providerId="LiveId" clId="{D2C05975-BD5A-4D9A-AC2A-69DB2A430846}" dt="2024-06-07T14:22:35.619" v="35" actId="22"/>
          <ac:spMkLst>
            <pc:docMk/>
            <pc:sldMk cId="1139681905" sldId="280"/>
            <ac:spMk id="3" creationId="{DF0F315C-8DD0-21AD-16BB-99669E317FBB}"/>
          </ac:spMkLst>
        </pc:spChg>
        <pc:picChg chg="add mod ord">
          <ac:chgData name="Eduardo Savian" userId="83fefb37af455394" providerId="LiveId" clId="{D2C05975-BD5A-4D9A-AC2A-69DB2A430846}" dt="2024-06-07T14:22:35.619" v="35" actId="22"/>
          <ac:picMkLst>
            <pc:docMk/>
            <pc:sldMk cId="1139681905" sldId="280"/>
            <ac:picMk id="8" creationId="{8CA6771E-7559-E1AF-E87C-50A9B8DC9580}"/>
          </ac:picMkLst>
        </pc:picChg>
      </pc:sldChg>
    </pc:docChg>
  </pc:docChgLst>
  <pc:docChgLst>
    <pc:chgData name="Eduardo Savian" userId="83fefb37af455394" providerId="Windows Live" clId="Web-{A28BEA28-CB8B-4ADC-9CD9-6BA7D5B43B4A}"/>
    <pc:docChg chg="modSld">
      <pc:chgData name="Eduardo Savian" userId="83fefb37af455394" providerId="Windows Live" clId="Web-{A28BEA28-CB8B-4ADC-9CD9-6BA7D5B43B4A}" dt="2024-05-13T10:05:10.862" v="19" actId="20577"/>
      <pc:docMkLst>
        <pc:docMk/>
      </pc:docMkLst>
      <pc:sldChg chg="modSp">
        <pc:chgData name="Eduardo Savian" userId="83fefb37af455394" providerId="Windows Live" clId="Web-{A28BEA28-CB8B-4ADC-9CD9-6BA7D5B43B4A}" dt="2024-05-13T10:05:10.862" v="19" actId="20577"/>
        <pc:sldMkLst>
          <pc:docMk/>
          <pc:sldMk cId="109857222" sldId="256"/>
        </pc:sldMkLst>
        <pc:spChg chg="mod">
          <ac:chgData name="Eduardo Savian" userId="83fefb37af455394" providerId="Windows Live" clId="Web-{A28BEA28-CB8B-4ADC-9CD9-6BA7D5B43B4A}" dt="2024-05-13T10:05:10.862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uardo Savian" userId="83fefb37af455394" providerId="Windows Live" clId="Web-{A28BEA28-CB8B-4ADC-9CD9-6BA7D5B43B4A}" dt="2024-05-13T10:04:14.860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Windows Live" clId="Web-{36E7C8E4-7FFB-448F-ADE0-B64A1369299D}"/>
    <pc:docChg chg="addSld delSld modSld">
      <pc:chgData name="Eduardo Savian" userId="83fefb37af455394" providerId="Windows Live" clId="Web-{36E7C8E4-7FFB-448F-ADE0-B64A1369299D}" dt="2024-05-24T21:51:41.042" v="51"/>
      <pc:docMkLst>
        <pc:docMk/>
      </pc:docMkLst>
      <pc:sldChg chg="modSp">
        <pc:chgData name="Eduardo Savian" userId="83fefb37af455394" providerId="Windows Live" clId="Web-{36E7C8E4-7FFB-448F-ADE0-B64A1369299D}" dt="2024-05-24T21:51:19.933" v="46" actId="20577"/>
        <pc:sldMkLst>
          <pc:docMk/>
          <pc:sldMk cId="109857222" sldId="256"/>
        </pc:sldMkLst>
        <pc:spChg chg="mod">
          <ac:chgData name="Eduardo Savian" userId="83fefb37af455394" providerId="Windows Live" clId="Web-{36E7C8E4-7FFB-448F-ADE0-B64A1369299D}" dt="2024-05-24T21:51:19.933" v="4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36E7C8E4-7FFB-448F-ADE0-B64A1369299D}" dt="2024-05-24T21:51:26.417" v="47" actId="20577"/>
        <pc:sldMkLst>
          <pc:docMk/>
          <pc:sldMk cId="3775945265" sldId="257"/>
        </pc:sldMkLst>
        <pc:spChg chg="mod">
          <ac:chgData name="Eduardo Savian" userId="83fefb37af455394" providerId="Windows Live" clId="Web-{36E7C8E4-7FFB-448F-ADE0-B64A1369299D}" dt="2024-05-24T21:51:26.417" v="47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">
        <pc:chgData name="Eduardo Savian" userId="83fefb37af455394" providerId="Windows Live" clId="Web-{36E7C8E4-7FFB-448F-ADE0-B64A1369299D}" dt="2024-05-24T21:50:26.917" v="6" actId="20577"/>
        <pc:sldMkLst>
          <pc:docMk/>
          <pc:sldMk cId="2097304172" sldId="268"/>
        </pc:sldMkLst>
        <pc:spChg chg="mod">
          <ac:chgData name="Eduardo Savian" userId="83fefb37af455394" providerId="Windows Live" clId="Web-{36E7C8E4-7FFB-448F-ADE0-B64A1369299D}" dt="2024-05-24T21:50:26.917" v="6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36E7C8E4-7FFB-448F-ADE0-B64A1369299D}" dt="2024-05-24T21:51:28.745" v="48" actId="20577"/>
        <pc:sldMkLst>
          <pc:docMk/>
          <pc:sldMk cId="1839108021" sldId="269"/>
        </pc:sldMkLst>
        <pc:spChg chg="mod">
          <ac:chgData name="Eduardo Savian" userId="83fefb37af455394" providerId="Windows Live" clId="Web-{36E7C8E4-7FFB-448F-ADE0-B64A1369299D}" dt="2024-05-24T21:51:28.745" v="48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del">
        <pc:chgData name="Eduardo Savian" userId="83fefb37af455394" providerId="Windows Live" clId="Web-{36E7C8E4-7FFB-448F-ADE0-B64A1369299D}" dt="2024-05-24T21:50:33.777" v="7"/>
        <pc:sldMkLst>
          <pc:docMk/>
          <pc:sldMk cId="786732467" sldId="270"/>
        </pc:sldMkLst>
      </pc:sldChg>
      <pc:sldChg chg="new">
        <pc:chgData name="Eduardo Savian" userId="83fefb37af455394" providerId="Windows Live" clId="Web-{36E7C8E4-7FFB-448F-ADE0-B64A1369299D}" dt="2024-05-24T21:51:41.042" v="51"/>
        <pc:sldMkLst>
          <pc:docMk/>
          <pc:sldMk cId="2543389946" sldId="270"/>
        </pc:sldMkLst>
      </pc:sldChg>
      <pc:sldChg chg="del">
        <pc:chgData name="Eduardo Savian" userId="83fefb37af455394" providerId="Windows Live" clId="Web-{36E7C8E4-7FFB-448F-ADE0-B64A1369299D}" dt="2024-05-24T21:50:36.995" v="10"/>
        <pc:sldMkLst>
          <pc:docMk/>
          <pc:sldMk cId="3820077443" sldId="272"/>
        </pc:sldMkLst>
      </pc:sldChg>
      <pc:sldChg chg="del">
        <pc:chgData name="Eduardo Savian" userId="83fefb37af455394" providerId="Windows Live" clId="Web-{36E7C8E4-7FFB-448F-ADE0-B64A1369299D}" dt="2024-05-24T21:50:38.276" v="12"/>
        <pc:sldMkLst>
          <pc:docMk/>
          <pc:sldMk cId="3222751535" sldId="273"/>
        </pc:sldMkLst>
      </pc:sldChg>
      <pc:sldChg chg="del">
        <pc:chgData name="Eduardo Savian" userId="83fefb37af455394" providerId="Windows Live" clId="Web-{36E7C8E4-7FFB-448F-ADE0-B64A1369299D}" dt="2024-05-24T21:50:39.980" v="15"/>
        <pc:sldMkLst>
          <pc:docMk/>
          <pc:sldMk cId="4195999744" sldId="274"/>
        </pc:sldMkLst>
      </pc:sldChg>
      <pc:sldChg chg="del">
        <pc:chgData name="Eduardo Savian" userId="83fefb37af455394" providerId="Windows Live" clId="Web-{36E7C8E4-7FFB-448F-ADE0-B64A1369299D}" dt="2024-05-24T21:50:39.433" v="14"/>
        <pc:sldMkLst>
          <pc:docMk/>
          <pc:sldMk cId="2246444756" sldId="275"/>
        </pc:sldMkLst>
      </pc:sldChg>
      <pc:sldChg chg="del">
        <pc:chgData name="Eduardo Savian" userId="83fefb37af455394" providerId="Windows Live" clId="Web-{36E7C8E4-7FFB-448F-ADE0-B64A1369299D}" dt="2024-05-24T21:50:37.605" v="11"/>
        <pc:sldMkLst>
          <pc:docMk/>
          <pc:sldMk cId="177902584" sldId="276"/>
        </pc:sldMkLst>
      </pc:sldChg>
      <pc:sldChg chg="del">
        <pc:chgData name="Eduardo Savian" userId="83fefb37af455394" providerId="Windows Live" clId="Web-{36E7C8E4-7FFB-448F-ADE0-B64A1369299D}" dt="2024-05-24T21:50:40.667" v="16"/>
        <pc:sldMkLst>
          <pc:docMk/>
          <pc:sldMk cId="3089438569" sldId="277"/>
        </pc:sldMkLst>
      </pc:sldChg>
      <pc:sldChg chg="del">
        <pc:chgData name="Eduardo Savian" userId="83fefb37af455394" providerId="Windows Live" clId="Web-{36E7C8E4-7FFB-448F-ADE0-B64A1369299D}" dt="2024-05-24T21:50:38.886" v="13"/>
        <pc:sldMkLst>
          <pc:docMk/>
          <pc:sldMk cId="2958369243" sldId="278"/>
        </pc:sldMkLst>
      </pc:sldChg>
      <pc:sldChg chg="del">
        <pc:chgData name="Eduardo Savian" userId="83fefb37af455394" providerId="Windows Live" clId="Web-{36E7C8E4-7FFB-448F-ADE0-B64A1369299D}" dt="2024-05-24T21:50:36.261" v="9"/>
        <pc:sldMkLst>
          <pc:docMk/>
          <pc:sldMk cId="3863324512" sldId="279"/>
        </pc:sldMkLst>
      </pc:sldChg>
      <pc:sldChg chg="del">
        <pc:chgData name="Eduardo Savian" userId="83fefb37af455394" providerId="Windows Live" clId="Web-{36E7C8E4-7FFB-448F-ADE0-B64A1369299D}" dt="2024-05-24T21:50:42.495" v="17"/>
        <pc:sldMkLst>
          <pc:docMk/>
          <pc:sldMk cId="2943707974" sldId="280"/>
        </pc:sldMkLst>
      </pc:sldChg>
      <pc:sldChg chg="del">
        <pc:chgData name="Eduardo Savian" userId="83fefb37af455394" providerId="Windows Live" clId="Web-{36E7C8E4-7FFB-448F-ADE0-B64A1369299D}" dt="2024-05-24T21:50:43.151" v="18"/>
        <pc:sldMkLst>
          <pc:docMk/>
          <pc:sldMk cId="2824806480" sldId="281"/>
        </pc:sldMkLst>
      </pc:sldChg>
      <pc:sldChg chg="del">
        <pc:chgData name="Eduardo Savian" userId="83fefb37af455394" providerId="Windows Live" clId="Web-{36E7C8E4-7FFB-448F-ADE0-B64A1369299D}" dt="2024-05-24T21:50:43.714" v="19"/>
        <pc:sldMkLst>
          <pc:docMk/>
          <pc:sldMk cId="3921900917" sldId="282"/>
        </pc:sldMkLst>
      </pc:sldChg>
      <pc:sldChg chg="del">
        <pc:chgData name="Eduardo Savian" userId="83fefb37af455394" providerId="Windows Live" clId="Web-{36E7C8E4-7FFB-448F-ADE0-B64A1369299D}" dt="2024-05-24T21:50:44.886" v="20"/>
        <pc:sldMkLst>
          <pc:docMk/>
          <pc:sldMk cId="3100966276" sldId="283"/>
        </pc:sldMkLst>
      </pc:sldChg>
      <pc:sldChg chg="del">
        <pc:chgData name="Eduardo Savian" userId="83fefb37af455394" providerId="Windows Live" clId="Web-{36E7C8E4-7FFB-448F-ADE0-B64A1369299D}" dt="2024-05-24T21:50:46.417" v="22"/>
        <pc:sldMkLst>
          <pc:docMk/>
          <pc:sldMk cId="227339789" sldId="284"/>
        </pc:sldMkLst>
      </pc:sldChg>
      <pc:sldChg chg="del">
        <pc:chgData name="Eduardo Savian" userId="83fefb37af455394" providerId="Windows Live" clId="Web-{36E7C8E4-7FFB-448F-ADE0-B64A1369299D}" dt="2024-05-24T21:51:32.120" v="49"/>
        <pc:sldMkLst>
          <pc:docMk/>
          <pc:sldMk cId="3520346450" sldId="285"/>
        </pc:sldMkLst>
      </pc:sldChg>
      <pc:sldChg chg="del">
        <pc:chgData name="Eduardo Savian" userId="83fefb37af455394" providerId="Windows Live" clId="Web-{36E7C8E4-7FFB-448F-ADE0-B64A1369299D}" dt="2024-05-24T21:51:32.948" v="50"/>
        <pc:sldMkLst>
          <pc:docMk/>
          <pc:sldMk cId="3991824961" sldId="286"/>
        </pc:sldMkLst>
      </pc:sldChg>
      <pc:sldChg chg="del">
        <pc:chgData name="Eduardo Savian" userId="83fefb37af455394" providerId="Windows Live" clId="Web-{36E7C8E4-7FFB-448F-ADE0-B64A1369299D}" dt="2024-05-24T21:50:52.214" v="23"/>
        <pc:sldMkLst>
          <pc:docMk/>
          <pc:sldMk cId="1294687725" sldId="287"/>
        </pc:sldMkLst>
      </pc:sldChg>
      <pc:sldChg chg="del">
        <pc:chgData name="Eduardo Savian" userId="83fefb37af455394" providerId="Windows Live" clId="Web-{36E7C8E4-7FFB-448F-ADE0-B64A1369299D}" dt="2024-05-24T21:50:45.948" v="21"/>
        <pc:sldMkLst>
          <pc:docMk/>
          <pc:sldMk cId="682011853" sldId="288"/>
        </pc:sldMkLst>
      </pc:sldChg>
      <pc:sldChg chg="del">
        <pc:chgData name="Eduardo Savian" userId="83fefb37af455394" providerId="Windows Live" clId="Web-{36E7C8E4-7FFB-448F-ADE0-B64A1369299D}" dt="2024-05-24T21:50:35.198" v="8"/>
        <pc:sldMkLst>
          <pc:docMk/>
          <pc:sldMk cId="1633250534" sldId="289"/>
        </pc:sldMkLst>
      </pc:sld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9A1981E6-647E-46E3-B191-9D785131AAA8}"/>
    <pc:docChg chg="undo redo custSel addSld delSld modSld sldOrd">
      <pc:chgData name="Eduardo Savian" userId="83fefb37af455394" providerId="LiveId" clId="{9A1981E6-647E-46E3-B191-9D785131AAA8}" dt="2024-05-19T21:23:22.090" v="1511" actId="20577"/>
      <pc:docMkLst>
        <pc:docMk/>
      </pc:docMkLst>
      <pc:sldChg chg="modSp mod">
        <pc:chgData name="Eduardo Savian" userId="83fefb37af455394" providerId="LiveId" clId="{9A1981E6-647E-46E3-B191-9D785131AAA8}" dt="2024-05-19T21:13:36.079" v="1239" actId="114"/>
        <pc:sldMkLst>
          <pc:docMk/>
          <pc:sldMk cId="3775945265" sldId="257"/>
        </pc:sldMkLst>
        <pc:spChg chg="mod">
          <ac:chgData name="Eduardo Savian" userId="83fefb37af455394" providerId="LiveId" clId="{9A1981E6-647E-46E3-B191-9D785131AAA8}" dt="2024-05-19T21:13:36.079" v="1239" actId="114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9A1981E6-647E-46E3-B191-9D785131AAA8}" dt="2024-05-19T21:19:30.017" v="1383" actId="20577"/>
        <pc:sldMkLst>
          <pc:docMk/>
          <pc:sldMk cId="1839108021" sldId="269"/>
        </pc:sldMkLst>
        <pc:spChg chg="mod">
          <ac:chgData name="Eduardo Savian" userId="83fefb37af455394" providerId="LiveId" clId="{9A1981E6-647E-46E3-B191-9D785131AAA8}" dt="2024-05-19T21:19:30.017" v="1383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del mod">
        <pc:chgData name="Eduardo Savian" userId="83fefb37af455394" providerId="LiveId" clId="{9A1981E6-647E-46E3-B191-9D785131AAA8}" dt="2024-05-19T20:40:36.608" v="59" actId="47"/>
        <pc:sldMkLst>
          <pc:docMk/>
          <pc:sldMk cId="563821369" sldId="271"/>
        </pc:sldMkLst>
        <pc:spChg chg="add mod">
          <ac:chgData name="Eduardo Savian" userId="83fefb37af455394" providerId="LiveId" clId="{9A1981E6-647E-46E3-B191-9D785131AAA8}" dt="2024-05-19T20:36:41.982" v="32" actId="478"/>
          <ac:spMkLst>
            <pc:docMk/>
            <pc:sldMk cId="563821369" sldId="271"/>
            <ac:spMk id="7" creationId="{EC7627AC-8C5C-7D1C-890F-47AED01B4998}"/>
          </ac:spMkLst>
        </pc:spChg>
        <pc:picChg chg="del">
          <ac:chgData name="Eduardo Savian" userId="83fefb37af455394" providerId="LiveId" clId="{9A1981E6-647E-46E3-B191-9D785131AAA8}" dt="2024-05-19T20:36:41.982" v="32" actId="478"/>
          <ac:picMkLst>
            <pc:docMk/>
            <pc:sldMk cId="563821369" sldId="271"/>
            <ac:picMk id="8" creationId="{03CB2811-2A9B-FA28-AABF-2401D30AFC24}"/>
          </ac:picMkLst>
        </pc:picChg>
      </pc:sldChg>
      <pc:sldChg chg="addSp delSp modSp mod">
        <pc:chgData name="Eduardo Savian" userId="83fefb37af455394" providerId="LiveId" clId="{9A1981E6-647E-46E3-B191-9D785131AAA8}" dt="2024-05-19T21:20:51.498" v="1407" actId="20577"/>
        <pc:sldMkLst>
          <pc:docMk/>
          <pc:sldMk cId="3820077443" sldId="272"/>
        </pc:sldMkLst>
        <pc:spChg chg="mod">
          <ac:chgData name="Eduardo Savian" userId="83fefb37af455394" providerId="LiveId" clId="{9A1981E6-647E-46E3-B191-9D785131AAA8}" dt="2024-05-19T21:20:51.498" v="1407" actId="20577"/>
          <ac:spMkLst>
            <pc:docMk/>
            <pc:sldMk cId="3820077443" sldId="272"/>
            <ac:spMk id="2" creationId="{52978418-C559-5F22-F1CD-E73F225DD8AF}"/>
          </ac:spMkLst>
        </pc:spChg>
        <pc:spChg chg="add del mod">
          <ac:chgData name="Eduardo Savian" userId="83fefb37af455394" providerId="LiveId" clId="{9A1981E6-647E-46E3-B191-9D785131AAA8}" dt="2024-05-19T20:34:43.450" v="24" actId="22"/>
          <ac:spMkLst>
            <pc:docMk/>
            <pc:sldMk cId="3820077443" sldId="272"/>
            <ac:spMk id="7" creationId="{CCABAC38-0DC3-FF35-9B3C-D408499825AA}"/>
          </ac:spMkLst>
        </pc:spChg>
        <pc:spChg chg="add del mod">
          <ac:chgData name="Eduardo Savian" userId="83fefb37af455394" providerId="LiveId" clId="{9A1981E6-647E-46E3-B191-9D785131AAA8}" dt="2024-05-19T20:35:33.558" v="28" actId="22"/>
          <ac:spMkLst>
            <pc:docMk/>
            <pc:sldMk cId="3820077443" sldId="272"/>
            <ac:spMk id="11" creationId="{02922E82-EA4B-F0D2-996D-53BD894085A2}"/>
          </ac:spMkLst>
        </pc:spChg>
        <pc:spChg chg="add del mod">
          <ac:chgData name="Eduardo Savian" userId="83fefb37af455394" providerId="LiveId" clId="{9A1981E6-647E-46E3-B191-9D785131AAA8}" dt="2024-05-19T20:36:36.174" v="31" actId="22"/>
          <ac:spMkLst>
            <pc:docMk/>
            <pc:sldMk cId="3820077443" sldId="272"/>
            <ac:spMk id="16" creationId="{5E612E09-8132-B3AC-DBEF-C68D577C95DD}"/>
          </ac:spMkLst>
        </pc:spChg>
        <pc:picChg chg="add del mod ord">
          <ac:chgData name="Eduardo Savian" userId="83fefb37af455394" providerId="LiveId" clId="{9A1981E6-647E-46E3-B191-9D785131AAA8}" dt="2024-05-19T20:35:17.722" v="27" actId="478"/>
          <ac:picMkLst>
            <pc:docMk/>
            <pc:sldMk cId="3820077443" sldId="272"/>
            <ac:picMk id="9" creationId="{51C7779C-8EB0-7956-31D9-6963AE9FACAC}"/>
          </ac:picMkLst>
        </pc:picChg>
        <pc:picChg chg="add del mod ord">
          <ac:chgData name="Eduardo Savian" userId="83fefb37af455394" providerId="LiveId" clId="{9A1981E6-647E-46E3-B191-9D785131AAA8}" dt="2024-05-19T20:36:34.218" v="30" actId="478"/>
          <ac:picMkLst>
            <pc:docMk/>
            <pc:sldMk cId="3820077443" sldId="272"/>
            <ac:picMk id="13" creationId="{F7CEDBB4-D2AB-CAD0-D7DA-FF36EED05528}"/>
          </ac:picMkLst>
        </pc:picChg>
        <pc:picChg chg="del">
          <ac:chgData name="Eduardo Savian" userId="83fefb37af455394" providerId="LiveId" clId="{9A1981E6-647E-46E3-B191-9D785131AAA8}" dt="2024-05-19T20:32:43.107" v="2" actId="478"/>
          <ac:picMkLst>
            <pc:docMk/>
            <pc:sldMk cId="3820077443" sldId="272"/>
            <ac:picMk id="14" creationId="{457DD28B-A7F6-44BD-4B83-223E771FCFC2}"/>
          </ac:picMkLst>
        </pc:picChg>
        <pc:picChg chg="add mod ord">
          <ac:chgData name="Eduardo Savian" userId="83fefb37af455394" providerId="LiveId" clId="{9A1981E6-647E-46E3-B191-9D785131AAA8}" dt="2024-05-19T20:36:36.174" v="31" actId="22"/>
          <ac:picMkLst>
            <pc:docMk/>
            <pc:sldMk cId="3820077443" sldId="272"/>
            <ac:picMk id="18" creationId="{A5EE1376-005A-A001-9E86-D3C33C82511B}"/>
          </ac:picMkLst>
        </pc:picChg>
      </pc:sldChg>
      <pc:sldChg chg="addSp delSp modSp mod">
        <pc:chgData name="Eduardo Savian" userId="83fefb37af455394" providerId="LiveId" clId="{9A1981E6-647E-46E3-B191-9D785131AAA8}" dt="2024-05-19T21:20:57.961" v="1419" actId="20577"/>
        <pc:sldMkLst>
          <pc:docMk/>
          <pc:sldMk cId="3222751535" sldId="273"/>
        </pc:sldMkLst>
        <pc:spChg chg="mod">
          <ac:chgData name="Eduardo Savian" userId="83fefb37af455394" providerId="LiveId" clId="{9A1981E6-647E-46E3-B191-9D785131AAA8}" dt="2024-05-19T21:20:57.961" v="1419" actId="20577"/>
          <ac:spMkLst>
            <pc:docMk/>
            <pc:sldMk cId="3222751535" sldId="273"/>
            <ac:spMk id="2" creationId="{2419E225-2928-2C8B-BCD0-743C6339F43A}"/>
          </ac:spMkLst>
        </pc:spChg>
        <pc:spChg chg="add del mod">
          <ac:chgData name="Eduardo Savian" userId="83fefb37af455394" providerId="LiveId" clId="{9A1981E6-647E-46E3-B191-9D785131AAA8}" dt="2024-05-19T20:34:58.666" v="25" actId="22"/>
          <ac:spMkLst>
            <pc:docMk/>
            <pc:sldMk cId="3222751535" sldId="273"/>
            <ac:spMk id="7" creationId="{2C7EA2CE-7D18-3050-C356-1DF38F42F59A}"/>
          </ac:spMkLst>
        </pc:spChg>
        <pc:spChg chg="add del mod">
          <ac:chgData name="Eduardo Savian" userId="83fefb37af455394" providerId="LiveId" clId="{9A1981E6-647E-46E3-B191-9D785131AAA8}" dt="2024-05-19T20:37:15.473" v="36" actId="22"/>
          <ac:spMkLst>
            <pc:docMk/>
            <pc:sldMk cId="3222751535" sldId="273"/>
            <ac:spMk id="12" creationId="{08201465-8FF3-2960-7A4C-2F60C9CB2BDE}"/>
          </ac:spMkLst>
        </pc:spChg>
        <pc:picChg chg="del">
          <ac:chgData name="Eduardo Savian" userId="83fefb37af455394" providerId="LiveId" clId="{9A1981E6-647E-46E3-B191-9D785131AAA8}" dt="2024-05-19T20:32:45.119" v="3" actId="478"/>
          <ac:picMkLst>
            <pc:docMk/>
            <pc:sldMk cId="3222751535" sldId="273"/>
            <ac:picMk id="8" creationId="{531A2931-2BB1-2C76-B484-C8A956AC2FCA}"/>
          </ac:picMkLst>
        </pc:picChg>
        <pc:picChg chg="add del mod ord">
          <ac:chgData name="Eduardo Savian" userId="83fefb37af455394" providerId="LiveId" clId="{9A1981E6-647E-46E3-B191-9D785131AAA8}" dt="2024-05-19T20:36:52.675" v="33" actId="478"/>
          <ac:picMkLst>
            <pc:docMk/>
            <pc:sldMk cId="3222751535" sldId="273"/>
            <ac:picMk id="10" creationId="{53D15D26-4BB7-F099-2602-7AF0161CE387}"/>
          </ac:picMkLst>
        </pc:picChg>
        <pc:picChg chg="add mod ord">
          <ac:chgData name="Eduardo Savian" userId="83fefb37af455394" providerId="LiveId" clId="{9A1981E6-647E-46E3-B191-9D785131AAA8}" dt="2024-05-19T20:37:15.473" v="36" actId="22"/>
          <ac:picMkLst>
            <pc:docMk/>
            <pc:sldMk cId="3222751535" sldId="273"/>
            <ac:picMk id="14" creationId="{EBB053DB-67F5-072E-5DC4-793A823C5664}"/>
          </ac:picMkLst>
        </pc:picChg>
      </pc:sldChg>
      <pc:sldChg chg="addSp delSp modSp mod">
        <pc:chgData name="Eduardo Savian" userId="83fefb37af455394" providerId="LiveId" clId="{9A1981E6-647E-46E3-B191-9D785131AAA8}" dt="2024-05-19T20:39:06.717" v="51" actId="20577"/>
        <pc:sldMkLst>
          <pc:docMk/>
          <pc:sldMk cId="4195999744" sldId="274"/>
        </pc:sldMkLst>
        <pc:spChg chg="mod">
          <ac:chgData name="Eduardo Savian" userId="83fefb37af455394" providerId="LiveId" clId="{9A1981E6-647E-46E3-B191-9D785131AAA8}" dt="2024-05-19T20:39:06.717" v="51" actId="20577"/>
          <ac:spMkLst>
            <pc:docMk/>
            <pc:sldMk cId="4195999744" sldId="274"/>
            <ac:spMk id="2" creationId="{451C791D-D01E-B198-1B98-0EE5EEC29C78}"/>
          </ac:spMkLst>
        </pc:spChg>
        <pc:spChg chg="add del mod">
          <ac:chgData name="Eduardo Savian" userId="83fefb37af455394" providerId="LiveId" clId="{9A1981E6-647E-46E3-B191-9D785131AAA8}" dt="2024-05-19T20:38:12.306" v="42" actId="22"/>
          <ac:spMkLst>
            <pc:docMk/>
            <pc:sldMk cId="4195999744" sldId="274"/>
            <ac:spMk id="7" creationId="{D252F65F-32EF-AFBD-4508-0DE93854AC85}"/>
          </ac:spMkLst>
        </pc:spChg>
        <pc:spChg chg="add del mod">
          <ac:chgData name="Eduardo Savian" userId="83fefb37af455394" providerId="LiveId" clId="{9A1981E6-647E-46E3-B191-9D785131AAA8}" dt="2024-05-19T20:39:00.320" v="48" actId="22"/>
          <ac:spMkLst>
            <pc:docMk/>
            <pc:sldMk cId="4195999744" sldId="274"/>
            <ac:spMk id="14" creationId="{6EBF0729-5438-F281-F364-4BCB178303F8}"/>
          </ac:spMkLst>
        </pc:spChg>
        <pc:picChg chg="del">
          <ac:chgData name="Eduardo Savian" userId="83fefb37af455394" providerId="LiveId" clId="{9A1981E6-647E-46E3-B191-9D785131AAA8}" dt="2024-05-19T20:34:16.916" v="23" actId="478"/>
          <ac:picMkLst>
            <pc:docMk/>
            <pc:sldMk cId="4195999744" sldId="274"/>
            <ac:picMk id="8" creationId="{5B95719B-D7CF-4403-159C-FE2A233F2DC4}"/>
          </ac:picMkLst>
        </pc:picChg>
        <pc:picChg chg="add del mod ord">
          <ac:chgData name="Eduardo Savian" userId="83fefb37af455394" providerId="LiveId" clId="{9A1981E6-647E-46E3-B191-9D785131AAA8}" dt="2024-05-19T20:37:57.558" v="40" actId="22"/>
          <ac:picMkLst>
            <pc:docMk/>
            <pc:sldMk cId="4195999744" sldId="274"/>
            <ac:picMk id="10" creationId="{69C4B706-5BF2-7A68-8270-C8E1CFF75DAB}"/>
          </ac:picMkLst>
        </pc:picChg>
        <pc:picChg chg="add del mod ord">
          <ac:chgData name="Eduardo Savian" userId="83fefb37af455394" providerId="LiveId" clId="{9A1981E6-647E-46E3-B191-9D785131AAA8}" dt="2024-05-19T20:38:40.035" v="47" actId="478"/>
          <ac:picMkLst>
            <pc:docMk/>
            <pc:sldMk cId="4195999744" sldId="274"/>
            <ac:picMk id="12" creationId="{BE47B74B-590F-7544-63F8-29B53FBDD674}"/>
          </ac:picMkLst>
        </pc:picChg>
        <pc:picChg chg="add mod ord">
          <ac:chgData name="Eduardo Savian" userId="83fefb37af455394" providerId="LiveId" clId="{9A1981E6-647E-46E3-B191-9D785131AAA8}" dt="2024-05-19T20:39:00.320" v="48" actId="22"/>
          <ac:picMkLst>
            <pc:docMk/>
            <pc:sldMk cId="4195999744" sldId="274"/>
            <ac:picMk id="16" creationId="{720B4B5C-67D7-16B1-62C0-59A0CC565274}"/>
          </ac:picMkLst>
        </pc:picChg>
      </pc:sldChg>
      <pc:sldChg chg="addSp delSp modSp new mod">
        <pc:chgData name="Eduardo Savian" userId="83fefb37af455394" providerId="LiveId" clId="{9A1981E6-647E-46E3-B191-9D785131AAA8}" dt="2024-05-19T20:37:40.478" v="38" actId="22"/>
        <pc:sldMkLst>
          <pc:docMk/>
          <pc:sldMk cId="2246444756" sldId="275"/>
        </pc:sldMkLst>
        <pc:spChg chg="mod">
          <ac:chgData name="Eduardo Savian" userId="83fefb37af455394" providerId="LiveId" clId="{9A1981E6-647E-46E3-B191-9D785131AAA8}" dt="2024-05-19T20:32:53.869" v="15" actId="20577"/>
          <ac:spMkLst>
            <pc:docMk/>
            <pc:sldMk cId="2246444756" sldId="275"/>
            <ac:spMk id="2" creationId="{DB0C7557-F43C-4019-CDFE-45393C2668F2}"/>
          </ac:spMkLst>
        </pc:spChg>
        <pc:spChg chg="del">
          <ac:chgData name="Eduardo Savian" userId="83fefb37af455394" providerId="LiveId" clId="{9A1981E6-647E-46E3-B191-9D785131AAA8}" dt="2024-05-19T20:32:10.910" v="1" actId="22"/>
          <ac:spMkLst>
            <pc:docMk/>
            <pc:sldMk cId="2246444756" sldId="275"/>
            <ac:spMk id="3" creationId="{B4B73056-1CAC-3840-4103-CC09ED17CEFB}"/>
          </ac:spMkLst>
        </pc:spChg>
        <pc:spChg chg="add del mod">
          <ac:chgData name="Eduardo Savian" userId="83fefb37af455394" providerId="LiveId" clId="{9A1981E6-647E-46E3-B191-9D785131AAA8}" dt="2024-05-19T20:37:40.478" v="38" actId="22"/>
          <ac:spMkLst>
            <pc:docMk/>
            <pc:sldMk cId="2246444756" sldId="275"/>
            <ac:spMk id="10" creationId="{84DF4039-C304-ACEB-098E-C5CFE702C4E2}"/>
          </ac:spMkLst>
        </pc:spChg>
        <pc:picChg chg="add del mod ord">
          <ac:chgData name="Eduardo Savian" userId="83fefb37af455394" providerId="LiveId" clId="{9A1981E6-647E-46E3-B191-9D785131AAA8}" dt="2024-05-19T20:37:27.031" v="37" actId="478"/>
          <ac:picMkLst>
            <pc:docMk/>
            <pc:sldMk cId="2246444756" sldId="275"/>
            <ac:picMk id="8" creationId="{7B3E7FAF-0D91-60C1-1107-C4E90AA0367B}"/>
          </ac:picMkLst>
        </pc:picChg>
        <pc:picChg chg="add mod ord">
          <ac:chgData name="Eduardo Savian" userId="83fefb37af455394" providerId="LiveId" clId="{9A1981E6-647E-46E3-B191-9D785131AAA8}" dt="2024-05-19T20:37:40.478" v="38" actId="22"/>
          <ac:picMkLst>
            <pc:docMk/>
            <pc:sldMk cId="2246444756" sldId="275"/>
            <ac:picMk id="12" creationId="{DD7155B4-1794-8B0B-1A1B-A9705E89C9F1}"/>
          </ac:picMkLst>
        </pc:picChg>
      </pc:sldChg>
      <pc:sldChg chg="addSp delSp modSp new mod">
        <pc:chgData name="Eduardo Savian" userId="83fefb37af455394" providerId="LiveId" clId="{9A1981E6-647E-46E3-B191-9D785131AAA8}" dt="2024-05-19T21:21:08.169" v="1433" actId="20577"/>
        <pc:sldMkLst>
          <pc:docMk/>
          <pc:sldMk cId="177902584" sldId="276"/>
        </pc:sldMkLst>
        <pc:spChg chg="mod">
          <ac:chgData name="Eduardo Savian" userId="83fefb37af455394" providerId="LiveId" clId="{9A1981E6-647E-46E3-B191-9D785131AAA8}" dt="2024-05-19T21:21:08.169" v="1433" actId="20577"/>
          <ac:spMkLst>
            <pc:docMk/>
            <pc:sldMk cId="177902584" sldId="276"/>
            <ac:spMk id="2" creationId="{930B1AFF-2878-786D-4C7C-92F6AC896B92}"/>
          </ac:spMkLst>
        </pc:spChg>
        <pc:spChg chg="del">
          <ac:chgData name="Eduardo Savian" userId="83fefb37af455394" providerId="LiveId" clId="{9A1981E6-647E-46E3-B191-9D785131AAA8}" dt="2024-05-19T20:36:18.002" v="29" actId="22"/>
          <ac:spMkLst>
            <pc:docMk/>
            <pc:sldMk cId="177902584" sldId="276"/>
            <ac:spMk id="3" creationId="{E023DCB0-549E-E420-1C89-D1BA84BF5AFF}"/>
          </ac:spMkLst>
        </pc:spChg>
        <pc:picChg chg="add mod ord">
          <ac:chgData name="Eduardo Savian" userId="83fefb37af455394" providerId="LiveId" clId="{9A1981E6-647E-46E3-B191-9D785131AAA8}" dt="2024-05-19T20:36:18.002" v="29" actId="22"/>
          <ac:picMkLst>
            <pc:docMk/>
            <pc:sldMk cId="177902584" sldId="276"/>
            <ac:picMk id="8" creationId="{75BCCC74-0155-059D-DB95-8EBF9E2D54CE}"/>
          </ac:picMkLst>
        </pc:picChg>
      </pc:sldChg>
      <pc:sldChg chg="addSp delSp modSp new mod">
        <pc:chgData name="Eduardo Savian" userId="83fefb37af455394" providerId="LiveId" clId="{9A1981E6-647E-46E3-B191-9D785131AAA8}" dt="2024-05-19T20:39:09.636" v="52"/>
        <pc:sldMkLst>
          <pc:docMk/>
          <pc:sldMk cId="3089438569" sldId="277"/>
        </pc:sldMkLst>
        <pc:spChg chg="mod">
          <ac:chgData name="Eduardo Savian" userId="83fefb37af455394" providerId="LiveId" clId="{9A1981E6-647E-46E3-B191-9D785131AAA8}" dt="2024-05-19T20:39:09.636" v="52"/>
          <ac:spMkLst>
            <pc:docMk/>
            <pc:sldMk cId="3089438569" sldId="277"/>
            <ac:spMk id="2" creationId="{E5CC60DD-0F28-2109-65A0-82770B15416B}"/>
          </ac:spMkLst>
        </pc:spChg>
        <pc:spChg chg="del mod">
          <ac:chgData name="Eduardo Savian" userId="83fefb37af455394" providerId="LiveId" clId="{9A1981E6-647E-46E3-B191-9D785131AAA8}" dt="2024-05-19T20:38:37.301" v="46" actId="22"/>
          <ac:spMkLst>
            <pc:docMk/>
            <pc:sldMk cId="3089438569" sldId="277"/>
            <ac:spMk id="3" creationId="{EB5D5774-0EFF-E455-6386-BD62CD58064A}"/>
          </ac:spMkLst>
        </pc:spChg>
        <pc:picChg chg="add mod ord">
          <ac:chgData name="Eduardo Savian" userId="83fefb37af455394" providerId="LiveId" clId="{9A1981E6-647E-46E3-B191-9D785131AAA8}" dt="2024-05-19T20:38:37.301" v="46" actId="22"/>
          <ac:picMkLst>
            <pc:docMk/>
            <pc:sldMk cId="3089438569" sldId="277"/>
            <ac:picMk id="8" creationId="{811AC73B-D0F2-F80D-0F47-D7543102895B}"/>
          </ac:picMkLst>
        </pc:picChg>
      </pc:sldChg>
      <pc:sldChg chg="addSp delSp modSp new mod">
        <pc:chgData name="Eduardo Savian" userId="83fefb37af455394" providerId="LiveId" clId="{9A1981E6-647E-46E3-B191-9D785131AAA8}" dt="2024-05-19T21:21:13.984" v="1442" actId="20577"/>
        <pc:sldMkLst>
          <pc:docMk/>
          <pc:sldMk cId="2958369243" sldId="278"/>
        </pc:sldMkLst>
        <pc:spChg chg="mod">
          <ac:chgData name="Eduardo Savian" userId="83fefb37af455394" providerId="LiveId" clId="{9A1981E6-647E-46E3-B191-9D785131AAA8}" dt="2024-05-19T21:21:13.984" v="1442" actId="20577"/>
          <ac:spMkLst>
            <pc:docMk/>
            <pc:sldMk cId="2958369243" sldId="278"/>
            <ac:spMk id="2" creationId="{0F01B5AA-A234-C0F8-7830-75E8E7B8A9B2}"/>
          </ac:spMkLst>
        </pc:spChg>
        <pc:spChg chg="del">
          <ac:chgData name="Eduardo Savian" userId="83fefb37af455394" providerId="LiveId" clId="{9A1981E6-647E-46E3-B191-9D785131AAA8}" dt="2024-05-19T20:39:51.030" v="54" actId="22"/>
          <ac:spMkLst>
            <pc:docMk/>
            <pc:sldMk cId="2958369243" sldId="278"/>
            <ac:spMk id="3" creationId="{B20D46C3-C378-A83C-E411-AB17A14DD615}"/>
          </ac:spMkLst>
        </pc:spChg>
        <pc:picChg chg="add mod ord">
          <ac:chgData name="Eduardo Savian" userId="83fefb37af455394" providerId="LiveId" clId="{9A1981E6-647E-46E3-B191-9D785131AAA8}" dt="2024-05-19T20:39:51.030" v="54" actId="22"/>
          <ac:picMkLst>
            <pc:docMk/>
            <pc:sldMk cId="2958369243" sldId="278"/>
            <ac:picMk id="8" creationId="{8FD8ECC8-4131-51A2-CDFC-B1609B51B83F}"/>
          </ac:picMkLst>
        </pc:picChg>
      </pc:sldChg>
      <pc:sldChg chg="addSp delSp modSp new mod">
        <pc:chgData name="Eduardo Savian" userId="83fefb37af455394" providerId="LiveId" clId="{9A1981E6-647E-46E3-B191-9D785131AAA8}" dt="2024-05-19T21:21:27.348" v="1466" actId="20577"/>
        <pc:sldMkLst>
          <pc:docMk/>
          <pc:sldMk cId="3863324512" sldId="279"/>
        </pc:sldMkLst>
        <pc:spChg chg="mod">
          <ac:chgData name="Eduardo Savian" userId="83fefb37af455394" providerId="LiveId" clId="{9A1981E6-647E-46E3-B191-9D785131AAA8}" dt="2024-05-19T21:21:27.348" v="1466" actId="20577"/>
          <ac:spMkLst>
            <pc:docMk/>
            <pc:sldMk cId="3863324512" sldId="279"/>
            <ac:spMk id="2" creationId="{DE86599B-A173-4C2B-98E1-A988946D57F7}"/>
          </ac:spMkLst>
        </pc:spChg>
        <pc:spChg chg="del">
          <ac:chgData name="Eduardo Savian" userId="83fefb37af455394" providerId="LiveId" clId="{9A1981E6-647E-46E3-B191-9D785131AAA8}" dt="2024-05-19T20:40:25.063" v="57" actId="22"/>
          <ac:spMkLst>
            <pc:docMk/>
            <pc:sldMk cId="3863324512" sldId="279"/>
            <ac:spMk id="3" creationId="{282EED46-E2BC-2493-55C4-30F1716BC6D9}"/>
          </ac:spMkLst>
        </pc:spChg>
        <pc:picChg chg="add mod ord">
          <ac:chgData name="Eduardo Savian" userId="83fefb37af455394" providerId="LiveId" clId="{9A1981E6-647E-46E3-B191-9D785131AAA8}" dt="2024-05-19T20:40:25.063" v="57" actId="22"/>
          <ac:picMkLst>
            <pc:docMk/>
            <pc:sldMk cId="3863324512" sldId="279"/>
            <ac:picMk id="8" creationId="{30D3D3D6-17B4-3C92-FE6D-6544B977BBE7}"/>
          </ac:picMkLst>
        </pc:picChg>
      </pc:sldChg>
      <pc:sldChg chg="addSp delSp modSp new mod ord">
        <pc:chgData name="Eduardo Savian" userId="83fefb37af455394" providerId="LiveId" clId="{9A1981E6-647E-46E3-B191-9D785131AAA8}" dt="2024-05-19T20:53:06.208" v="109" actId="20577"/>
        <pc:sldMkLst>
          <pc:docMk/>
          <pc:sldMk cId="2943707974" sldId="280"/>
        </pc:sldMkLst>
        <pc:spChg chg="mod">
          <ac:chgData name="Eduardo Savian" userId="83fefb37af455394" providerId="LiveId" clId="{9A1981E6-647E-46E3-B191-9D785131AAA8}" dt="2024-05-19T20:53:06.208" v="109" actId="20577"/>
          <ac:spMkLst>
            <pc:docMk/>
            <pc:sldMk cId="2943707974" sldId="280"/>
            <ac:spMk id="2" creationId="{FD08AF0E-485D-B5C0-D9D0-3E68B6C6264B}"/>
          </ac:spMkLst>
        </pc:spChg>
        <pc:spChg chg="del mod">
          <ac:chgData name="Eduardo Savian" userId="83fefb37af455394" providerId="LiveId" clId="{9A1981E6-647E-46E3-B191-9D785131AAA8}" dt="2024-05-19T20:41:52.154" v="64" actId="22"/>
          <ac:spMkLst>
            <pc:docMk/>
            <pc:sldMk cId="2943707974" sldId="280"/>
            <ac:spMk id="3" creationId="{E888FD6A-75C4-795F-DB0E-DB4C2CFB4A39}"/>
          </ac:spMkLst>
        </pc:spChg>
        <pc:picChg chg="add mod ord">
          <ac:chgData name="Eduardo Savian" userId="83fefb37af455394" providerId="LiveId" clId="{9A1981E6-647E-46E3-B191-9D785131AAA8}" dt="2024-05-19T20:41:52.154" v="64" actId="22"/>
          <ac:picMkLst>
            <pc:docMk/>
            <pc:sldMk cId="2943707974" sldId="280"/>
            <ac:picMk id="8" creationId="{27E8401D-BB48-AADB-DFF9-BBBABE276ED4}"/>
          </ac:picMkLst>
        </pc:picChg>
      </pc:sldChg>
      <pc:sldChg chg="addSp delSp modSp new mod">
        <pc:chgData name="Eduardo Savian" userId="83fefb37af455394" providerId="LiveId" clId="{9A1981E6-647E-46E3-B191-9D785131AAA8}" dt="2024-05-19T20:58:13.787" v="171"/>
        <pc:sldMkLst>
          <pc:docMk/>
          <pc:sldMk cId="2824806480" sldId="281"/>
        </pc:sldMkLst>
        <pc:spChg chg="mod">
          <ac:chgData name="Eduardo Savian" userId="83fefb37af455394" providerId="LiveId" clId="{9A1981E6-647E-46E3-B191-9D785131AAA8}" dt="2024-05-19T20:58:13.787" v="171"/>
          <ac:spMkLst>
            <pc:docMk/>
            <pc:sldMk cId="2824806480" sldId="281"/>
            <ac:spMk id="2" creationId="{13504A5B-74AA-344C-6CB0-3C2248530628}"/>
          </ac:spMkLst>
        </pc:spChg>
        <pc:spChg chg="del">
          <ac:chgData name="Eduardo Savian" userId="83fefb37af455394" providerId="LiveId" clId="{9A1981E6-647E-46E3-B191-9D785131AAA8}" dt="2024-05-19T20:53:44.544" v="130" actId="22"/>
          <ac:spMkLst>
            <pc:docMk/>
            <pc:sldMk cId="2824806480" sldId="281"/>
            <ac:spMk id="3" creationId="{2587708D-2C76-3EC6-6497-DEBB8CA72825}"/>
          </ac:spMkLst>
        </pc:spChg>
        <pc:picChg chg="add mod ord">
          <ac:chgData name="Eduardo Savian" userId="83fefb37af455394" providerId="LiveId" clId="{9A1981E6-647E-46E3-B191-9D785131AAA8}" dt="2024-05-19T20:56:31.434" v="145" actId="1076"/>
          <ac:picMkLst>
            <pc:docMk/>
            <pc:sldMk cId="2824806480" sldId="281"/>
            <ac:picMk id="8" creationId="{36CB7A99-39E5-8634-B9D6-170DADF44A4D}"/>
          </ac:picMkLst>
        </pc:picChg>
        <pc:picChg chg="add mod">
          <ac:chgData name="Eduardo Savian" userId="83fefb37af455394" providerId="LiveId" clId="{9A1981E6-647E-46E3-B191-9D785131AAA8}" dt="2024-05-19T20:56:29.526" v="144" actId="1076"/>
          <ac:picMkLst>
            <pc:docMk/>
            <pc:sldMk cId="2824806480" sldId="281"/>
            <ac:picMk id="10" creationId="{6F65A64B-1422-50F5-A277-C5B9FF08246E}"/>
          </ac:picMkLst>
        </pc:picChg>
      </pc:sldChg>
      <pc:sldChg chg="addSp delSp modSp new mod">
        <pc:chgData name="Eduardo Savian" userId="83fefb37af455394" providerId="LiveId" clId="{9A1981E6-647E-46E3-B191-9D785131AAA8}" dt="2024-05-19T20:58:12.175" v="170"/>
        <pc:sldMkLst>
          <pc:docMk/>
          <pc:sldMk cId="3921900917" sldId="282"/>
        </pc:sldMkLst>
        <pc:spChg chg="mod">
          <ac:chgData name="Eduardo Savian" userId="83fefb37af455394" providerId="LiveId" clId="{9A1981E6-647E-46E3-B191-9D785131AAA8}" dt="2024-05-19T20:58:12.175" v="170"/>
          <ac:spMkLst>
            <pc:docMk/>
            <pc:sldMk cId="3921900917" sldId="282"/>
            <ac:spMk id="2" creationId="{595F2CFB-FF75-3CE4-7322-548451A30438}"/>
          </ac:spMkLst>
        </pc:spChg>
        <pc:spChg chg="del">
          <ac:chgData name="Eduardo Savian" userId="83fefb37af455394" providerId="LiveId" clId="{9A1981E6-647E-46E3-B191-9D785131AAA8}" dt="2024-05-19T20:54:06.531" v="131" actId="22"/>
          <ac:spMkLst>
            <pc:docMk/>
            <pc:sldMk cId="3921900917" sldId="282"/>
            <ac:spMk id="3" creationId="{87187116-F2A9-C82E-1454-D0D35A207423}"/>
          </ac:spMkLst>
        </pc:spChg>
        <pc:picChg chg="add mod ord">
          <ac:chgData name="Eduardo Savian" userId="83fefb37af455394" providerId="LiveId" clId="{9A1981E6-647E-46E3-B191-9D785131AAA8}" dt="2024-05-19T20:54:06.531" v="131" actId="22"/>
          <ac:picMkLst>
            <pc:docMk/>
            <pc:sldMk cId="3921900917" sldId="282"/>
            <ac:picMk id="8" creationId="{72FE15AC-E295-C044-7DB2-A4F043C52F36}"/>
          </ac:picMkLst>
        </pc:picChg>
        <pc:picChg chg="add mod">
          <ac:chgData name="Eduardo Savian" userId="83fefb37af455394" providerId="LiveId" clId="{9A1981E6-647E-46E3-B191-9D785131AAA8}" dt="2024-05-19T20:55:56.704" v="140" actId="1076"/>
          <ac:picMkLst>
            <pc:docMk/>
            <pc:sldMk cId="3921900917" sldId="282"/>
            <ac:picMk id="10" creationId="{60D9FC78-A610-AF54-8611-37F82C9E69C0}"/>
          </ac:picMkLst>
        </pc:picChg>
      </pc:sldChg>
      <pc:sldChg chg="addSp delSp modSp new mod">
        <pc:chgData name="Eduardo Savian" userId="83fefb37af455394" providerId="LiveId" clId="{9A1981E6-647E-46E3-B191-9D785131AAA8}" dt="2024-05-19T20:58:44.847" v="182" actId="22"/>
        <pc:sldMkLst>
          <pc:docMk/>
          <pc:sldMk cId="3100966276" sldId="283"/>
        </pc:sldMkLst>
        <pc:spChg chg="mod">
          <ac:chgData name="Eduardo Savian" userId="83fefb37af455394" providerId="LiveId" clId="{9A1981E6-647E-46E3-B191-9D785131AAA8}" dt="2024-05-19T20:58:01.660" v="169" actId="20577"/>
          <ac:spMkLst>
            <pc:docMk/>
            <pc:sldMk cId="3100966276" sldId="283"/>
            <ac:spMk id="2" creationId="{C363FECF-1BC8-C7A0-5AAD-01FC8909B2A1}"/>
          </ac:spMkLst>
        </pc:spChg>
        <pc:spChg chg="del">
          <ac:chgData name="Eduardo Savian" userId="83fefb37af455394" providerId="LiveId" clId="{9A1981E6-647E-46E3-B191-9D785131AAA8}" dt="2024-05-19T20:54:42.809" v="133" actId="22"/>
          <ac:spMkLst>
            <pc:docMk/>
            <pc:sldMk cId="3100966276" sldId="283"/>
            <ac:spMk id="3" creationId="{EBFBF223-D9A2-ADFB-BF5A-F47A6CB18439}"/>
          </ac:spMkLst>
        </pc:spChg>
        <pc:picChg chg="add mod ord">
          <ac:chgData name="Eduardo Savian" userId="83fefb37af455394" providerId="LiveId" clId="{9A1981E6-647E-46E3-B191-9D785131AAA8}" dt="2024-05-19T20:56:04.133" v="141" actId="1076"/>
          <ac:picMkLst>
            <pc:docMk/>
            <pc:sldMk cId="3100966276" sldId="283"/>
            <ac:picMk id="8" creationId="{75701428-D610-26C5-2CBB-83EAE16B0C22}"/>
          </ac:picMkLst>
        </pc:picChg>
        <pc:picChg chg="add mod">
          <ac:chgData name="Eduardo Savian" userId="83fefb37af455394" providerId="LiveId" clId="{9A1981E6-647E-46E3-B191-9D785131AAA8}" dt="2024-05-19T20:56:04.877" v="142" actId="1076"/>
          <ac:picMkLst>
            <pc:docMk/>
            <pc:sldMk cId="3100966276" sldId="283"/>
            <ac:picMk id="10" creationId="{C3C189B9-3F5A-420F-A488-0BAE894A81CD}"/>
          </ac:picMkLst>
        </pc:picChg>
        <pc:picChg chg="add del">
          <ac:chgData name="Eduardo Savian" userId="83fefb37af455394" providerId="LiveId" clId="{9A1981E6-647E-46E3-B191-9D785131AAA8}" dt="2024-05-19T20:58:44.847" v="182" actId="22"/>
          <ac:picMkLst>
            <pc:docMk/>
            <pc:sldMk cId="3100966276" sldId="283"/>
            <ac:picMk id="12" creationId="{C9604BA3-59D6-F73E-3505-1D7F6C676B72}"/>
          </ac:picMkLst>
        </pc:picChg>
      </pc:sldChg>
      <pc:sldChg chg="addSp delSp modSp new mod">
        <pc:chgData name="Eduardo Savian" userId="83fefb37af455394" providerId="LiveId" clId="{9A1981E6-647E-46E3-B191-9D785131AAA8}" dt="2024-05-19T20:58:49.197" v="184" actId="1076"/>
        <pc:sldMkLst>
          <pc:docMk/>
          <pc:sldMk cId="227339789" sldId="284"/>
        </pc:sldMkLst>
        <pc:spChg chg="mod">
          <ac:chgData name="Eduardo Savian" userId="83fefb37af455394" providerId="LiveId" clId="{9A1981E6-647E-46E3-B191-9D785131AAA8}" dt="2024-05-19T20:58:22.857" v="176" actId="20577"/>
          <ac:spMkLst>
            <pc:docMk/>
            <pc:sldMk cId="227339789" sldId="284"/>
            <ac:spMk id="2" creationId="{A8614B91-3BFD-F0D7-18B2-AFFE2F811243}"/>
          </ac:spMkLst>
        </pc:spChg>
        <pc:spChg chg="del">
          <ac:chgData name="Eduardo Savian" userId="83fefb37af455394" providerId="LiveId" clId="{9A1981E6-647E-46E3-B191-9D785131AAA8}" dt="2024-05-19T20:57:50.550" v="147" actId="22"/>
          <ac:spMkLst>
            <pc:docMk/>
            <pc:sldMk cId="227339789" sldId="284"/>
            <ac:spMk id="3" creationId="{2DA0B562-A40E-051D-BD5A-9ED146526C42}"/>
          </ac:spMkLst>
        </pc:spChg>
        <pc:picChg chg="add mod ord">
          <ac:chgData name="Eduardo Savian" userId="83fefb37af455394" providerId="LiveId" clId="{9A1981E6-647E-46E3-B191-9D785131AAA8}" dt="2024-05-19T20:57:50.550" v="147" actId="22"/>
          <ac:picMkLst>
            <pc:docMk/>
            <pc:sldMk cId="227339789" sldId="284"/>
            <ac:picMk id="8" creationId="{08D5F51E-EE88-D35C-4FD4-C91B2459DE4B}"/>
          </ac:picMkLst>
        </pc:picChg>
        <pc:picChg chg="add mod">
          <ac:chgData name="Eduardo Savian" userId="83fefb37af455394" providerId="LiveId" clId="{9A1981E6-647E-46E3-B191-9D785131AAA8}" dt="2024-05-19T20:58:49.197" v="184" actId="1076"/>
          <ac:picMkLst>
            <pc:docMk/>
            <pc:sldMk cId="227339789" sldId="284"/>
            <ac:picMk id="10" creationId="{36F104B4-5391-2950-F006-F1AA61109895}"/>
          </ac:picMkLst>
        </pc:picChg>
      </pc:sldChg>
      <pc:sldChg chg="addSp delSp modSp new mod">
        <pc:chgData name="Eduardo Savian" userId="83fefb37af455394" providerId="LiveId" clId="{9A1981E6-647E-46E3-B191-9D785131AAA8}" dt="2024-05-19T20:59:58.300" v="225" actId="1076"/>
        <pc:sldMkLst>
          <pc:docMk/>
          <pc:sldMk cId="3520346450" sldId="285"/>
        </pc:sldMkLst>
        <pc:spChg chg="mod">
          <ac:chgData name="Eduardo Savian" userId="83fefb37af455394" providerId="LiveId" clId="{9A1981E6-647E-46E3-B191-9D785131AAA8}" dt="2024-05-19T20:59:36.876" v="202" actId="20577"/>
          <ac:spMkLst>
            <pc:docMk/>
            <pc:sldMk cId="3520346450" sldId="285"/>
            <ac:spMk id="2" creationId="{947A5717-26A2-F465-49E9-24AEEAA0AF4B}"/>
          </ac:spMkLst>
        </pc:spChg>
        <pc:spChg chg="del">
          <ac:chgData name="Eduardo Savian" userId="83fefb37af455394" providerId="LiveId" clId="{9A1981E6-647E-46E3-B191-9D785131AAA8}" dt="2024-05-19T20:59:10.226" v="187" actId="22"/>
          <ac:spMkLst>
            <pc:docMk/>
            <pc:sldMk cId="3520346450" sldId="285"/>
            <ac:spMk id="3" creationId="{515A976D-D950-246C-E3AA-45DE4E6E2002}"/>
          </ac:spMkLst>
        </pc:spChg>
        <pc:picChg chg="add del">
          <ac:chgData name="Eduardo Savian" userId="83fefb37af455394" providerId="LiveId" clId="{9A1981E6-647E-46E3-B191-9D785131AAA8}" dt="2024-05-19T20:59:08.508" v="186" actId="22"/>
          <ac:picMkLst>
            <pc:docMk/>
            <pc:sldMk cId="3520346450" sldId="285"/>
            <ac:picMk id="8" creationId="{70D98B74-0484-C067-5C42-64338E43E964}"/>
          </ac:picMkLst>
        </pc:picChg>
        <pc:picChg chg="add mod ord">
          <ac:chgData name="Eduardo Savian" userId="83fefb37af455394" providerId="LiveId" clId="{9A1981E6-647E-46E3-B191-9D785131AAA8}" dt="2024-05-19T20:59:10.226" v="187" actId="22"/>
          <ac:picMkLst>
            <pc:docMk/>
            <pc:sldMk cId="3520346450" sldId="285"/>
            <ac:picMk id="10" creationId="{0B0FC685-0E86-AE83-32D3-4CEFEE227BFB}"/>
          </ac:picMkLst>
        </pc:picChg>
        <pc:picChg chg="add mod">
          <ac:chgData name="Eduardo Savian" userId="83fefb37af455394" providerId="LiveId" clId="{9A1981E6-647E-46E3-B191-9D785131AAA8}" dt="2024-05-19T20:59:58.300" v="225" actId="1076"/>
          <ac:picMkLst>
            <pc:docMk/>
            <pc:sldMk cId="3520346450" sldId="285"/>
            <ac:picMk id="12" creationId="{804563F1-6827-2423-F129-9F19A3ABFEDA}"/>
          </ac:picMkLst>
        </pc:picChg>
      </pc:sldChg>
      <pc:sldChg chg="addSp delSp modSp new mod ord">
        <pc:chgData name="Eduardo Savian" userId="83fefb37af455394" providerId="LiveId" clId="{9A1981E6-647E-46E3-B191-9D785131AAA8}" dt="2024-05-19T21:02:28.083" v="267" actId="1076"/>
        <pc:sldMkLst>
          <pc:docMk/>
          <pc:sldMk cId="3991824961" sldId="286"/>
        </pc:sldMkLst>
        <pc:spChg chg="mod">
          <ac:chgData name="Eduardo Savian" userId="83fefb37af455394" providerId="LiveId" clId="{9A1981E6-647E-46E3-B191-9D785131AAA8}" dt="2024-05-19T21:01:25.779" v="257" actId="20577"/>
          <ac:spMkLst>
            <pc:docMk/>
            <pc:sldMk cId="3991824961" sldId="286"/>
            <ac:spMk id="2" creationId="{959285ED-714D-15DB-DE2E-6588843E90A5}"/>
          </ac:spMkLst>
        </pc:spChg>
        <pc:spChg chg="del">
          <ac:chgData name="Eduardo Savian" userId="83fefb37af455394" providerId="LiveId" clId="{9A1981E6-647E-46E3-B191-9D785131AAA8}" dt="2024-05-19T21:00:21.068" v="226" actId="22"/>
          <ac:spMkLst>
            <pc:docMk/>
            <pc:sldMk cId="3991824961" sldId="286"/>
            <ac:spMk id="3" creationId="{26370AB4-DB61-6ED5-C360-0E3FBADBA08A}"/>
          </ac:spMkLst>
        </pc:spChg>
        <pc:picChg chg="add mod ord">
          <ac:chgData name="Eduardo Savian" userId="83fefb37af455394" providerId="LiveId" clId="{9A1981E6-647E-46E3-B191-9D785131AAA8}" dt="2024-05-19T21:00:21.068" v="226" actId="22"/>
          <ac:picMkLst>
            <pc:docMk/>
            <pc:sldMk cId="3991824961" sldId="286"/>
            <ac:picMk id="8" creationId="{F3794BBD-6F44-CA58-8A82-96676D679EE5}"/>
          </ac:picMkLst>
        </pc:picChg>
        <pc:picChg chg="add del mod">
          <ac:chgData name="Eduardo Savian" userId="83fefb37af455394" providerId="LiveId" clId="{9A1981E6-647E-46E3-B191-9D785131AAA8}" dt="2024-05-19T21:02:23.369" v="264" actId="478"/>
          <ac:picMkLst>
            <pc:docMk/>
            <pc:sldMk cId="3991824961" sldId="286"/>
            <ac:picMk id="10" creationId="{0789D6D2-BF12-C8E9-95DE-F45F0D93A007}"/>
          </ac:picMkLst>
        </pc:picChg>
        <pc:picChg chg="add mod">
          <ac:chgData name="Eduardo Savian" userId="83fefb37af455394" providerId="LiveId" clId="{9A1981E6-647E-46E3-B191-9D785131AAA8}" dt="2024-05-19T21:02:28.083" v="267" actId="1076"/>
          <ac:picMkLst>
            <pc:docMk/>
            <pc:sldMk cId="3991824961" sldId="286"/>
            <ac:picMk id="12" creationId="{4DEAB73A-87B7-8255-3803-50E7E3890C70}"/>
          </ac:picMkLst>
        </pc:picChg>
      </pc:sldChg>
      <pc:sldChg chg="addSp delSp modSp new mod">
        <pc:chgData name="Eduardo Savian" userId="83fefb37af455394" providerId="LiveId" clId="{9A1981E6-647E-46E3-B191-9D785131AAA8}" dt="2024-05-19T21:01:51.429" v="263" actId="1076"/>
        <pc:sldMkLst>
          <pc:docMk/>
          <pc:sldMk cId="1294687725" sldId="287"/>
        </pc:sldMkLst>
        <pc:spChg chg="mod">
          <ac:chgData name="Eduardo Savian" userId="83fefb37af455394" providerId="LiveId" clId="{9A1981E6-647E-46E3-B191-9D785131AAA8}" dt="2024-05-19T21:01:15.576" v="233" actId="20577"/>
          <ac:spMkLst>
            <pc:docMk/>
            <pc:sldMk cId="1294687725" sldId="287"/>
            <ac:spMk id="2" creationId="{0C4D557D-841D-EE21-AD99-939595785B15}"/>
          </ac:spMkLst>
        </pc:spChg>
        <pc:spChg chg="del">
          <ac:chgData name="Eduardo Savian" userId="83fefb37af455394" providerId="LiveId" clId="{9A1981E6-647E-46E3-B191-9D785131AAA8}" dt="2024-05-19T21:00:40.041" v="227" actId="22"/>
          <ac:spMkLst>
            <pc:docMk/>
            <pc:sldMk cId="1294687725" sldId="287"/>
            <ac:spMk id="3" creationId="{BFCA775C-F6DF-A56E-834F-FB4851986536}"/>
          </ac:spMkLst>
        </pc:spChg>
        <pc:picChg chg="add mod ord">
          <ac:chgData name="Eduardo Savian" userId="83fefb37af455394" providerId="LiveId" clId="{9A1981E6-647E-46E3-B191-9D785131AAA8}" dt="2024-05-19T21:00:40.041" v="227" actId="22"/>
          <ac:picMkLst>
            <pc:docMk/>
            <pc:sldMk cId="1294687725" sldId="287"/>
            <ac:picMk id="8" creationId="{392C68FC-6517-0A36-9744-F1742E06AB0D}"/>
          </ac:picMkLst>
        </pc:picChg>
        <pc:picChg chg="add mod">
          <ac:chgData name="Eduardo Savian" userId="83fefb37af455394" providerId="LiveId" clId="{9A1981E6-647E-46E3-B191-9D785131AAA8}" dt="2024-05-19T21:01:51.429" v="263" actId="1076"/>
          <ac:picMkLst>
            <pc:docMk/>
            <pc:sldMk cId="1294687725" sldId="287"/>
            <ac:picMk id="10" creationId="{DF55B392-581B-B50C-4D47-EEA480DB2CA4}"/>
          </ac:picMkLst>
        </pc:picChg>
      </pc:sldChg>
      <pc:sldChg chg="modSp new mod">
        <pc:chgData name="Eduardo Savian" userId="83fefb37af455394" providerId="LiveId" clId="{9A1981E6-647E-46E3-B191-9D785131AAA8}" dt="2024-05-19T21:18:05.208" v="1351" actId="20577"/>
        <pc:sldMkLst>
          <pc:docMk/>
          <pc:sldMk cId="682011853" sldId="288"/>
        </pc:sldMkLst>
        <pc:spChg chg="mod">
          <ac:chgData name="Eduardo Savian" userId="83fefb37af455394" providerId="LiveId" clId="{9A1981E6-647E-46E3-B191-9D785131AAA8}" dt="2024-05-19T21:02:55.058" v="283" actId="20577"/>
          <ac:spMkLst>
            <pc:docMk/>
            <pc:sldMk cId="682011853" sldId="288"/>
            <ac:spMk id="2" creationId="{A15344E5-EC54-8682-EEAD-C8DF9FB2E991}"/>
          </ac:spMkLst>
        </pc:spChg>
        <pc:spChg chg="mod">
          <ac:chgData name="Eduardo Savian" userId="83fefb37af455394" providerId="LiveId" clId="{9A1981E6-647E-46E3-B191-9D785131AAA8}" dt="2024-05-19T21:18:05.208" v="1351" actId="20577"/>
          <ac:spMkLst>
            <pc:docMk/>
            <pc:sldMk cId="682011853" sldId="288"/>
            <ac:spMk id="3" creationId="{43C7D91A-66C5-BDE9-BB03-2076380350DC}"/>
          </ac:spMkLst>
        </pc:spChg>
      </pc:sldChg>
      <pc:sldChg chg="addSp delSp modSp new mod">
        <pc:chgData name="Eduardo Savian" userId="83fefb37af455394" providerId="LiveId" clId="{9A1981E6-647E-46E3-B191-9D785131AAA8}" dt="2024-05-19T21:23:22.090" v="1511" actId="20577"/>
        <pc:sldMkLst>
          <pc:docMk/>
          <pc:sldMk cId="1633250534" sldId="289"/>
        </pc:sldMkLst>
        <pc:spChg chg="mod">
          <ac:chgData name="Eduardo Savian" userId="83fefb37af455394" providerId="LiveId" clId="{9A1981E6-647E-46E3-B191-9D785131AAA8}" dt="2024-05-19T21:23:22.090" v="1511" actId="20577"/>
          <ac:spMkLst>
            <pc:docMk/>
            <pc:sldMk cId="1633250534" sldId="289"/>
            <ac:spMk id="2" creationId="{6EDE9221-4B3E-09AF-8D68-C90DBD297EDB}"/>
          </ac:spMkLst>
        </pc:spChg>
        <pc:spChg chg="del mod">
          <ac:chgData name="Eduardo Savian" userId="83fefb37af455394" providerId="LiveId" clId="{9A1981E6-647E-46E3-B191-9D785131AAA8}" dt="2024-05-19T21:22:44.398" v="1470" actId="22"/>
          <ac:spMkLst>
            <pc:docMk/>
            <pc:sldMk cId="1633250534" sldId="289"/>
            <ac:spMk id="3" creationId="{CC0F73EE-60A1-0FDA-844F-16BD4803A836}"/>
          </ac:spMkLst>
        </pc:spChg>
        <pc:picChg chg="add mod ord">
          <ac:chgData name="Eduardo Savian" userId="83fefb37af455394" providerId="LiveId" clId="{9A1981E6-647E-46E3-B191-9D785131AAA8}" dt="2024-05-19T21:22:44.398" v="1470" actId="22"/>
          <ac:picMkLst>
            <pc:docMk/>
            <pc:sldMk cId="1633250534" sldId="289"/>
            <ac:picMk id="8" creationId="{D9594AA6-C487-FCBF-CE20-102664616D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do </a:t>
            </a:r>
            <a:r>
              <a:rPr lang="en-US" dirty="0" err="1"/>
              <a:t>caixeiro-viajante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Eduardo Savian, Marcos </a:t>
            </a:r>
            <a:r>
              <a:rPr lang="en-US" err="1"/>
              <a:t>Fehlauer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8CAD2-9DDE-089C-804B-2C64B520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Avaliar</a:t>
            </a:r>
            <a:r>
              <a:rPr lang="en-US" dirty="0"/>
              <a:t> e </a:t>
            </a:r>
            <a:r>
              <a:rPr lang="en-US" dirty="0" err="1"/>
              <a:t>selecionar</a:t>
            </a:r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3EC9AD9F-7270-A33C-E38D-15EF7CCE3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7143" y="2292350"/>
            <a:ext cx="5337701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63D68A-8A70-15BF-0E35-118ABD34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4141-6222-4A98-9E2C-E2DA1B11647A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5F38BF-707B-0FA8-22DC-A88D1274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C1679-AA60-928A-25E2-F9979EB6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4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D24BB-0999-0AAF-678F-D10B50C6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Cruzar</a:t>
            </a:r>
            <a:r>
              <a:rPr lang="en-US" dirty="0"/>
              <a:t> e </a:t>
            </a:r>
            <a:r>
              <a:rPr lang="en-US" dirty="0" err="1"/>
              <a:t>mutar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E617B-1B99-7ACC-ACF8-F02E391D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5E4-9A3F-484D-B176-5BB82CA36BBD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212F57-C5E5-AF0B-7BAB-F03AA281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8554D4-5C79-71D4-F8C8-12A61A7D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11</a:t>
            </a:fld>
            <a:endParaRPr lang="en-US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463571D5-C1DF-3EA6-1BF9-F91BEC7F2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739" y="2292350"/>
            <a:ext cx="5018509" cy="3636963"/>
          </a:xfrm>
        </p:spPr>
      </p:pic>
    </p:spTree>
    <p:extLst>
      <p:ext uri="{BB962C8B-B14F-4D97-AF65-F5344CB8AC3E}">
        <p14:creationId xmlns:p14="http://schemas.microsoft.com/office/powerpoint/2010/main" val="126301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08498-8E20-C6D7-FC57-74E054F8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Cruzar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BA198FA-67A4-CE3C-13E3-6E0A6C218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179" y="2292350"/>
            <a:ext cx="5835630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D423FD-3088-24DF-65C4-6E089852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968C-625B-47F0-B62F-EB6C249362F7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199B30-4980-2897-559F-CF804A24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BE1C25-ED5D-AF40-1210-C151D9A3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7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FF987-8F20-74C7-247F-F229A4E0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Cruzar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623DDB0-9C55-CAF5-34E3-D39F4FFCF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554" y="2292350"/>
            <a:ext cx="4598880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BA15A-85C9-6D56-8B0A-83BB510C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D82C-ACDE-4082-B9F6-A708B337CC1C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905869-2BEC-BA8A-AB17-C8C1D46F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746E7-E799-6D01-34E4-066C4E80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C20C9-27A2-74EE-63CF-C4BA494F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mutar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E437DA5-07E1-0C32-C2FC-E6EFBAA78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747" y="2292350"/>
            <a:ext cx="8140494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6ED2F7-E36F-2241-8F27-2DA7A0C8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877E-3FE5-4B59-B391-D231086725DA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EE8EE6-BA41-73A3-985E-3DC5924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591E3E-DF9B-1770-4961-944FD85D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Referências</a:t>
            </a:r>
            <a:r>
              <a:rPr lang="en-US"/>
              <a:t> </a:t>
            </a:r>
            <a:r>
              <a:rPr lang="en-US" err="1"/>
              <a:t>bibliográficas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/>
              <a:t>‌SHENDY, R. </a:t>
            </a:r>
            <a:r>
              <a:rPr lang="pt-BR" b="1" dirty="0" err="1"/>
              <a:t>Traveling</a:t>
            </a:r>
            <a:r>
              <a:rPr lang="pt-BR" b="1" dirty="0"/>
              <a:t> </a:t>
            </a:r>
            <a:r>
              <a:rPr lang="pt-BR" b="1" dirty="0" err="1"/>
              <a:t>Salesman</a:t>
            </a:r>
            <a:r>
              <a:rPr lang="pt-BR" b="1" dirty="0"/>
              <a:t> </a:t>
            </a:r>
            <a:r>
              <a:rPr lang="pt-BR" b="1" dirty="0" err="1"/>
              <a:t>Problem</a:t>
            </a:r>
            <a:r>
              <a:rPr lang="pt-BR" b="1" dirty="0"/>
              <a:t> (TSP) </a:t>
            </a:r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Genetic</a:t>
            </a:r>
            <a:r>
              <a:rPr lang="pt-BR" b="1" dirty="0"/>
              <a:t> </a:t>
            </a:r>
            <a:r>
              <a:rPr lang="pt-BR" b="1" dirty="0" err="1"/>
              <a:t>Algorithm</a:t>
            </a:r>
            <a:r>
              <a:rPr lang="pt-BR" b="1" dirty="0"/>
              <a:t> (Python)</a:t>
            </a:r>
            <a:r>
              <a:rPr lang="pt-BR" dirty="0"/>
              <a:t>. Disponível em: &lt;https://medium.com/</a:t>
            </a:r>
            <a:r>
              <a:rPr lang="pt-BR" dirty="0" err="1"/>
              <a:t>aimonks</a:t>
            </a:r>
            <a:r>
              <a:rPr lang="pt-BR" dirty="0"/>
              <a:t>/traveling-salesman-problem-tsp-using-genetic-algorithm-fea640713758&gt;.</a:t>
            </a:r>
            <a:endParaRPr lang="en-US" dirty="0">
              <a:ea typeface="+mn-lt"/>
              <a:cs typeface="+mn-lt"/>
            </a:endParaRPr>
          </a:p>
          <a:p>
            <a:r>
              <a:rPr lang="pt-BR" b="1" dirty="0" err="1"/>
              <a:t>Traveling</a:t>
            </a:r>
            <a:r>
              <a:rPr lang="pt-BR" b="1" dirty="0"/>
              <a:t> </a:t>
            </a:r>
            <a:r>
              <a:rPr lang="pt-BR" b="1" dirty="0" err="1"/>
              <a:t>Salesman</a:t>
            </a:r>
            <a:r>
              <a:rPr lang="pt-BR" b="1" dirty="0"/>
              <a:t> </a:t>
            </a:r>
            <a:r>
              <a:rPr lang="pt-BR" b="1" dirty="0" err="1"/>
              <a:t>Problem</a:t>
            </a:r>
            <a:r>
              <a:rPr lang="pt-BR" b="1" dirty="0"/>
              <a:t> </a:t>
            </a:r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Genetic</a:t>
            </a:r>
            <a:r>
              <a:rPr lang="pt-BR" b="1" dirty="0"/>
              <a:t> </a:t>
            </a:r>
            <a:r>
              <a:rPr lang="pt-BR" b="1" dirty="0" err="1"/>
              <a:t>Algorithm</a:t>
            </a:r>
            <a:r>
              <a:rPr lang="pt-BR" dirty="0"/>
              <a:t>.</a:t>
            </a:r>
            <a:r>
              <a:rPr lang="pt-BR" b="1" dirty="0"/>
              <a:t> </a:t>
            </a:r>
            <a:r>
              <a:rPr lang="pt-BR" dirty="0"/>
              <a:t>Disponível em: &lt;https://www.geeksforgeeks.org/</a:t>
            </a:r>
            <a:r>
              <a:rPr lang="pt-BR" dirty="0" err="1"/>
              <a:t>traveling-salesman-problem-using-genetic-algorithm</a:t>
            </a:r>
            <a:r>
              <a:rPr lang="pt-BR" dirty="0"/>
              <a:t>/&gt;.</a:t>
            </a:r>
          </a:p>
          <a:p>
            <a:r>
              <a:rPr lang="pt-BR" dirty="0"/>
              <a:t>WIKIPEDIA CONTRIBUTORS. </a:t>
            </a:r>
            <a:r>
              <a:rPr lang="pt-BR" b="1" dirty="0" err="1"/>
              <a:t>Genetic</a:t>
            </a:r>
            <a:r>
              <a:rPr lang="pt-BR" b="1" dirty="0"/>
              <a:t> </a:t>
            </a:r>
            <a:r>
              <a:rPr lang="pt-BR" b="1" dirty="0" err="1"/>
              <a:t>algorithm</a:t>
            </a:r>
            <a:r>
              <a:rPr lang="pt-BR" dirty="0"/>
              <a:t>. Disponível em: &lt;https://en.wikipedia.org/wiki/</a:t>
            </a:r>
            <a:r>
              <a:rPr lang="pt-BR" dirty="0" err="1"/>
              <a:t>Genetic_algorithm</a:t>
            </a:r>
            <a:r>
              <a:rPr lang="pt-BR" dirty="0"/>
              <a:t>&gt;.</a:t>
            </a:r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WIKIPEDIA CONTRIBUTORS. </a:t>
            </a:r>
            <a:r>
              <a:rPr lang="pt-BR" b="1" dirty="0" err="1">
                <a:ea typeface="+mn-lt"/>
                <a:cs typeface="+mn-lt"/>
              </a:rPr>
              <a:t>Travelling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salesman</a:t>
            </a:r>
            <a:r>
              <a:rPr lang="pt-BR" b="1" dirty="0">
                <a:ea typeface="+mn-lt"/>
                <a:cs typeface="+mn-lt"/>
              </a:rPr>
              <a:t> problem</a:t>
            </a:r>
            <a:r>
              <a:rPr lang="pt-BR" dirty="0">
                <a:ea typeface="+mn-lt"/>
                <a:cs typeface="+mn-lt"/>
              </a:rPr>
              <a:t>.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dirty="0">
                <a:ea typeface="+mn-lt"/>
                <a:cs typeface="+mn-lt"/>
              </a:rPr>
              <a:t>Disponível em: &lt;https://en.wikipedia.org/w/</a:t>
            </a:r>
            <a:r>
              <a:rPr lang="pt-BR" dirty="0" err="1">
                <a:ea typeface="+mn-lt"/>
                <a:cs typeface="+mn-lt"/>
              </a:rPr>
              <a:t>index.php?title</a:t>
            </a:r>
            <a:r>
              <a:rPr lang="pt-BR" dirty="0">
                <a:ea typeface="+mn-lt"/>
                <a:cs typeface="+mn-lt"/>
              </a:rPr>
              <a:t>=</a:t>
            </a:r>
            <a:r>
              <a:rPr lang="pt-BR" dirty="0" err="1">
                <a:ea typeface="+mn-lt"/>
                <a:cs typeface="+mn-lt"/>
              </a:rPr>
              <a:t>Travelling_salesman_problem&amp;oldid</a:t>
            </a:r>
            <a:r>
              <a:rPr lang="pt-BR" dirty="0">
                <a:ea typeface="+mn-lt"/>
                <a:cs typeface="+mn-lt"/>
              </a:rPr>
              <a:t>=1225477054&gt;.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err="1"/>
              <a:t>Obrigado</a:t>
            </a:r>
            <a:endParaRPr lang="pt-BR" sz="54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problema do caixeiro-viajante (PCV) é um problema que tenta determinar a menor rota para percorrer uma série de cidades (visitando uma única vez cada uma delas), retornando à cidade de origem. </a:t>
            </a:r>
          </a:p>
          <a:p>
            <a:r>
              <a:rPr lang="pt-BR" dirty="0"/>
              <a:t>Ele é um problema de otimização NP-difícil </a:t>
            </a:r>
          </a:p>
          <a:p>
            <a:r>
              <a:rPr lang="pt-BR" dirty="0"/>
              <a:t>O método dos algoritmos genéticos é utilizado devido à simplicidade de operação, eficácia pela determinação de um máximo global e aplicabilidade em problemas onde se desconhece o modelo matemático.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2A9E-C411-78B0-B6D7-66BA12C6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  <a:r>
              <a:rPr lang="en-US" dirty="0"/>
              <a:t> </a:t>
            </a:r>
            <a:r>
              <a:rPr lang="pt-BR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24DE-1396-458D-85D1-532A91E9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Bons em explorar uma vasta área do espaço de busca;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Ele não ficam facilmente presos em mínimos locais;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Combina boas soluções existentes para encontrar melhores soluções;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Pode ser lento para convergir para uma solução ótima;</a:t>
            </a:r>
            <a:endParaRPr lang="pt-BR" b="1" dirty="0"/>
          </a:p>
          <a:p>
            <a:pPr fontAlgn="base"/>
            <a:r>
              <a:rPr lang="pt-BR" dirty="0"/>
              <a:t>Não garantem encontrar a solução ótima;</a:t>
            </a:r>
          </a:p>
          <a:p>
            <a:pPr fontAlgn="base"/>
            <a:r>
              <a:rPr lang="pt-BR" dirty="0"/>
              <a:t>Pode ser computacionalmente caro, especialmente se forem necessárias muitas gerações para convergir para uma solução satisfatória.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74FB9-A974-FB88-32F9-BC9B373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9E8-3B98-4FD1-88D7-71179ABDB4AC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8279A-6988-1224-B19B-F9F009A1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E491F-9665-6FB1-1CCD-FAED2E8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0DC95-6DED-0B06-4866-9A327B99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rota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91ED59A-C284-10D8-1797-EE5D980B4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696" y="2292350"/>
            <a:ext cx="6218596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7A85B4-52ED-DFCF-EC44-2EA78D30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245C-8A59-463C-BE55-66F695F84485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9D7197-18FA-E3EA-1DA9-404B78A3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BDBCBF-11CD-8B50-97F7-25D7887C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038AE-6DAE-4693-4E65-A4F22297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Calcular</a:t>
            </a:r>
            <a:r>
              <a:rPr lang="en-US" dirty="0"/>
              <a:t> </a:t>
            </a:r>
            <a:r>
              <a:rPr lang="en-US" dirty="0" err="1"/>
              <a:t>distância</a:t>
            </a:r>
            <a:r>
              <a:rPr lang="en-US" dirty="0"/>
              <a:t> total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CA6771E-7559-E1AF-E87C-50A9B8DC9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387" y="2292350"/>
            <a:ext cx="6309214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18066-AFA7-4CF9-27AB-24B0BEC3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5178-ED8F-48E5-BE21-4A4BF18AEAF0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079F03-FF72-B08C-D51C-203DCEC7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FDF0F-36AF-FB61-77EC-7C4705A4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4C4A-0F2A-5071-F472-0ADCEA93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genético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4408A-360B-EF37-BFB7-5B8DC93B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DA9-E637-49AD-9C16-6A2326F8B3B6}" type="datetime1">
              <a:rPr lang="pt-BR"/>
              <a:t>07/06/2024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FBE2-670F-8500-1B3D-36A6B20F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56E7-DD39-08DF-99A3-55C77744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7D423C59-49F4-28E3-3A6D-8470B5A21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8" y="2478179"/>
            <a:ext cx="10691812" cy="3265305"/>
          </a:xfrm>
        </p:spPr>
      </p:pic>
    </p:spTree>
    <p:extLst>
      <p:ext uri="{BB962C8B-B14F-4D97-AF65-F5344CB8AC3E}">
        <p14:creationId xmlns:p14="http://schemas.microsoft.com/office/powerpoint/2010/main" val="254338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C38CA-78CA-617C-662A-6476B393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genético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A63EEB1-F07A-0F6E-F884-878695127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114" y="2292350"/>
            <a:ext cx="7247760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BF4FD5-F26D-1801-C9E4-C7E97A63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FF98-70D9-4BFC-9616-89C532510933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53058C-D257-D7C6-2D33-2061D1B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F88B74-7289-65A1-EC03-6DC0A46B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1CA99-D12D-0F24-630A-515A3426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população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6E7BE190-1A81-9DF9-990E-70344C132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607" y="2292350"/>
            <a:ext cx="8412773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D8CCB-9FC0-391B-CEA4-FA288AD7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7396-3A10-4BE7-9ADD-B66964E84016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B9D4F-694E-63D3-FE8D-C494B1FA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22D751-1B2E-7BBE-A4D4-C6FC04E5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8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0EFEA-8525-ED40-E65F-90BDBC87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Avaliar</a:t>
            </a:r>
            <a:r>
              <a:rPr lang="en-US" dirty="0"/>
              <a:t> e </a:t>
            </a:r>
            <a:r>
              <a:rPr lang="en-US" dirty="0" err="1"/>
              <a:t>selecionar</a:t>
            </a:r>
            <a:endParaRPr lang="pt-BR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5237F8DD-E55D-96E6-E151-86D7B9C73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294" y="2292350"/>
            <a:ext cx="9243400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71FF3-A50C-E7A7-9751-5FF7489C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C74-030F-420E-A197-6500961AA3BD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3A5969-A2F3-36EF-002E-434B0D63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39681C-FD7C-803E-0EE3-33971925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8814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352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Calisto MT</vt:lpstr>
      <vt:lpstr>Univers Condensed</vt:lpstr>
      <vt:lpstr>ChronicleVTI</vt:lpstr>
      <vt:lpstr>Problema do caixeiro-viajante  </vt:lpstr>
      <vt:lpstr>Introdução</vt:lpstr>
      <vt:lpstr>Pontos positos e negativos</vt:lpstr>
      <vt:lpstr>Encontrar melhor rota</vt:lpstr>
      <vt:lpstr>Calcular distância total</vt:lpstr>
      <vt:lpstr>Algoritmo genético</vt:lpstr>
      <vt:lpstr>Algoritmo genético</vt:lpstr>
      <vt:lpstr>Iniciar população</vt:lpstr>
      <vt:lpstr>Avaliar e selecionar</vt:lpstr>
      <vt:lpstr>Avaliar e selecionar</vt:lpstr>
      <vt:lpstr>Cruzar e mutar</vt:lpstr>
      <vt:lpstr>Cruzar</vt:lpstr>
      <vt:lpstr>Cruzar</vt:lpstr>
      <vt:lpstr>mutar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21</cp:revision>
  <dcterms:created xsi:type="dcterms:W3CDTF">2024-04-28T21:40:46Z</dcterms:created>
  <dcterms:modified xsi:type="dcterms:W3CDTF">2024-06-07T15:12:53Z</dcterms:modified>
</cp:coreProperties>
</file>