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5994fb9a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5994fb9a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5994fb9a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5994fb9a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5994fb9a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5994fb9a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5994fb9a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5994fb9a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994fb9a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994fb9a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5994fb9a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5994fb9a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5994fb9a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5994fb9a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 Black"/>
              <a:buChar char="●"/>
              <a:defRPr sz="5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7BF30"/>
          </a:solidFill>
          <a:ln cap="flat" cmpd="sng" w="9525">
            <a:solidFill>
              <a:srgbClr val="A7BF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93025" y="4628700"/>
            <a:ext cx="428125" cy="428125"/>
          </a:xfrm>
          <a:prstGeom prst="rect">
            <a:avLst/>
          </a:prstGeom>
          <a:noFill/>
          <a:ln cap="flat" cmpd="sng" w="9525">
            <a:solidFill>
              <a:srgbClr val="A7BF3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0600" y="4621838"/>
            <a:ext cx="441850" cy="441850"/>
          </a:xfrm>
          <a:prstGeom prst="rect">
            <a:avLst/>
          </a:prstGeom>
          <a:noFill/>
          <a:ln cap="flat" cmpd="sng" w="9525">
            <a:solidFill>
              <a:srgbClr val="A7BF3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3060825" y="1778850"/>
            <a:ext cx="342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RabbitMQ</a:t>
            </a:r>
            <a:endParaRPr sz="50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367" y="1896450"/>
            <a:ext cx="549572" cy="5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5650" y="2786250"/>
            <a:ext cx="4419601" cy="27058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90200" y="3231000"/>
            <a:ext cx="216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Eduardo Cabral</a:t>
            </a:r>
            <a:endParaRPr sz="19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6200" y="76200"/>
            <a:ext cx="1992300" cy="7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Índice</a:t>
            </a:r>
            <a:endParaRPr sz="35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pt-BR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Básico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pt-BR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 Queues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pt-BR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Publish/Subscribe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pt-BR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pt-BR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Topics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boto"/>
              <a:buChar char="●"/>
            </a:pPr>
            <a:r>
              <a:rPr lang="pt-BR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RPC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70548" y="495292"/>
            <a:ext cx="378274" cy="3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6200" y="76200"/>
            <a:ext cx="90699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Básico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55975" y="1028700"/>
            <a:ext cx="8632200" cy="21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Producer envia uma mensagem para a fila.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Fila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Guarda a mensagem até uma aplicação consumi-la.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Buffer de mensagens.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Consumer espera o recebimento das mensagens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175" y="3346800"/>
            <a:ext cx="3785875" cy="131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529948" y="519467"/>
            <a:ext cx="378274" cy="3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89900" y="1045700"/>
            <a:ext cx="8764200" cy="24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Os Workers (C1, C2) ficam observando a fila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Fácil de escalar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Método de distribuição de mensagens Round-robin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Confirmação de mensagem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Fair Dispatch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350" y="3564225"/>
            <a:ext cx="3965600" cy="13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76200" y="76200"/>
            <a:ext cx="90699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Work Queues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827323" y="475992"/>
            <a:ext cx="378274" cy="3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73850" y="1130150"/>
            <a:ext cx="8796300" cy="23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Producer entrega as mensagens para uma exchange do tipo fanout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exchange faz o trabalho de entregar para todas a filas que ela conhece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relação entre a exchange e a fila é chamada de binding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250" y="3545625"/>
            <a:ext cx="3527800" cy="11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76200" y="76200"/>
            <a:ext cx="90699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Publish/Subscribe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904323" y="514642"/>
            <a:ext cx="378274" cy="3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63925"/>
            <a:ext cx="8520600" cy="21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orna possível dar subscribe em somente um subset de mensagens.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Exchange do tipo direct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Binding Key e Routing Key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3325350"/>
            <a:ext cx="38862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76200" y="76200"/>
            <a:ext cx="90699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Routing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701998" y="553242"/>
            <a:ext cx="378274" cy="3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985225"/>
            <a:ext cx="8520600" cy="25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mais complexo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Exchange do tipo topic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baseia em múltiplos critérios para entregar as mensagens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Routing Key e Binding Key compostas de múltiplas palavras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850" y="3249513"/>
            <a:ext cx="4038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76200" y="76200"/>
            <a:ext cx="90699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Tópicos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677898" y="485667"/>
            <a:ext cx="378274" cy="3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975550"/>
            <a:ext cx="8520600" cy="29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cliente cria uma fila de callback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Reply To e Correlation Id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Fila rpc_queue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Servidor processa a solicitação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Cliente recebe o resultado e checa sua autenticidade baseado no Correlation Id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200" y="3522575"/>
            <a:ext cx="4213600" cy="14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76200" y="76200"/>
            <a:ext cx="90699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RPC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77623" y="495317"/>
            <a:ext cx="378274" cy="3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