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A6737-6272-42DE-3B7B-E15C30929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51A33F-2B65-416F-7343-B29C69322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70EE20-5F98-5EC7-45EB-77120C14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0D0E-49B0-0943-BE5E-AE3F1358215C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9240AA-814A-007E-9853-16E8118A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88C445-3879-9A75-DF9A-782F53B9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4546-631A-0F4F-859C-E2B54EB225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73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C053A-62A0-0168-33BE-1E6A6340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A71D99-D6CC-EE49-9ABF-9266D4662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25C962-8AA1-9E6A-7096-F59D52AB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0D0E-49B0-0943-BE5E-AE3F1358215C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C6A761-430D-B8D0-661D-83675D50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106F83-510C-0D57-70C3-82CC834B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4546-631A-0F4F-859C-E2B54EB225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4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6A8E5E-DBC5-85FC-F30D-7DE78B7D6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251EA3-F6D2-2AD5-44BA-5262563CB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EFF532-232E-1B2F-FAAF-EECBD155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0D0E-49B0-0943-BE5E-AE3F1358215C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E1A15B-8CF5-5A5E-A92D-51540CD0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3F441A-2E86-A935-1D17-7E25C307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4546-631A-0F4F-859C-E2B54EB225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89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B56BB-5A04-D856-F4A3-2A991856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BE7391-ACBE-F03D-616B-ED2884A6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F6E1A2-2AAB-5BDE-D855-32408E74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0D0E-49B0-0943-BE5E-AE3F1358215C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988D7F-5140-9E44-6C24-5CEA8991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EBE102-86F8-2043-0653-2B541A99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4546-631A-0F4F-859C-E2B54EB225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25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6391B-A6BF-AE69-EBB6-E8F895DA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53F04B-4381-0C3B-3750-940341BD6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DDD7B7-FE17-B173-A657-8F71024C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0D0E-49B0-0943-BE5E-AE3F1358215C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30AC9D-A30B-8E4D-579C-70FE04D3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C0DAD9-CC15-F894-3B7C-B517C349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4546-631A-0F4F-859C-E2B54EB225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40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A0976-E0BA-A2AB-CA3F-E353B666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9F6683-BADE-0298-847E-EE6EC5042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5A3165-3DAB-C801-D35A-3A2921BB6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A015C1-B527-9C45-9F69-C5590A7D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0D0E-49B0-0943-BE5E-AE3F1358215C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15FEAB-3755-F1DB-0DB4-AC5B56E3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075C7A-7EB3-8583-02C9-824A9217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4546-631A-0F4F-859C-E2B54EB225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50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39B83-90EF-F58E-1362-8B2291DB0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7F23B6-BAF3-8817-7E3E-DB0AF6C6D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20A625-0223-29CE-138F-E1C5FA420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1BB8EE-510A-3343-4B56-52BBFFB0D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D4501A-6F10-E80D-AA61-A27A1B569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ED611F-0E25-4E80-C528-F3239D32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0D0E-49B0-0943-BE5E-AE3F1358215C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E370E46-D406-DFDD-C7E3-1DF06113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ACC9DD8-698A-CB9C-B143-D9598E8F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4546-631A-0F4F-859C-E2B54EB225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2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A7173-09AB-A96A-30A9-8E75AA1C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7E41F3-C99C-CA3B-38C7-5AAAB3BC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0D0E-49B0-0943-BE5E-AE3F1358215C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D49DA2-002C-C885-2C17-8B27524A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BC5ECC-9164-BFB7-7E22-121F8B42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4546-631A-0F4F-859C-E2B54EB225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06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02AC349-030B-B721-16A2-32CDEB96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0D0E-49B0-0943-BE5E-AE3F1358215C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557AF3C-7C87-8700-3914-22E688D9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4A711C-26E9-1B26-C43B-0E3833F2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4546-631A-0F4F-859C-E2B54EB225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26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00387-509F-C45B-E759-B9D053E6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1E4D2-7920-B358-72D7-BDD31558A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E55E23-1471-FE17-5A7B-2D5737AF4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F2EB25-9D58-FD69-5D5D-25894D87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0D0E-49B0-0943-BE5E-AE3F1358215C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8ECD06-5771-EA5B-1D7B-BDC41D36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89310A-D6B3-19F7-FB24-2F8DDD46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4546-631A-0F4F-859C-E2B54EB225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78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8FC1E-2B7C-A198-FAB5-A1AAB09B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4F8C04-5A62-DFC7-6B95-7D62B42A9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8CCCE3-C750-DC10-7E30-BFCAF5370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9D82F8-DFB1-3C6D-95D7-115CA509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0D0E-49B0-0943-BE5E-AE3F1358215C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757081-780C-81B9-D836-CD077000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15114-04D9-AD84-D4B8-489A5067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4546-631A-0F4F-859C-E2B54EB225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51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D4F9714-5519-E74F-82E8-AE9CDC0D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76BDC4-CEB7-5AB3-7357-753AEFDD2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B8E3B0-141E-778C-010C-19B4AFE68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80D0E-49B0-0943-BE5E-AE3F1358215C}" type="datetimeFigureOut">
              <a:rPr lang="pt-BR" smtClean="0"/>
              <a:t>10/06/2023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A35748-B008-F6FB-19EC-EBCD6F43A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F8B905-7A4C-6955-C903-EB3346E6F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E4546-631A-0F4F-859C-E2B54EB225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26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CB88B62-66A2-F985-7E2E-BF3F8C0FA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447" y="1021976"/>
            <a:ext cx="2706797" cy="534117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D53723D-732A-7145-0B72-2592BAA7B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872" y="1021976"/>
            <a:ext cx="2706797" cy="5341172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AC6F8AD-B280-65E3-C803-534E47C4ECA9}"/>
              </a:ext>
            </a:extLst>
          </p:cNvPr>
          <p:cNvCxnSpPr/>
          <p:nvPr/>
        </p:nvCxnSpPr>
        <p:spPr>
          <a:xfrm>
            <a:off x="2947595" y="1194099"/>
            <a:ext cx="796066" cy="3711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1923749-56FC-72DA-64BE-8EC57553AF36}"/>
              </a:ext>
            </a:extLst>
          </p:cNvPr>
          <p:cNvCxnSpPr>
            <a:cxnSpLocks/>
          </p:cNvCxnSpPr>
          <p:nvPr/>
        </p:nvCxnSpPr>
        <p:spPr>
          <a:xfrm>
            <a:off x="2947595" y="1194099"/>
            <a:ext cx="1215614" cy="3711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E7C1B76-BD87-082B-94DA-2169E5AED8FE}"/>
              </a:ext>
            </a:extLst>
          </p:cNvPr>
          <p:cNvCxnSpPr>
            <a:cxnSpLocks/>
          </p:cNvCxnSpPr>
          <p:nvPr/>
        </p:nvCxnSpPr>
        <p:spPr>
          <a:xfrm>
            <a:off x="2947595" y="1194099"/>
            <a:ext cx="1734942" cy="3711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CFBE323-7C9D-400C-B3F3-2EC96A97DE7F}"/>
              </a:ext>
            </a:extLst>
          </p:cNvPr>
          <p:cNvSpPr/>
          <p:nvPr/>
        </p:nvSpPr>
        <p:spPr>
          <a:xfrm>
            <a:off x="8563517" y="1731978"/>
            <a:ext cx="150607" cy="1506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5AE922-FFDB-6668-9F5F-CA535C5C8907}"/>
              </a:ext>
            </a:extLst>
          </p:cNvPr>
          <p:cNvSpPr/>
          <p:nvPr/>
        </p:nvSpPr>
        <p:spPr>
          <a:xfrm>
            <a:off x="7300766" y="1731979"/>
            <a:ext cx="150607" cy="1506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7A58B3-0001-59B2-23A5-1EDCBA1F4F46}"/>
              </a:ext>
            </a:extLst>
          </p:cNvPr>
          <p:cNvSpPr/>
          <p:nvPr/>
        </p:nvSpPr>
        <p:spPr>
          <a:xfrm>
            <a:off x="8054365" y="1731978"/>
            <a:ext cx="150607" cy="1506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14CBFAB-1435-5CE0-BB0E-1D3060C65FEB}"/>
              </a:ext>
            </a:extLst>
          </p:cNvPr>
          <p:cNvSpPr txBox="1"/>
          <p:nvPr/>
        </p:nvSpPr>
        <p:spPr>
          <a:xfrm>
            <a:off x="3345628" y="5080319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0" i="0" dirty="0">
                <a:solidFill>
                  <a:srgbClr val="FFFF00"/>
                </a:solidFill>
                <a:effectLst/>
                <a:latin typeface="Helvetica Neue" panose="02000503000000020004" pitchFamily="2" charset="0"/>
              </a:rPr>
              <a:t>37</a:t>
            </a:r>
            <a:r>
              <a:rPr lang="pt-BR" sz="1600" dirty="0">
                <a:solidFill>
                  <a:srgbClr val="FFFF00"/>
                </a:solidFill>
              </a:rPr>
              <a:t>%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B33BAF-804D-5B19-0A43-72492C5387B4}"/>
              </a:ext>
            </a:extLst>
          </p:cNvPr>
          <p:cNvSpPr txBox="1"/>
          <p:nvPr/>
        </p:nvSpPr>
        <p:spPr>
          <a:xfrm>
            <a:off x="3910828" y="4935994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FF00"/>
                </a:solidFill>
              </a:rPr>
              <a:t>21%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10BD564-1E26-801E-D5D9-D08B284E84BB}"/>
              </a:ext>
            </a:extLst>
          </p:cNvPr>
          <p:cNvSpPr txBox="1"/>
          <p:nvPr/>
        </p:nvSpPr>
        <p:spPr>
          <a:xfrm>
            <a:off x="4438778" y="5075844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0" i="0" dirty="0">
                <a:solidFill>
                  <a:srgbClr val="FFFF00"/>
                </a:solidFill>
                <a:effectLst/>
                <a:latin typeface="Helvetica Neue" panose="02000503000000020004" pitchFamily="2" charset="0"/>
              </a:rPr>
              <a:t>41</a:t>
            </a:r>
            <a:r>
              <a:rPr lang="pt-BR" sz="1600" dirty="0">
                <a:solidFill>
                  <a:srgbClr val="FFFF00"/>
                </a:solidFill>
              </a:rPr>
              <a:t>%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CEEB29F-6F8D-2DA7-25FC-4DEE7793374C}"/>
              </a:ext>
            </a:extLst>
          </p:cNvPr>
          <p:cNvSpPr txBox="1"/>
          <p:nvPr/>
        </p:nvSpPr>
        <p:spPr>
          <a:xfrm>
            <a:off x="7096184" y="1952256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FF00"/>
                </a:solidFill>
                <a:latin typeface="Helvetica Neue" panose="02000503000000020004" pitchFamily="2" charset="0"/>
              </a:rPr>
              <a:t>12</a:t>
            </a:r>
            <a:r>
              <a:rPr lang="pt-BR" sz="1600" dirty="0">
                <a:solidFill>
                  <a:srgbClr val="FFFF00"/>
                </a:solidFill>
              </a:rPr>
              <a:t>%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FDF0377-580A-AB03-D983-A111C5982E67}"/>
              </a:ext>
            </a:extLst>
          </p:cNvPr>
          <p:cNvSpPr txBox="1"/>
          <p:nvPr/>
        </p:nvSpPr>
        <p:spPr>
          <a:xfrm>
            <a:off x="7820929" y="1952256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FF00"/>
                </a:solidFill>
                <a:latin typeface="Helvetica Neue" panose="02000503000000020004" pitchFamily="2" charset="0"/>
              </a:rPr>
              <a:t>9,6</a:t>
            </a:r>
            <a:r>
              <a:rPr lang="pt-BR" sz="1600" dirty="0">
                <a:solidFill>
                  <a:srgbClr val="FFFF00"/>
                </a:solidFill>
              </a:rPr>
              <a:t>%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B1AB92-1A76-A635-E6BA-7E5C6D4C38F5}"/>
              </a:ext>
            </a:extLst>
          </p:cNvPr>
          <p:cNvSpPr txBox="1"/>
          <p:nvPr/>
        </p:nvSpPr>
        <p:spPr>
          <a:xfrm>
            <a:off x="8435723" y="1882585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FF00"/>
                </a:solidFill>
                <a:latin typeface="Helvetica Neue" panose="02000503000000020004" pitchFamily="2" charset="0"/>
              </a:rPr>
              <a:t>7,5</a:t>
            </a:r>
            <a:r>
              <a:rPr lang="pt-BR" sz="1600" dirty="0">
                <a:solidFill>
                  <a:srgbClr val="FFFF00"/>
                </a:solidFill>
              </a:rPr>
              <a:t>%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DEE7DD-7129-2192-2778-D96642CBB514}"/>
              </a:ext>
            </a:extLst>
          </p:cNvPr>
          <p:cNvSpPr/>
          <p:nvPr/>
        </p:nvSpPr>
        <p:spPr>
          <a:xfrm>
            <a:off x="7300764" y="1226370"/>
            <a:ext cx="150607" cy="1506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9782F1-C68F-E12E-16CA-DEF15CD8D46D}"/>
              </a:ext>
            </a:extLst>
          </p:cNvPr>
          <p:cNvSpPr txBox="1"/>
          <p:nvPr/>
        </p:nvSpPr>
        <p:spPr>
          <a:xfrm>
            <a:off x="6816298" y="113239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FF00"/>
                </a:solidFill>
                <a:latin typeface="Helvetica Neue" panose="02000503000000020004" pitchFamily="2" charset="0"/>
              </a:rPr>
              <a:t>7</a:t>
            </a:r>
            <a:r>
              <a:rPr lang="pt-BR" sz="1600" dirty="0">
                <a:solidFill>
                  <a:srgbClr val="FFFF00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6302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CB88B62-66A2-F985-7E2E-BF3F8C0FA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447" y="1021976"/>
            <a:ext cx="2706797" cy="534117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D53723D-732A-7145-0B72-2592BAA7B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872" y="1021976"/>
            <a:ext cx="2706797" cy="5341172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AC6F8AD-B280-65E3-C803-534E47C4ECA9}"/>
              </a:ext>
            </a:extLst>
          </p:cNvPr>
          <p:cNvCxnSpPr/>
          <p:nvPr/>
        </p:nvCxnSpPr>
        <p:spPr>
          <a:xfrm>
            <a:off x="2947595" y="1194099"/>
            <a:ext cx="796066" cy="3711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CFBE323-7C9D-400C-B3F3-2EC96A97DE7F}"/>
              </a:ext>
            </a:extLst>
          </p:cNvPr>
          <p:cNvSpPr/>
          <p:nvPr/>
        </p:nvSpPr>
        <p:spPr>
          <a:xfrm>
            <a:off x="6761573" y="1731978"/>
            <a:ext cx="150607" cy="1506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5AE922-FFDB-6668-9F5F-CA535C5C8907}"/>
              </a:ext>
            </a:extLst>
          </p:cNvPr>
          <p:cNvSpPr/>
          <p:nvPr/>
        </p:nvSpPr>
        <p:spPr>
          <a:xfrm>
            <a:off x="7408346" y="1731979"/>
            <a:ext cx="150607" cy="1506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7A58B3-0001-59B2-23A5-1EDCBA1F4F46}"/>
              </a:ext>
            </a:extLst>
          </p:cNvPr>
          <p:cNvSpPr/>
          <p:nvPr/>
        </p:nvSpPr>
        <p:spPr>
          <a:xfrm>
            <a:off x="8441645" y="1731978"/>
            <a:ext cx="150607" cy="1506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14CBFAB-1435-5CE0-BB0E-1D3060C65FEB}"/>
              </a:ext>
            </a:extLst>
          </p:cNvPr>
          <p:cNvSpPr txBox="1"/>
          <p:nvPr/>
        </p:nvSpPr>
        <p:spPr>
          <a:xfrm>
            <a:off x="3345628" y="5080319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0" i="0" dirty="0">
                <a:solidFill>
                  <a:srgbClr val="FFFF00"/>
                </a:solidFill>
                <a:effectLst/>
                <a:latin typeface="Helvetica Neue" panose="02000503000000020004" pitchFamily="2" charset="0"/>
              </a:rPr>
              <a:t>37</a:t>
            </a:r>
            <a:r>
              <a:rPr lang="pt-BR" sz="1600" dirty="0">
                <a:solidFill>
                  <a:srgbClr val="FFFF00"/>
                </a:solidFill>
              </a:rPr>
              <a:t>%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CEEB29F-6F8D-2DA7-25FC-4DEE7793374C}"/>
              </a:ext>
            </a:extLst>
          </p:cNvPr>
          <p:cNvSpPr txBox="1"/>
          <p:nvPr/>
        </p:nvSpPr>
        <p:spPr>
          <a:xfrm>
            <a:off x="7203764" y="1952256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FF00"/>
                </a:solidFill>
                <a:latin typeface="Helvetica Neue" panose="02000503000000020004" pitchFamily="2" charset="0"/>
              </a:rPr>
              <a:t>5,1</a:t>
            </a:r>
            <a:r>
              <a:rPr lang="pt-BR" sz="1600" dirty="0">
                <a:solidFill>
                  <a:srgbClr val="FFFF00"/>
                </a:solidFill>
              </a:rPr>
              <a:t>%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FDF0377-580A-AB03-D983-A111C5982E67}"/>
              </a:ext>
            </a:extLst>
          </p:cNvPr>
          <p:cNvSpPr txBox="1"/>
          <p:nvPr/>
        </p:nvSpPr>
        <p:spPr>
          <a:xfrm>
            <a:off x="8208209" y="1952256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FF00"/>
                </a:solidFill>
                <a:latin typeface="Helvetica Neue" panose="02000503000000020004" pitchFamily="2" charset="0"/>
              </a:rPr>
              <a:t>4,0</a:t>
            </a:r>
            <a:r>
              <a:rPr lang="pt-BR" sz="1600" dirty="0">
                <a:solidFill>
                  <a:srgbClr val="FFFF00"/>
                </a:solidFill>
              </a:rPr>
              <a:t>%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B1AB92-1A76-A635-E6BA-7E5C6D4C38F5}"/>
              </a:ext>
            </a:extLst>
          </p:cNvPr>
          <p:cNvSpPr txBox="1"/>
          <p:nvPr/>
        </p:nvSpPr>
        <p:spPr>
          <a:xfrm>
            <a:off x="6633779" y="1882585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FF00"/>
                </a:solidFill>
                <a:latin typeface="Helvetica Neue" panose="02000503000000020004" pitchFamily="2" charset="0"/>
              </a:rPr>
              <a:t>3,8</a:t>
            </a:r>
            <a:r>
              <a:rPr lang="pt-BR" sz="1600" dirty="0">
                <a:solidFill>
                  <a:srgbClr val="FFFF00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93680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CB88B62-66A2-F985-7E2E-BF3F8C0FA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447" y="1021976"/>
            <a:ext cx="2706797" cy="534117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D53723D-732A-7145-0B72-2592BAA7B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872" y="1021976"/>
            <a:ext cx="2706797" cy="5341172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1923749-56FC-72DA-64BE-8EC57553AF36}"/>
              </a:ext>
            </a:extLst>
          </p:cNvPr>
          <p:cNvCxnSpPr>
            <a:cxnSpLocks/>
          </p:cNvCxnSpPr>
          <p:nvPr/>
        </p:nvCxnSpPr>
        <p:spPr>
          <a:xfrm>
            <a:off x="2947595" y="1194099"/>
            <a:ext cx="1215614" cy="3711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CFBE323-7C9D-400C-B3F3-2EC96A97DE7F}"/>
              </a:ext>
            </a:extLst>
          </p:cNvPr>
          <p:cNvSpPr/>
          <p:nvPr/>
        </p:nvSpPr>
        <p:spPr>
          <a:xfrm>
            <a:off x="8563517" y="1731978"/>
            <a:ext cx="150607" cy="1506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5AE922-FFDB-6668-9F5F-CA535C5C8907}"/>
              </a:ext>
            </a:extLst>
          </p:cNvPr>
          <p:cNvSpPr/>
          <p:nvPr/>
        </p:nvSpPr>
        <p:spPr>
          <a:xfrm>
            <a:off x="7300766" y="1731979"/>
            <a:ext cx="150607" cy="1506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7A58B3-0001-59B2-23A5-1EDCBA1F4F46}"/>
              </a:ext>
            </a:extLst>
          </p:cNvPr>
          <p:cNvSpPr/>
          <p:nvPr/>
        </p:nvSpPr>
        <p:spPr>
          <a:xfrm>
            <a:off x="7979059" y="1731978"/>
            <a:ext cx="150607" cy="1506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B33BAF-804D-5B19-0A43-72492C5387B4}"/>
              </a:ext>
            </a:extLst>
          </p:cNvPr>
          <p:cNvSpPr txBox="1"/>
          <p:nvPr/>
        </p:nvSpPr>
        <p:spPr>
          <a:xfrm>
            <a:off x="3910828" y="4935994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FF00"/>
                </a:solidFill>
              </a:rPr>
              <a:t>21%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CEEB29F-6F8D-2DA7-25FC-4DEE7793374C}"/>
              </a:ext>
            </a:extLst>
          </p:cNvPr>
          <p:cNvSpPr txBox="1"/>
          <p:nvPr/>
        </p:nvSpPr>
        <p:spPr>
          <a:xfrm>
            <a:off x="7096184" y="1952256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FF00"/>
                </a:solidFill>
                <a:latin typeface="Helvetica Neue" panose="02000503000000020004" pitchFamily="2" charset="0"/>
              </a:rPr>
              <a:t>1,7</a:t>
            </a:r>
            <a:r>
              <a:rPr lang="pt-BR" sz="1600" dirty="0">
                <a:solidFill>
                  <a:srgbClr val="FFFF00"/>
                </a:solidFill>
              </a:rPr>
              <a:t>%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FDF0377-580A-AB03-D983-A111C5982E67}"/>
              </a:ext>
            </a:extLst>
          </p:cNvPr>
          <p:cNvSpPr txBox="1"/>
          <p:nvPr/>
        </p:nvSpPr>
        <p:spPr>
          <a:xfrm>
            <a:off x="7745623" y="1952256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FF00"/>
                </a:solidFill>
                <a:latin typeface="Helvetica Neue" panose="02000503000000020004" pitchFamily="2" charset="0"/>
              </a:rPr>
              <a:t>3,1</a:t>
            </a:r>
            <a:r>
              <a:rPr lang="pt-BR" sz="1600" dirty="0">
                <a:solidFill>
                  <a:srgbClr val="FFFF00"/>
                </a:solidFill>
              </a:rPr>
              <a:t>%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B1AB92-1A76-A635-E6BA-7E5C6D4C38F5}"/>
              </a:ext>
            </a:extLst>
          </p:cNvPr>
          <p:cNvSpPr txBox="1"/>
          <p:nvPr/>
        </p:nvSpPr>
        <p:spPr>
          <a:xfrm>
            <a:off x="8435723" y="1882585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FF00"/>
                </a:solidFill>
                <a:latin typeface="Helvetica Neue" panose="02000503000000020004" pitchFamily="2" charset="0"/>
              </a:rPr>
              <a:t>1,8</a:t>
            </a:r>
            <a:r>
              <a:rPr lang="pt-BR" sz="1600" dirty="0">
                <a:solidFill>
                  <a:srgbClr val="FFFF00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81145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CB88B62-66A2-F985-7E2E-BF3F8C0FA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447" y="1021976"/>
            <a:ext cx="2706797" cy="534117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D53723D-732A-7145-0B72-2592BAA7B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872" y="1021976"/>
            <a:ext cx="2706797" cy="5341172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E7C1B76-BD87-082B-94DA-2169E5AED8FE}"/>
              </a:ext>
            </a:extLst>
          </p:cNvPr>
          <p:cNvCxnSpPr>
            <a:cxnSpLocks/>
          </p:cNvCxnSpPr>
          <p:nvPr/>
        </p:nvCxnSpPr>
        <p:spPr>
          <a:xfrm>
            <a:off x="2947595" y="1194099"/>
            <a:ext cx="1734942" cy="3711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CFBE323-7C9D-400C-B3F3-2EC96A97DE7F}"/>
              </a:ext>
            </a:extLst>
          </p:cNvPr>
          <p:cNvSpPr/>
          <p:nvPr/>
        </p:nvSpPr>
        <p:spPr>
          <a:xfrm>
            <a:off x="8582986" y="1731978"/>
            <a:ext cx="150607" cy="1506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5AE922-FFDB-6668-9F5F-CA535C5C8907}"/>
              </a:ext>
            </a:extLst>
          </p:cNvPr>
          <p:cNvSpPr/>
          <p:nvPr/>
        </p:nvSpPr>
        <p:spPr>
          <a:xfrm>
            <a:off x="7300766" y="1731979"/>
            <a:ext cx="150607" cy="1506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7A58B3-0001-59B2-23A5-1EDCBA1F4F46}"/>
              </a:ext>
            </a:extLst>
          </p:cNvPr>
          <p:cNvSpPr/>
          <p:nvPr/>
        </p:nvSpPr>
        <p:spPr>
          <a:xfrm>
            <a:off x="8054365" y="1731978"/>
            <a:ext cx="150607" cy="1506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10BD564-1E26-801E-D5D9-D08B284E84BB}"/>
              </a:ext>
            </a:extLst>
          </p:cNvPr>
          <p:cNvSpPr txBox="1"/>
          <p:nvPr/>
        </p:nvSpPr>
        <p:spPr>
          <a:xfrm>
            <a:off x="4438778" y="5075844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0" i="0" dirty="0">
                <a:solidFill>
                  <a:srgbClr val="FFFF00"/>
                </a:solidFill>
                <a:effectLst/>
                <a:latin typeface="Helvetica Neue" panose="02000503000000020004" pitchFamily="2" charset="0"/>
              </a:rPr>
              <a:t>41</a:t>
            </a:r>
            <a:r>
              <a:rPr lang="pt-BR" sz="1600" dirty="0">
                <a:solidFill>
                  <a:srgbClr val="FFFF00"/>
                </a:solidFill>
              </a:rPr>
              <a:t>%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CEEB29F-6F8D-2DA7-25FC-4DEE7793374C}"/>
              </a:ext>
            </a:extLst>
          </p:cNvPr>
          <p:cNvSpPr txBox="1"/>
          <p:nvPr/>
        </p:nvSpPr>
        <p:spPr>
          <a:xfrm>
            <a:off x="7096184" y="1952256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FF00"/>
                </a:solidFill>
                <a:latin typeface="Helvetica Neue" panose="02000503000000020004" pitchFamily="2" charset="0"/>
              </a:rPr>
              <a:t>5,1</a:t>
            </a:r>
            <a:r>
              <a:rPr lang="pt-BR" sz="1600" dirty="0">
                <a:solidFill>
                  <a:srgbClr val="FFFF00"/>
                </a:solidFill>
              </a:rPr>
              <a:t>%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FDF0377-580A-AB03-D983-A111C5982E67}"/>
              </a:ext>
            </a:extLst>
          </p:cNvPr>
          <p:cNvSpPr txBox="1"/>
          <p:nvPr/>
        </p:nvSpPr>
        <p:spPr>
          <a:xfrm>
            <a:off x="7820929" y="1952256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FF00"/>
                </a:solidFill>
                <a:latin typeface="Helvetica Neue" panose="02000503000000020004" pitchFamily="2" charset="0"/>
              </a:rPr>
              <a:t>3,3</a:t>
            </a:r>
            <a:r>
              <a:rPr lang="pt-BR" sz="1600" dirty="0">
                <a:solidFill>
                  <a:srgbClr val="FFFF00"/>
                </a:solidFill>
              </a:rPr>
              <a:t>%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B1AB92-1A76-A635-E6BA-7E5C6D4C38F5}"/>
              </a:ext>
            </a:extLst>
          </p:cNvPr>
          <p:cNvSpPr txBox="1"/>
          <p:nvPr/>
        </p:nvSpPr>
        <p:spPr>
          <a:xfrm>
            <a:off x="8455192" y="1882585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FF00"/>
                </a:solidFill>
                <a:latin typeface="Helvetica Neue" panose="02000503000000020004" pitchFamily="2" charset="0"/>
              </a:rPr>
              <a:t>3,1</a:t>
            </a:r>
            <a:r>
              <a:rPr lang="pt-BR" sz="1600" dirty="0">
                <a:solidFill>
                  <a:srgbClr val="FFFF00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769489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38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Martins</dc:creator>
  <cp:lastModifiedBy>Alexandre Martins</cp:lastModifiedBy>
  <cp:revision>1</cp:revision>
  <dcterms:created xsi:type="dcterms:W3CDTF">2023-06-10T18:05:38Z</dcterms:created>
  <dcterms:modified xsi:type="dcterms:W3CDTF">2023-06-10T22:19:02Z</dcterms:modified>
</cp:coreProperties>
</file>