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EC5D5-2CC3-41BC-844D-92F76CE178C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8C8C41E-F48F-482D-A385-5225C03159CC}">
      <dgm:prSet custT="1"/>
      <dgm:spPr/>
      <dgm:t>
        <a:bodyPr/>
        <a:lstStyle/>
        <a:p>
          <a:r>
            <a:rPr lang="pt-BR" sz="2400" dirty="0">
              <a:solidFill>
                <a:schemeClr val="tx1"/>
              </a:solidFill>
            </a:rPr>
            <a:t>Introdução</a:t>
          </a:r>
          <a:endParaRPr lang="en-US" sz="2400" dirty="0">
            <a:solidFill>
              <a:schemeClr val="tx1"/>
            </a:solidFill>
          </a:endParaRPr>
        </a:p>
      </dgm:t>
    </dgm:pt>
    <dgm:pt modelId="{F32F9BE1-C6CE-44AC-A43B-040F98609EF2}" type="parTrans" cxnId="{B470A061-1440-4C1A-9C59-47F825ABD718}">
      <dgm:prSet/>
      <dgm:spPr/>
      <dgm:t>
        <a:bodyPr/>
        <a:lstStyle/>
        <a:p>
          <a:endParaRPr lang="en-US"/>
        </a:p>
      </dgm:t>
    </dgm:pt>
    <dgm:pt modelId="{EC7E7DEA-B1E2-4A57-B991-1864DB0C6610}" type="sibTrans" cxnId="{B470A061-1440-4C1A-9C59-47F825ABD718}">
      <dgm:prSet/>
      <dgm:spPr/>
      <dgm:t>
        <a:bodyPr/>
        <a:lstStyle/>
        <a:p>
          <a:endParaRPr lang="en-US"/>
        </a:p>
      </dgm:t>
    </dgm:pt>
    <dgm:pt modelId="{0ADE650F-50E3-45E0-A35F-A670DC2358A9}">
      <dgm:prSet custT="1"/>
      <dgm:spPr/>
      <dgm:t>
        <a:bodyPr/>
        <a:lstStyle/>
        <a:p>
          <a:r>
            <a:rPr lang="pt-BR" sz="2400" dirty="0">
              <a:solidFill>
                <a:schemeClr val="tx1"/>
              </a:solidFill>
            </a:rPr>
            <a:t>Projeto</a:t>
          </a:r>
          <a:endParaRPr lang="en-US" sz="2400" dirty="0">
            <a:solidFill>
              <a:schemeClr val="tx1"/>
            </a:solidFill>
          </a:endParaRPr>
        </a:p>
      </dgm:t>
    </dgm:pt>
    <dgm:pt modelId="{FBE0BEDE-BAD6-4FED-8E26-544C05848854}" type="parTrans" cxnId="{839B18E9-302E-443D-9043-58E246510538}">
      <dgm:prSet/>
      <dgm:spPr/>
      <dgm:t>
        <a:bodyPr/>
        <a:lstStyle/>
        <a:p>
          <a:endParaRPr lang="en-US"/>
        </a:p>
      </dgm:t>
    </dgm:pt>
    <dgm:pt modelId="{31D58B01-7A7D-4E9B-8A35-151579C00C42}" type="sibTrans" cxnId="{839B18E9-302E-443D-9043-58E246510538}">
      <dgm:prSet/>
      <dgm:spPr/>
      <dgm:t>
        <a:bodyPr/>
        <a:lstStyle/>
        <a:p>
          <a:endParaRPr lang="en-US"/>
        </a:p>
      </dgm:t>
    </dgm:pt>
    <dgm:pt modelId="{DC044C3C-3BF2-47AA-BBD1-B7075AF6DDBA}">
      <dgm:prSet custT="1"/>
      <dgm:spPr/>
      <dgm:t>
        <a:bodyPr/>
        <a:lstStyle/>
        <a:p>
          <a:r>
            <a:rPr lang="pt-BR" sz="2400" dirty="0">
              <a:solidFill>
                <a:schemeClr val="tx1"/>
              </a:solidFill>
            </a:rPr>
            <a:t>Proposta para coleta de dados</a:t>
          </a:r>
          <a:endParaRPr lang="en-US" sz="2400" dirty="0">
            <a:solidFill>
              <a:schemeClr val="tx1"/>
            </a:solidFill>
          </a:endParaRPr>
        </a:p>
      </dgm:t>
    </dgm:pt>
    <dgm:pt modelId="{952B6601-3EEE-44B5-A5B9-A4B8D89D1651}" type="parTrans" cxnId="{1261D07C-4968-4A3B-99DB-3B354888E4AA}">
      <dgm:prSet/>
      <dgm:spPr/>
      <dgm:t>
        <a:bodyPr/>
        <a:lstStyle/>
        <a:p>
          <a:endParaRPr lang="en-US"/>
        </a:p>
      </dgm:t>
    </dgm:pt>
    <dgm:pt modelId="{AC1A6804-3D81-46E7-9BE8-C22169D915B1}" type="sibTrans" cxnId="{1261D07C-4968-4A3B-99DB-3B354888E4AA}">
      <dgm:prSet/>
      <dgm:spPr/>
      <dgm:t>
        <a:bodyPr/>
        <a:lstStyle/>
        <a:p>
          <a:endParaRPr lang="en-US"/>
        </a:p>
      </dgm:t>
    </dgm:pt>
    <dgm:pt modelId="{418F34FB-C6E3-476F-BC12-87DBB34C9AC4}">
      <dgm:prSet custT="1"/>
      <dgm:spPr/>
      <dgm:t>
        <a:bodyPr/>
        <a:lstStyle/>
        <a:p>
          <a:r>
            <a:rPr lang="pt-BR" sz="2400" dirty="0">
              <a:solidFill>
                <a:schemeClr val="tx1"/>
              </a:solidFill>
            </a:rPr>
            <a:t>Desenvolvimento</a:t>
          </a:r>
          <a:endParaRPr lang="en-US" sz="2400" dirty="0">
            <a:solidFill>
              <a:schemeClr val="tx1"/>
            </a:solidFill>
          </a:endParaRPr>
        </a:p>
      </dgm:t>
    </dgm:pt>
    <dgm:pt modelId="{6C917065-CF8A-44F2-BDCE-537DF82E6B08}" type="parTrans" cxnId="{F4C8757D-7297-4930-B192-5B7CEDADCE74}">
      <dgm:prSet/>
      <dgm:spPr/>
      <dgm:t>
        <a:bodyPr/>
        <a:lstStyle/>
        <a:p>
          <a:endParaRPr lang="en-US"/>
        </a:p>
      </dgm:t>
    </dgm:pt>
    <dgm:pt modelId="{F3E050C9-E1AF-4A52-9782-AE9FBFCC6A3F}" type="sibTrans" cxnId="{F4C8757D-7297-4930-B192-5B7CEDADCE74}">
      <dgm:prSet/>
      <dgm:spPr/>
      <dgm:t>
        <a:bodyPr/>
        <a:lstStyle/>
        <a:p>
          <a:endParaRPr lang="en-US"/>
        </a:p>
      </dgm:t>
    </dgm:pt>
    <dgm:pt modelId="{87225500-629A-4BEB-93E3-E82D2AA6B8C5}">
      <dgm:prSet custT="1"/>
      <dgm:spPr/>
      <dgm:t>
        <a:bodyPr/>
        <a:lstStyle/>
        <a:p>
          <a:r>
            <a:rPr lang="pt-BR" sz="2400" dirty="0"/>
            <a:t>Adicionando e configurando </a:t>
          </a:r>
          <a:r>
            <a:rPr lang="pt-BR" sz="2400" dirty="0" err="1"/>
            <a:t>Raspberry</a:t>
          </a:r>
          <a:r>
            <a:rPr lang="pt-BR" sz="2400" dirty="0"/>
            <a:t> </a:t>
          </a:r>
          <a:r>
            <a:rPr lang="pt-BR" sz="2400" dirty="0" err="1"/>
            <a:t>pi</a:t>
          </a:r>
          <a:endParaRPr lang="en-US" sz="2400" dirty="0"/>
        </a:p>
      </dgm:t>
    </dgm:pt>
    <dgm:pt modelId="{565DEFFB-584D-4934-8E72-2B16E292EE11}" type="parTrans" cxnId="{1EE99F94-7E47-42A8-9F3B-DD9917703DC8}">
      <dgm:prSet/>
      <dgm:spPr/>
      <dgm:t>
        <a:bodyPr/>
        <a:lstStyle/>
        <a:p>
          <a:endParaRPr lang="en-US"/>
        </a:p>
      </dgm:t>
    </dgm:pt>
    <dgm:pt modelId="{F823982D-9B45-4B8F-93FF-A5A37E09C0C4}" type="sibTrans" cxnId="{1EE99F94-7E47-42A8-9F3B-DD9917703DC8}">
      <dgm:prSet/>
      <dgm:spPr/>
      <dgm:t>
        <a:bodyPr/>
        <a:lstStyle/>
        <a:p>
          <a:endParaRPr lang="en-US"/>
        </a:p>
      </dgm:t>
    </dgm:pt>
    <dgm:pt modelId="{76468D58-8A3F-4FF4-BD50-FB2CF88A9A01}">
      <dgm:prSet custT="1"/>
      <dgm:spPr/>
      <dgm:t>
        <a:bodyPr/>
        <a:lstStyle/>
        <a:p>
          <a:r>
            <a:rPr lang="pt-BR" sz="2400" dirty="0"/>
            <a:t>Adicionando e configurando Smartphone</a:t>
          </a:r>
          <a:endParaRPr lang="en-US" sz="2400" dirty="0"/>
        </a:p>
      </dgm:t>
    </dgm:pt>
    <dgm:pt modelId="{AE24C0C3-9527-4D84-A646-C5541D215F49}" type="parTrans" cxnId="{6810C222-5F70-4499-A02E-66B286694995}">
      <dgm:prSet/>
      <dgm:spPr/>
      <dgm:t>
        <a:bodyPr/>
        <a:lstStyle/>
        <a:p>
          <a:endParaRPr lang="en-US"/>
        </a:p>
      </dgm:t>
    </dgm:pt>
    <dgm:pt modelId="{1294CC7B-1E20-44C6-A858-139C3F2C5853}" type="sibTrans" cxnId="{6810C222-5F70-4499-A02E-66B286694995}">
      <dgm:prSet/>
      <dgm:spPr/>
      <dgm:t>
        <a:bodyPr/>
        <a:lstStyle/>
        <a:p>
          <a:endParaRPr lang="en-US"/>
        </a:p>
      </dgm:t>
    </dgm:pt>
    <dgm:pt modelId="{EDDFFA54-90A5-4734-AEA1-0DEFC04EED69}">
      <dgm:prSet custT="1"/>
      <dgm:spPr/>
      <dgm:t>
        <a:bodyPr/>
        <a:lstStyle/>
        <a:p>
          <a:r>
            <a:rPr lang="pt-BR" sz="2400" dirty="0"/>
            <a:t>Protótipos de tela</a:t>
          </a:r>
          <a:endParaRPr lang="en-US" sz="2400" dirty="0"/>
        </a:p>
      </dgm:t>
    </dgm:pt>
    <dgm:pt modelId="{378DAEB3-1747-45BB-B838-225D81FBD281}" type="parTrans" cxnId="{78BE0F35-5025-47F2-A80A-7CAD2A2032DB}">
      <dgm:prSet/>
      <dgm:spPr/>
      <dgm:t>
        <a:bodyPr/>
        <a:lstStyle/>
        <a:p>
          <a:endParaRPr lang="en-US"/>
        </a:p>
      </dgm:t>
    </dgm:pt>
    <dgm:pt modelId="{BFCE32A0-3F16-4013-A9B2-21146BE375AE}" type="sibTrans" cxnId="{78BE0F35-5025-47F2-A80A-7CAD2A2032DB}">
      <dgm:prSet/>
      <dgm:spPr/>
      <dgm:t>
        <a:bodyPr/>
        <a:lstStyle/>
        <a:p>
          <a:endParaRPr lang="en-US"/>
        </a:p>
      </dgm:t>
    </dgm:pt>
    <dgm:pt modelId="{507E0B22-219C-424C-93A2-D77A7873E62E}">
      <dgm:prSet custT="1"/>
      <dgm:spPr/>
      <dgm:t>
        <a:bodyPr/>
        <a:lstStyle/>
        <a:p>
          <a:r>
            <a:rPr lang="pt-BR" sz="2400" dirty="0"/>
            <a:t>Considerações Finais</a:t>
          </a:r>
          <a:endParaRPr lang="en-US" sz="2400" dirty="0"/>
        </a:p>
      </dgm:t>
    </dgm:pt>
    <dgm:pt modelId="{DF86E108-AD7A-4068-83DD-4E5F33A22D7A}" type="parTrans" cxnId="{73182A24-4EC2-4F79-90F6-7CD470C81B2F}">
      <dgm:prSet/>
      <dgm:spPr/>
      <dgm:t>
        <a:bodyPr/>
        <a:lstStyle/>
        <a:p>
          <a:endParaRPr lang="en-US"/>
        </a:p>
      </dgm:t>
    </dgm:pt>
    <dgm:pt modelId="{6CD94648-B118-4F9F-8DE0-24257A1AC291}" type="sibTrans" cxnId="{73182A24-4EC2-4F79-90F6-7CD470C81B2F}">
      <dgm:prSet/>
      <dgm:spPr/>
      <dgm:t>
        <a:bodyPr/>
        <a:lstStyle/>
        <a:p>
          <a:endParaRPr lang="en-US"/>
        </a:p>
      </dgm:t>
    </dgm:pt>
    <dgm:pt modelId="{9CEA11E8-E3EF-4528-B530-5A9539C700EA}" type="pres">
      <dgm:prSet presAssocID="{FD1EC5D5-2CC3-41BC-844D-92F76CE178C3}" presName="root" presStyleCnt="0">
        <dgm:presLayoutVars>
          <dgm:dir/>
          <dgm:resizeHandles val="exact"/>
        </dgm:presLayoutVars>
      </dgm:prSet>
      <dgm:spPr/>
    </dgm:pt>
    <dgm:pt modelId="{3CBA3CA7-466C-40F4-B94B-2766C9882A1C}" type="pres">
      <dgm:prSet presAssocID="{F8C8C41E-F48F-482D-A385-5225C03159CC}" presName="compNode" presStyleCnt="0"/>
      <dgm:spPr/>
    </dgm:pt>
    <dgm:pt modelId="{2D3AB2BF-A841-4115-BFE1-FCDBDB628FBE}" type="pres">
      <dgm:prSet presAssocID="{F8C8C41E-F48F-482D-A385-5225C03159CC}" presName="bgRect" presStyleLbl="bgShp" presStyleIdx="0" presStyleCnt="8"/>
      <dgm:spPr/>
    </dgm:pt>
    <dgm:pt modelId="{5664E7E8-DF76-4804-B2AD-9EBB89B3FDFB}" type="pres">
      <dgm:prSet presAssocID="{F8C8C41E-F48F-482D-A385-5225C03159C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B056D377-2BEF-47FE-8BF0-05E185122459}" type="pres">
      <dgm:prSet presAssocID="{F8C8C41E-F48F-482D-A385-5225C03159CC}" presName="spaceRect" presStyleCnt="0"/>
      <dgm:spPr/>
    </dgm:pt>
    <dgm:pt modelId="{AC44D9FA-2511-4A0A-BB11-4BFEA84D3BF5}" type="pres">
      <dgm:prSet presAssocID="{F8C8C41E-F48F-482D-A385-5225C03159CC}" presName="parTx" presStyleLbl="revTx" presStyleIdx="0" presStyleCnt="8">
        <dgm:presLayoutVars>
          <dgm:chMax val="0"/>
          <dgm:chPref val="0"/>
        </dgm:presLayoutVars>
      </dgm:prSet>
      <dgm:spPr/>
    </dgm:pt>
    <dgm:pt modelId="{59DE4E8B-ABB6-46E7-983C-F6FB75626A95}" type="pres">
      <dgm:prSet presAssocID="{EC7E7DEA-B1E2-4A57-B991-1864DB0C6610}" presName="sibTrans" presStyleCnt="0"/>
      <dgm:spPr/>
    </dgm:pt>
    <dgm:pt modelId="{143D7099-ABC0-46DE-B2E6-EA92AB9F0FC0}" type="pres">
      <dgm:prSet presAssocID="{0ADE650F-50E3-45E0-A35F-A670DC2358A9}" presName="compNode" presStyleCnt="0"/>
      <dgm:spPr/>
    </dgm:pt>
    <dgm:pt modelId="{85C18B8A-BFDE-40F3-B316-60B61277834C}" type="pres">
      <dgm:prSet presAssocID="{0ADE650F-50E3-45E0-A35F-A670DC2358A9}" presName="bgRect" presStyleLbl="bgShp" presStyleIdx="1" presStyleCnt="8"/>
      <dgm:spPr/>
    </dgm:pt>
    <dgm:pt modelId="{6036A8BF-04FE-49CD-A88C-F99F85F0A51B}" type="pres">
      <dgm:prSet presAssocID="{0ADE650F-50E3-45E0-A35F-A670DC2358A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F65DB20F-9517-47C0-AE0B-4B0853B60FF6}" type="pres">
      <dgm:prSet presAssocID="{0ADE650F-50E3-45E0-A35F-A670DC2358A9}" presName="spaceRect" presStyleCnt="0"/>
      <dgm:spPr/>
    </dgm:pt>
    <dgm:pt modelId="{DC68F951-0055-45B5-A4B1-1E6D2BA45316}" type="pres">
      <dgm:prSet presAssocID="{0ADE650F-50E3-45E0-A35F-A670DC2358A9}" presName="parTx" presStyleLbl="revTx" presStyleIdx="1" presStyleCnt="8">
        <dgm:presLayoutVars>
          <dgm:chMax val="0"/>
          <dgm:chPref val="0"/>
        </dgm:presLayoutVars>
      </dgm:prSet>
      <dgm:spPr/>
    </dgm:pt>
    <dgm:pt modelId="{70C2BE0F-7AF6-4461-9581-C9984770B8BD}" type="pres">
      <dgm:prSet presAssocID="{31D58B01-7A7D-4E9B-8A35-151579C00C42}" presName="sibTrans" presStyleCnt="0"/>
      <dgm:spPr/>
    </dgm:pt>
    <dgm:pt modelId="{A10F621D-7590-4E78-B3C4-73B6D323CCCC}" type="pres">
      <dgm:prSet presAssocID="{DC044C3C-3BF2-47AA-BBD1-B7075AF6DDBA}" presName="compNode" presStyleCnt="0"/>
      <dgm:spPr/>
    </dgm:pt>
    <dgm:pt modelId="{80BB38D9-3B5B-48F1-86FD-61BE1FA86BD5}" type="pres">
      <dgm:prSet presAssocID="{DC044C3C-3BF2-47AA-BBD1-B7075AF6DDBA}" presName="bgRect" presStyleLbl="bgShp" presStyleIdx="2" presStyleCnt="8"/>
      <dgm:spPr/>
    </dgm:pt>
    <dgm:pt modelId="{E8FEC392-944F-4E3C-9CDE-57ABD8B93E91}" type="pres">
      <dgm:prSet presAssocID="{DC044C3C-3BF2-47AA-BBD1-B7075AF6DDB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7ED4CBF4-48AF-4DB7-8704-26DA1EA684D4}" type="pres">
      <dgm:prSet presAssocID="{DC044C3C-3BF2-47AA-BBD1-B7075AF6DDBA}" presName="spaceRect" presStyleCnt="0"/>
      <dgm:spPr/>
    </dgm:pt>
    <dgm:pt modelId="{76622388-C40B-4861-A1F5-783FB840C89E}" type="pres">
      <dgm:prSet presAssocID="{DC044C3C-3BF2-47AA-BBD1-B7075AF6DDBA}" presName="parTx" presStyleLbl="revTx" presStyleIdx="2" presStyleCnt="8">
        <dgm:presLayoutVars>
          <dgm:chMax val="0"/>
          <dgm:chPref val="0"/>
        </dgm:presLayoutVars>
      </dgm:prSet>
      <dgm:spPr/>
    </dgm:pt>
    <dgm:pt modelId="{E0831A51-2858-41B4-B83A-1201662C27C8}" type="pres">
      <dgm:prSet presAssocID="{AC1A6804-3D81-46E7-9BE8-C22169D915B1}" presName="sibTrans" presStyleCnt="0"/>
      <dgm:spPr/>
    </dgm:pt>
    <dgm:pt modelId="{D4A3AD59-EF46-4532-BBB9-7C1561B2A3FB}" type="pres">
      <dgm:prSet presAssocID="{418F34FB-C6E3-476F-BC12-87DBB34C9AC4}" presName="compNode" presStyleCnt="0"/>
      <dgm:spPr/>
    </dgm:pt>
    <dgm:pt modelId="{DD771E35-CE66-47C5-8F13-08DEFD4F95C5}" type="pres">
      <dgm:prSet presAssocID="{418F34FB-C6E3-476F-BC12-87DBB34C9AC4}" presName="bgRect" presStyleLbl="bgShp" presStyleIdx="3" presStyleCnt="8"/>
      <dgm:spPr/>
    </dgm:pt>
    <dgm:pt modelId="{9EE24DD4-D794-42D4-B597-EE145E4C4089}" type="pres">
      <dgm:prSet presAssocID="{418F34FB-C6E3-476F-BC12-87DBB34C9AC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B793C5F7-2DBB-422A-83DF-4937A8930744}" type="pres">
      <dgm:prSet presAssocID="{418F34FB-C6E3-476F-BC12-87DBB34C9AC4}" presName="spaceRect" presStyleCnt="0"/>
      <dgm:spPr/>
    </dgm:pt>
    <dgm:pt modelId="{AD0686C0-1905-4C3E-94EE-4CFDC42F5BAA}" type="pres">
      <dgm:prSet presAssocID="{418F34FB-C6E3-476F-BC12-87DBB34C9AC4}" presName="parTx" presStyleLbl="revTx" presStyleIdx="3" presStyleCnt="8">
        <dgm:presLayoutVars>
          <dgm:chMax val="0"/>
          <dgm:chPref val="0"/>
        </dgm:presLayoutVars>
      </dgm:prSet>
      <dgm:spPr/>
    </dgm:pt>
    <dgm:pt modelId="{69C2E0D3-4193-48CD-B580-0BBA6DFF7228}" type="pres">
      <dgm:prSet presAssocID="{F3E050C9-E1AF-4A52-9782-AE9FBFCC6A3F}" presName="sibTrans" presStyleCnt="0"/>
      <dgm:spPr/>
    </dgm:pt>
    <dgm:pt modelId="{85DE154B-F0B5-45A8-B993-759A04B85BC7}" type="pres">
      <dgm:prSet presAssocID="{87225500-629A-4BEB-93E3-E82D2AA6B8C5}" presName="compNode" presStyleCnt="0"/>
      <dgm:spPr/>
    </dgm:pt>
    <dgm:pt modelId="{1B168D04-1FC5-48B0-8A00-77E29FFE1821}" type="pres">
      <dgm:prSet presAssocID="{87225500-629A-4BEB-93E3-E82D2AA6B8C5}" presName="bgRect" presStyleLbl="bgShp" presStyleIdx="4" presStyleCnt="8"/>
      <dgm:spPr/>
    </dgm:pt>
    <dgm:pt modelId="{0CEA89D0-24B5-49EE-9033-5A569A95650B}" type="pres">
      <dgm:prSet presAssocID="{87225500-629A-4BEB-93E3-E82D2AA6B8C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ingle gear"/>
        </a:ext>
      </dgm:extLst>
    </dgm:pt>
    <dgm:pt modelId="{EEDB69F2-2698-40A8-A11C-622D9653101F}" type="pres">
      <dgm:prSet presAssocID="{87225500-629A-4BEB-93E3-E82D2AA6B8C5}" presName="spaceRect" presStyleCnt="0"/>
      <dgm:spPr/>
    </dgm:pt>
    <dgm:pt modelId="{C7A9670C-2F61-4D22-99AD-DC60684235AB}" type="pres">
      <dgm:prSet presAssocID="{87225500-629A-4BEB-93E3-E82D2AA6B8C5}" presName="parTx" presStyleLbl="revTx" presStyleIdx="4" presStyleCnt="8">
        <dgm:presLayoutVars>
          <dgm:chMax val="0"/>
          <dgm:chPref val="0"/>
        </dgm:presLayoutVars>
      </dgm:prSet>
      <dgm:spPr/>
    </dgm:pt>
    <dgm:pt modelId="{95258A50-6E55-4C87-9B9B-8B19ED4424F9}" type="pres">
      <dgm:prSet presAssocID="{F823982D-9B45-4B8F-93FF-A5A37E09C0C4}" presName="sibTrans" presStyleCnt="0"/>
      <dgm:spPr/>
    </dgm:pt>
    <dgm:pt modelId="{39765A1D-C98B-4651-A309-9E1BB44A5DE6}" type="pres">
      <dgm:prSet presAssocID="{76468D58-8A3F-4FF4-BD50-FB2CF88A9A01}" presName="compNode" presStyleCnt="0"/>
      <dgm:spPr/>
    </dgm:pt>
    <dgm:pt modelId="{1111CA35-1206-435D-A385-F116E48FE2F4}" type="pres">
      <dgm:prSet presAssocID="{76468D58-8A3F-4FF4-BD50-FB2CF88A9A01}" presName="bgRect" presStyleLbl="bgShp" presStyleIdx="5" presStyleCnt="8"/>
      <dgm:spPr/>
    </dgm:pt>
    <dgm:pt modelId="{A3768D37-62FD-43CB-A9A3-6EAE378DB668}" type="pres">
      <dgm:prSet presAssocID="{76468D58-8A3F-4FF4-BD50-FB2CF88A9A0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mart Phone"/>
        </a:ext>
      </dgm:extLst>
    </dgm:pt>
    <dgm:pt modelId="{CC80C980-4DBA-42ED-9EBD-95F684558BBD}" type="pres">
      <dgm:prSet presAssocID="{76468D58-8A3F-4FF4-BD50-FB2CF88A9A01}" presName="spaceRect" presStyleCnt="0"/>
      <dgm:spPr/>
    </dgm:pt>
    <dgm:pt modelId="{03B4CE58-BACE-4ED4-B9B1-2EBC8AAEB49C}" type="pres">
      <dgm:prSet presAssocID="{76468D58-8A3F-4FF4-BD50-FB2CF88A9A01}" presName="parTx" presStyleLbl="revTx" presStyleIdx="5" presStyleCnt="8">
        <dgm:presLayoutVars>
          <dgm:chMax val="0"/>
          <dgm:chPref val="0"/>
        </dgm:presLayoutVars>
      </dgm:prSet>
      <dgm:spPr/>
    </dgm:pt>
    <dgm:pt modelId="{773103E7-A909-4F21-8C95-A0E77E41337A}" type="pres">
      <dgm:prSet presAssocID="{1294CC7B-1E20-44C6-A858-139C3F2C5853}" presName="sibTrans" presStyleCnt="0"/>
      <dgm:spPr/>
    </dgm:pt>
    <dgm:pt modelId="{94950687-0DDC-4124-BDCE-B9A7F34D7D78}" type="pres">
      <dgm:prSet presAssocID="{EDDFFA54-90A5-4734-AEA1-0DEFC04EED69}" presName="compNode" presStyleCnt="0"/>
      <dgm:spPr/>
    </dgm:pt>
    <dgm:pt modelId="{D56AB81F-B9EF-4208-A992-2D0D8FD1274E}" type="pres">
      <dgm:prSet presAssocID="{EDDFFA54-90A5-4734-AEA1-0DEFC04EED69}" presName="bgRect" presStyleLbl="bgShp" presStyleIdx="6" presStyleCnt="8"/>
      <dgm:spPr/>
    </dgm:pt>
    <dgm:pt modelId="{3D303308-89AE-48A4-911C-20855FBAEAAB}" type="pres">
      <dgm:prSet presAssocID="{EDDFFA54-90A5-4734-AEA1-0DEFC04EED6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asel"/>
        </a:ext>
      </dgm:extLst>
    </dgm:pt>
    <dgm:pt modelId="{68E47E58-47A0-46A0-ACAD-4EA163B6783E}" type="pres">
      <dgm:prSet presAssocID="{EDDFFA54-90A5-4734-AEA1-0DEFC04EED69}" presName="spaceRect" presStyleCnt="0"/>
      <dgm:spPr/>
    </dgm:pt>
    <dgm:pt modelId="{8F5AFF3C-2C0C-43F2-8CF9-3D3E72BE8063}" type="pres">
      <dgm:prSet presAssocID="{EDDFFA54-90A5-4734-AEA1-0DEFC04EED69}" presName="parTx" presStyleLbl="revTx" presStyleIdx="6" presStyleCnt="8">
        <dgm:presLayoutVars>
          <dgm:chMax val="0"/>
          <dgm:chPref val="0"/>
        </dgm:presLayoutVars>
      </dgm:prSet>
      <dgm:spPr/>
    </dgm:pt>
    <dgm:pt modelId="{BE764BC0-F899-48E5-8624-CBFE40B8BD82}" type="pres">
      <dgm:prSet presAssocID="{BFCE32A0-3F16-4013-A9B2-21146BE375AE}" presName="sibTrans" presStyleCnt="0"/>
      <dgm:spPr/>
    </dgm:pt>
    <dgm:pt modelId="{2F996C69-BB78-4A53-9929-A6CE6523A779}" type="pres">
      <dgm:prSet presAssocID="{507E0B22-219C-424C-93A2-D77A7873E62E}" presName="compNode" presStyleCnt="0"/>
      <dgm:spPr/>
    </dgm:pt>
    <dgm:pt modelId="{07682142-F2F7-412F-B858-9029A162C98A}" type="pres">
      <dgm:prSet presAssocID="{507E0B22-219C-424C-93A2-D77A7873E62E}" presName="bgRect" presStyleLbl="bgShp" presStyleIdx="7" presStyleCnt="8"/>
      <dgm:spPr/>
    </dgm:pt>
    <dgm:pt modelId="{48C06F24-96CE-4584-ABCB-ADF79E72EBB7}" type="pres">
      <dgm:prSet presAssocID="{507E0B22-219C-424C-93A2-D77A7873E62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mark"/>
        </a:ext>
      </dgm:extLst>
    </dgm:pt>
    <dgm:pt modelId="{EC593267-9138-4475-9A8C-BE3BDB470B9B}" type="pres">
      <dgm:prSet presAssocID="{507E0B22-219C-424C-93A2-D77A7873E62E}" presName="spaceRect" presStyleCnt="0"/>
      <dgm:spPr/>
    </dgm:pt>
    <dgm:pt modelId="{16312815-1C4D-45F1-A694-C307EA21D638}" type="pres">
      <dgm:prSet presAssocID="{507E0B22-219C-424C-93A2-D77A7873E62E}" presName="parTx" presStyleLbl="revTx" presStyleIdx="7" presStyleCnt="8">
        <dgm:presLayoutVars>
          <dgm:chMax val="0"/>
          <dgm:chPref val="0"/>
        </dgm:presLayoutVars>
      </dgm:prSet>
      <dgm:spPr/>
    </dgm:pt>
  </dgm:ptLst>
  <dgm:cxnLst>
    <dgm:cxn modelId="{9BD1EE0F-DAB9-4108-B61C-2491A4E2E648}" type="presOf" srcId="{EDDFFA54-90A5-4734-AEA1-0DEFC04EED69}" destId="{8F5AFF3C-2C0C-43F2-8CF9-3D3E72BE8063}" srcOrd="0" destOrd="0" presId="urn:microsoft.com/office/officeart/2018/2/layout/IconVerticalSolidList"/>
    <dgm:cxn modelId="{684A4713-86BB-4AE0-8613-86F66FA2765D}" type="presOf" srcId="{0ADE650F-50E3-45E0-A35F-A670DC2358A9}" destId="{DC68F951-0055-45B5-A4B1-1E6D2BA45316}" srcOrd="0" destOrd="0" presId="urn:microsoft.com/office/officeart/2018/2/layout/IconVerticalSolidList"/>
    <dgm:cxn modelId="{83964822-5F84-42A7-8268-9B670F96EA6B}" type="presOf" srcId="{FD1EC5D5-2CC3-41BC-844D-92F76CE178C3}" destId="{9CEA11E8-E3EF-4528-B530-5A9539C700EA}" srcOrd="0" destOrd="0" presId="urn:microsoft.com/office/officeart/2018/2/layout/IconVerticalSolidList"/>
    <dgm:cxn modelId="{6810C222-5F70-4499-A02E-66B286694995}" srcId="{FD1EC5D5-2CC3-41BC-844D-92F76CE178C3}" destId="{76468D58-8A3F-4FF4-BD50-FB2CF88A9A01}" srcOrd="5" destOrd="0" parTransId="{AE24C0C3-9527-4D84-A646-C5541D215F49}" sibTransId="{1294CC7B-1E20-44C6-A858-139C3F2C5853}"/>
    <dgm:cxn modelId="{154D6623-971A-495F-9207-663389B99E79}" type="presOf" srcId="{76468D58-8A3F-4FF4-BD50-FB2CF88A9A01}" destId="{03B4CE58-BACE-4ED4-B9B1-2EBC8AAEB49C}" srcOrd="0" destOrd="0" presId="urn:microsoft.com/office/officeart/2018/2/layout/IconVerticalSolidList"/>
    <dgm:cxn modelId="{73182A24-4EC2-4F79-90F6-7CD470C81B2F}" srcId="{FD1EC5D5-2CC3-41BC-844D-92F76CE178C3}" destId="{507E0B22-219C-424C-93A2-D77A7873E62E}" srcOrd="7" destOrd="0" parTransId="{DF86E108-AD7A-4068-83DD-4E5F33A22D7A}" sibTransId="{6CD94648-B118-4F9F-8DE0-24257A1AC291}"/>
    <dgm:cxn modelId="{78BE0F35-5025-47F2-A80A-7CAD2A2032DB}" srcId="{FD1EC5D5-2CC3-41BC-844D-92F76CE178C3}" destId="{EDDFFA54-90A5-4734-AEA1-0DEFC04EED69}" srcOrd="6" destOrd="0" parTransId="{378DAEB3-1747-45BB-B838-225D81FBD281}" sibTransId="{BFCE32A0-3F16-4013-A9B2-21146BE375AE}"/>
    <dgm:cxn modelId="{A8D26D36-E86F-4C0A-885E-5E600CAAC069}" type="presOf" srcId="{87225500-629A-4BEB-93E3-E82D2AA6B8C5}" destId="{C7A9670C-2F61-4D22-99AD-DC60684235AB}" srcOrd="0" destOrd="0" presId="urn:microsoft.com/office/officeart/2018/2/layout/IconVerticalSolidList"/>
    <dgm:cxn modelId="{B470A061-1440-4C1A-9C59-47F825ABD718}" srcId="{FD1EC5D5-2CC3-41BC-844D-92F76CE178C3}" destId="{F8C8C41E-F48F-482D-A385-5225C03159CC}" srcOrd="0" destOrd="0" parTransId="{F32F9BE1-C6CE-44AC-A43B-040F98609EF2}" sibTransId="{EC7E7DEA-B1E2-4A57-B991-1864DB0C6610}"/>
    <dgm:cxn modelId="{04BCCC4C-6031-41BE-9138-0F9A8801243B}" type="presOf" srcId="{F8C8C41E-F48F-482D-A385-5225C03159CC}" destId="{AC44D9FA-2511-4A0A-BB11-4BFEA84D3BF5}" srcOrd="0" destOrd="0" presId="urn:microsoft.com/office/officeart/2018/2/layout/IconVerticalSolidList"/>
    <dgm:cxn modelId="{8FD65372-F439-4AC8-85DB-514BD5AE8F13}" type="presOf" srcId="{418F34FB-C6E3-476F-BC12-87DBB34C9AC4}" destId="{AD0686C0-1905-4C3E-94EE-4CFDC42F5BAA}" srcOrd="0" destOrd="0" presId="urn:microsoft.com/office/officeart/2018/2/layout/IconVerticalSolidList"/>
    <dgm:cxn modelId="{1261D07C-4968-4A3B-99DB-3B354888E4AA}" srcId="{FD1EC5D5-2CC3-41BC-844D-92F76CE178C3}" destId="{DC044C3C-3BF2-47AA-BBD1-B7075AF6DDBA}" srcOrd="2" destOrd="0" parTransId="{952B6601-3EEE-44B5-A5B9-A4B8D89D1651}" sibTransId="{AC1A6804-3D81-46E7-9BE8-C22169D915B1}"/>
    <dgm:cxn modelId="{F4C8757D-7297-4930-B192-5B7CEDADCE74}" srcId="{FD1EC5D5-2CC3-41BC-844D-92F76CE178C3}" destId="{418F34FB-C6E3-476F-BC12-87DBB34C9AC4}" srcOrd="3" destOrd="0" parTransId="{6C917065-CF8A-44F2-BDCE-537DF82E6B08}" sibTransId="{F3E050C9-E1AF-4A52-9782-AE9FBFCC6A3F}"/>
    <dgm:cxn modelId="{1EE99F94-7E47-42A8-9F3B-DD9917703DC8}" srcId="{FD1EC5D5-2CC3-41BC-844D-92F76CE178C3}" destId="{87225500-629A-4BEB-93E3-E82D2AA6B8C5}" srcOrd="4" destOrd="0" parTransId="{565DEFFB-584D-4934-8E72-2B16E292EE11}" sibTransId="{F823982D-9B45-4B8F-93FF-A5A37E09C0C4}"/>
    <dgm:cxn modelId="{9686F3BC-54CB-4325-AA9B-5E22B001BF7A}" type="presOf" srcId="{DC044C3C-3BF2-47AA-BBD1-B7075AF6DDBA}" destId="{76622388-C40B-4861-A1F5-783FB840C89E}" srcOrd="0" destOrd="0" presId="urn:microsoft.com/office/officeart/2018/2/layout/IconVerticalSolidList"/>
    <dgm:cxn modelId="{EF9EFADF-5832-4476-B67A-BDB5C1961AC7}" type="presOf" srcId="{507E0B22-219C-424C-93A2-D77A7873E62E}" destId="{16312815-1C4D-45F1-A694-C307EA21D638}" srcOrd="0" destOrd="0" presId="urn:microsoft.com/office/officeart/2018/2/layout/IconVerticalSolidList"/>
    <dgm:cxn modelId="{839B18E9-302E-443D-9043-58E246510538}" srcId="{FD1EC5D5-2CC3-41BC-844D-92F76CE178C3}" destId="{0ADE650F-50E3-45E0-A35F-A670DC2358A9}" srcOrd="1" destOrd="0" parTransId="{FBE0BEDE-BAD6-4FED-8E26-544C05848854}" sibTransId="{31D58B01-7A7D-4E9B-8A35-151579C00C42}"/>
    <dgm:cxn modelId="{8E4E2606-E3DF-4247-BB1E-A3B57276CDCA}" type="presParOf" srcId="{9CEA11E8-E3EF-4528-B530-5A9539C700EA}" destId="{3CBA3CA7-466C-40F4-B94B-2766C9882A1C}" srcOrd="0" destOrd="0" presId="urn:microsoft.com/office/officeart/2018/2/layout/IconVerticalSolidList"/>
    <dgm:cxn modelId="{0B72A793-C2A1-4711-8487-524A7764DC14}" type="presParOf" srcId="{3CBA3CA7-466C-40F4-B94B-2766C9882A1C}" destId="{2D3AB2BF-A841-4115-BFE1-FCDBDB628FBE}" srcOrd="0" destOrd="0" presId="urn:microsoft.com/office/officeart/2018/2/layout/IconVerticalSolidList"/>
    <dgm:cxn modelId="{3349C844-D887-444F-BA60-0B9C52752259}" type="presParOf" srcId="{3CBA3CA7-466C-40F4-B94B-2766C9882A1C}" destId="{5664E7E8-DF76-4804-B2AD-9EBB89B3FDFB}" srcOrd="1" destOrd="0" presId="urn:microsoft.com/office/officeart/2018/2/layout/IconVerticalSolidList"/>
    <dgm:cxn modelId="{A7EEA2F5-AB31-40CF-B093-4232E1EF5F8A}" type="presParOf" srcId="{3CBA3CA7-466C-40F4-B94B-2766C9882A1C}" destId="{B056D377-2BEF-47FE-8BF0-05E185122459}" srcOrd="2" destOrd="0" presId="urn:microsoft.com/office/officeart/2018/2/layout/IconVerticalSolidList"/>
    <dgm:cxn modelId="{4D37C59C-A7FC-41C6-A89F-37C58EC37D2E}" type="presParOf" srcId="{3CBA3CA7-466C-40F4-B94B-2766C9882A1C}" destId="{AC44D9FA-2511-4A0A-BB11-4BFEA84D3BF5}" srcOrd="3" destOrd="0" presId="urn:microsoft.com/office/officeart/2018/2/layout/IconVerticalSolidList"/>
    <dgm:cxn modelId="{2766B1F6-B3AA-43A5-B841-E792E5F6D0FB}" type="presParOf" srcId="{9CEA11E8-E3EF-4528-B530-5A9539C700EA}" destId="{59DE4E8B-ABB6-46E7-983C-F6FB75626A95}" srcOrd="1" destOrd="0" presId="urn:microsoft.com/office/officeart/2018/2/layout/IconVerticalSolidList"/>
    <dgm:cxn modelId="{23C254D8-7F35-45F3-B22C-032EBDE6A58F}" type="presParOf" srcId="{9CEA11E8-E3EF-4528-B530-5A9539C700EA}" destId="{143D7099-ABC0-46DE-B2E6-EA92AB9F0FC0}" srcOrd="2" destOrd="0" presId="urn:microsoft.com/office/officeart/2018/2/layout/IconVerticalSolidList"/>
    <dgm:cxn modelId="{DB28CA95-A49C-4610-B9BE-B50F040235E4}" type="presParOf" srcId="{143D7099-ABC0-46DE-B2E6-EA92AB9F0FC0}" destId="{85C18B8A-BFDE-40F3-B316-60B61277834C}" srcOrd="0" destOrd="0" presId="urn:microsoft.com/office/officeart/2018/2/layout/IconVerticalSolidList"/>
    <dgm:cxn modelId="{83E4E809-E37D-4C4A-A17D-919A4C9758AA}" type="presParOf" srcId="{143D7099-ABC0-46DE-B2E6-EA92AB9F0FC0}" destId="{6036A8BF-04FE-49CD-A88C-F99F85F0A51B}" srcOrd="1" destOrd="0" presId="urn:microsoft.com/office/officeart/2018/2/layout/IconVerticalSolidList"/>
    <dgm:cxn modelId="{BD6C62E2-E514-403D-8291-A05E476578FE}" type="presParOf" srcId="{143D7099-ABC0-46DE-B2E6-EA92AB9F0FC0}" destId="{F65DB20F-9517-47C0-AE0B-4B0853B60FF6}" srcOrd="2" destOrd="0" presId="urn:microsoft.com/office/officeart/2018/2/layout/IconVerticalSolidList"/>
    <dgm:cxn modelId="{900E8F34-AFEB-47FD-948F-AA7E2C28F4E9}" type="presParOf" srcId="{143D7099-ABC0-46DE-B2E6-EA92AB9F0FC0}" destId="{DC68F951-0055-45B5-A4B1-1E6D2BA45316}" srcOrd="3" destOrd="0" presId="urn:microsoft.com/office/officeart/2018/2/layout/IconVerticalSolidList"/>
    <dgm:cxn modelId="{C6197452-1E09-430C-8F61-10C802FFBC5E}" type="presParOf" srcId="{9CEA11E8-E3EF-4528-B530-5A9539C700EA}" destId="{70C2BE0F-7AF6-4461-9581-C9984770B8BD}" srcOrd="3" destOrd="0" presId="urn:microsoft.com/office/officeart/2018/2/layout/IconVerticalSolidList"/>
    <dgm:cxn modelId="{5437527A-C633-4E6C-831E-AC45FAAED4A4}" type="presParOf" srcId="{9CEA11E8-E3EF-4528-B530-5A9539C700EA}" destId="{A10F621D-7590-4E78-B3C4-73B6D323CCCC}" srcOrd="4" destOrd="0" presId="urn:microsoft.com/office/officeart/2018/2/layout/IconVerticalSolidList"/>
    <dgm:cxn modelId="{090244CC-E5B6-4C6A-8B03-786DB0D3D839}" type="presParOf" srcId="{A10F621D-7590-4E78-B3C4-73B6D323CCCC}" destId="{80BB38D9-3B5B-48F1-86FD-61BE1FA86BD5}" srcOrd="0" destOrd="0" presId="urn:microsoft.com/office/officeart/2018/2/layout/IconVerticalSolidList"/>
    <dgm:cxn modelId="{73E34784-7FB5-4DE7-8468-EACA3711F228}" type="presParOf" srcId="{A10F621D-7590-4E78-B3C4-73B6D323CCCC}" destId="{E8FEC392-944F-4E3C-9CDE-57ABD8B93E91}" srcOrd="1" destOrd="0" presId="urn:microsoft.com/office/officeart/2018/2/layout/IconVerticalSolidList"/>
    <dgm:cxn modelId="{19A33DD2-D3BA-49AF-A034-2BE295FF3C54}" type="presParOf" srcId="{A10F621D-7590-4E78-B3C4-73B6D323CCCC}" destId="{7ED4CBF4-48AF-4DB7-8704-26DA1EA684D4}" srcOrd="2" destOrd="0" presId="urn:microsoft.com/office/officeart/2018/2/layout/IconVerticalSolidList"/>
    <dgm:cxn modelId="{1F0804B7-8907-4B68-8E91-4FB4A6F9E8FD}" type="presParOf" srcId="{A10F621D-7590-4E78-B3C4-73B6D323CCCC}" destId="{76622388-C40B-4861-A1F5-783FB840C89E}" srcOrd="3" destOrd="0" presId="urn:microsoft.com/office/officeart/2018/2/layout/IconVerticalSolidList"/>
    <dgm:cxn modelId="{F2ACEA16-35A8-414A-888B-51BFEB95B2DA}" type="presParOf" srcId="{9CEA11E8-E3EF-4528-B530-5A9539C700EA}" destId="{E0831A51-2858-41B4-B83A-1201662C27C8}" srcOrd="5" destOrd="0" presId="urn:microsoft.com/office/officeart/2018/2/layout/IconVerticalSolidList"/>
    <dgm:cxn modelId="{AFBED1F6-087E-4A37-87A5-EF30E89C702F}" type="presParOf" srcId="{9CEA11E8-E3EF-4528-B530-5A9539C700EA}" destId="{D4A3AD59-EF46-4532-BBB9-7C1561B2A3FB}" srcOrd="6" destOrd="0" presId="urn:microsoft.com/office/officeart/2018/2/layout/IconVerticalSolidList"/>
    <dgm:cxn modelId="{C37ED87F-580C-4B22-AD74-146322246CB8}" type="presParOf" srcId="{D4A3AD59-EF46-4532-BBB9-7C1561B2A3FB}" destId="{DD771E35-CE66-47C5-8F13-08DEFD4F95C5}" srcOrd="0" destOrd="0" presId="urn:microsoft.com/office/officeart/2018/2/layout/IconVerticalSolidList"/>
    <dgm:cxn modelId="{77296FF7-20BA-405A-9E45-BE8BDA523FDF}" type="presParOf" srcId="{D4A3AD59-EF46-4532-BBB9-7C1561B2A3FB}" destId="{9EE24DD4-D794-42D4-B597-EE145E4C4089}" srcOrd="1" destOrd="0" presId="urn:microsoft.com/office/officeart/2018/2/layout/IconVerticalSolidList"/>
    <dgm:cxn modelId="{A91FCD15-1B8A-4512-9F6C-0DE16E476B42}" type="presParOf" srcId="{D4A3AD59-EF46-4532-BBB9-7C1561B2A3FB}" destId="{B793C5F7-2DBB-422A-83DF-4937A8930744}" srcOrd="2" destOrd="0" presId="urn:microsoft.com/office/officeart/2018/2/layout/IconVerticalSolidList"/>
    <dgm:cxn modelId="{97928FDE-84EB-489F-8EEA-F376AA6444D0}" type="presParOf" srcId="{D4A3AD59-EF46-4532-BBB9-7C1561B2A3FB}" destId="{AD0686C0-1905-4C3E-94EE-4CFDC42F5BAA}" srcOrd="3" destOrd="0" presId="urn:microsoft.com/office/officeart/2018/2/layout/IconVerticalSolidList"/>
    <dgm:cxn modelId="{BB8003DC-B505-406E-A12E-69EEB78BC2A0}" type="presParOf" srcId="{9CEA11E8-E3EF-4528-B530-5A9539C700EA}" destId="{69C2E0D3-4193-48CD-B580-0BBA6DFF7228}" srcOrd="7" destOrd="0" presId="urn:microsoft.com/office/officeart/2018/2/layout/IconVerticalSolidList"/>
    <dgm:cxn modelId="{4C25EFB3-FCFD-4C71-AA72-DAA906E0CA8C}" type="presParOf" srcId="{9CEA11E8-E3EF-4528-B530-5A9539C700EA}" destId="{85DE154B-F0B5-45A8-B993-759A04B85BC7}" srcOrd="8" destOrd="0" presId="urn:microsoft.com/office/officeart/2018/2/layout/IconVerticalSolidList"/>
    <dgm:cxn modelId="{5666F340-21FD-452C-AA73-96B22ED5E433}" type="presParOf" srcId="{85DE154B-F0B5-45A8-B993-759A04B85BC7}" destId="{1B168D04-1FC5-48B0-8A00-77E29FFE1821}" srcOrd="0" destOrd="0" presId="urn:microsoft.com/office/officeart/2018/2/layout/IconVerticalSolidList"/>
    <dgm:cxn modelId="{CFBC0CFD-2A2C-42AB-8E2B-7E4ED315195A}" type="presParOf" srcId="{85DE154B-F0B5-45A8-B993-759A04B85BC7}" destId="{0CEA89D0-24B5-49EE-9033-5A569A95650B}" srcOrd="1" destOrd="0" presId="urn:microsoft.com/office/officeart/2018/2/layout/IconVerticalSolidList"/>
    <dgm:cxn modelId="{3972B3DF-98B0-4E82-B7F0-73A962CC1807}" type="presParOf" srcId="{85DE154B-F0B5-45A8-B993-759A04B85BC7}" destId="{EEDB69F2-2698-40A8-A11C-622D9653101F}" srcOrd="2" destOrd="0" presId="urn:microsoft.com/office/officeart/2018/2/layout/IconVerticalSolidList"/>
    <dgm:cxn modelId="{9B37805E-2830-480A-AB95-23CDCBE0AA07}" type="presParOf" srcId="{85DE154B-F0B5-45A8-B993-759A04B85BC7}" destId="{C7A9670C-2F61-4D22-99AD-DC60684235AB}" srcOrd="3" destOrd="0" presId="urn:microsoft.com/office/officeart/2018/2/layout/IconVerticalSolidList"/>
    <dgm:cxn modelId="{771D61CE-D7F8-4276-AC8E-8BA1C66E49FD}" type="presParOf" srcId="{9CEA11E8-E3EF-4528-B530-5A9539C700EA}" destId="{95258A50-6E55-4C87-9B9B-8B19ED4424F9}" srcOrd="9" destOrd="0" presId="urn:microsoft.com/office/officeart/2018/2/layout/IconVerticalSolidList"/>
    <dgm:cxn modelId="{99FE2E5A-40E6-4E2B-BC87-D1F17F8DAE38}" type="presParOf" srcId="{9CEA11E8-E3EF-4528-B530-5A9539C700EA}" destId="{39765A1D-C98B-4651-A309-9E1BB44A5DE6}" srcOrd="10" destOrd="0" presId="urn:microsoft.com/office/officeart/2018/2/layout/IconVerticalSolidList"/>
    <dgm:cxn modelId="{C4A5CACE-3755-449B-922E-49B012EE2D0B}" type="presParOf" srcId="{39765A1D-C98B-4651-A309-9E1BB44A5DE6}" destId="{1111CA35-1206-435D-A385-F116E48FE2F4}" srcOrd="0" destOrd="0" presId="urn:microsoft.com/office/officeart/2018/2/layout/IconVerticalSolidList"/>
    <dgm:cxn modelId="{C762EDC0-5602-4EA9-9E2D-F58E26224B9A}" type="presParOf" srcId="{39765A1D-C98B-4651-A309-9E1BB44A5DE6}" destId="{A3768D37-62FD-43CB-A9A3-6EAE378DB668}" srcOrd="1" destOrd="0" presId="urn:microsoft.com/office/officeart/2018/2/layout/IconVerticalSolidList"/>
    <dgm:cxn modelId="{37FD2C97-44C7-4B70-929D-CABFE7F8DE98}" type="presParOf" srcId="{39765A1D-C98B-4651-A309-9E1BB44A5DE6}" destId="{CC80C980-4DBA-42ED-9EBD-95F684558BBD}" srcOrd="2" destOrd="0" presId="urn:microsoft.com/office/officeart/2018/2/layout/IconVerticalSolidList"/>
    <dgm:cxn modelId="{75C05619-AF7A-4D7C-8271-45A3B8A36ED8}" type="presParOf" srcId="{39765A1D-C98B-4651-A309-9E1BB44A5DE6}" destId="{03B4CE58-BACE-4ED4-B9B1-2EBC8AAEB49C}" srcOrd="3" destOrd="0" presId="urn:microsoft.com/office/officeart/2018/2/layout/IconVerticalSolidList"/>
    <dgm:cxn modelId="{C16ECD63-05D2-4166-8BC5-91DB1E5735EF}" type="presParOf" srcId="{9CEA11E8-E3EF-4528-B530-5A9539C700EA}" destId="{773103E7-A909-4F21-8C95-A0E77E41337A}" srcOrd="11" destOrd="0" presId="urn:microsoft.com/office/officeart/2018/2/layout/IconVerticalSolidList"/>
    <dgm:cxn modelId="{113C158F-3746-4B0D-9058-AA9AC225E296}" type="presParOf" srcId="{9CEA11E8-E3EF-4528-B530-5A9539C700EA}" destId="{94950687-0DDC-4124-BDCE-B9A7F34D7D78}" srcOrd="12" destOrd="0" presId="urn:microsoft.com/office/officeart/2018/2/layout/IconVerticalSolidList"/>
    <dgm:cxn modelId="{F2C0E4A0-967E-4C5E-B1AD-9B105A923A0F}" type="presParOf" srcId="{94950687-0DDC-4124-BDCE-B9A7F34D7D78}" destId="{D56AB81F-B9EF-4208-A992-2D0D8FD1274E}" srcOrd="0" destOrd="0" presId="urn:microsoft.com/office/officeart/2018/2/layout/IconVerticalSolidList"/>
    <dgm:cxn modelId="{48B1CC8D-8EFD-454B-86F1-74A3668EA856}" type="presParOf" srcId="{94950687-0DDC-4124-BDCE-B9A7F34D7D78}" destId="{3D303308-89AE-48A4-911C-20855FBAEAAB}" srcOrd="1" destOrd="0" presId="urn:microsoft.com/office/officeart/2018/2/layout/IconVerticalSolidList"/>
    <dgm:cxn modelId="{BD4A4740-CA1C-4963-94E7-B6FF6905F17F}" type="presParOf" srcId="{94950687-0DDC-4124-BDCE-B9A7F34D7D78}" destId="{68E47E58-47A0-46A0-ACAD-4EA163B6783E}" srcOrd="2" destOrd="0" presId="urn:microsoft.com/office/officeart/2018/2/layout/IconVerticalSolidList"/>
    <dgm:cxn modelId="{99EE39DE-E115-4FA6-A871-228AAB559013}" type="presParOf" srcId="{94950687-0DDC-4124-BDCE-B9A7F34D7D78}" destId="{8F5AFF3C-2C0C-43F2-8CF9-3D3E72BE8063}" srcOrd="3" destOrd="0" presId="urn:microsoft.com/office/officeart/2018/2/layout/IconVerticalSolidList"/>
    <dgm:cxn modelId="{D0DA6882-EB67-4E09-8D6F-CDD0FD308355}" type="presParOf" srcId="{9CEA11E8-E3EF-4528-B530-5A9539C700EA}" destId="{BE764BC0-F899-48E5-8624-CBFE40B8BD82}" srcOrd="13" destOrd="0" presId="urn:microsoft.com/office/officeart/2018/2/layout/IconVerticalSolidList"/>
    <dgm:cxn modelId="{05E271DD-4286-42F3-9A99-540D80CAAABA}" type="presParOf" srcId="{9CEA11E8-E3EF-4528-B530-5A9539C700EA}" destId="{2F996C69-BB78-4A53-9929-A6CE6523A779}" srcOrd="14" destOrd="0" presId="urn:microsoft.com/office/officeart/2018/2/layout/IconVerticalSolidList"/>
    <dgm:cxn modelId="{82275E37-6A46-4229-AA03-03E7F22D483D}" type="presParOf" srcId="{2F996C69-BB78-4A53-9929-A6CE6523A779}" destId="{07682142-F2F7-412F-B858-9029A162C98A}" srcOrd="0" destOrd="0" presId="urn:microsoft.com/office/officeart/2018/2/layout/IconVerticalSolidList"/>
    <dgm:cxn modelId="{AA4567C4-EB57-48BD-BF27-674F803550C1}" type="presParOf" srcId="{2F996C69-BB78-4A53-9929-A6CE6523A779}" destId="{48C06F24-96CE-4584-ABCB-ADF79E72EBB7}" srcOrd="1" destOrd="0" presId="urn:microsoft.com/office/officeart/2018/2/layout/IconVerticalSolidList"/>
    <dgm:cxn modelId="{59195745-C02E-4356-A099-542F93B1019D}" type="presParOf" srcId="{2F996C69-BB78-4A53-9929-A6CE6523A779}" destId="{EC593267-9138-4475-9A8C-BE3BDB470B9B}" srcOrd="2" destOrd="0" presId="urn:microsoft.com/office/officeart/2018/2/layout/IconVerticalSolidList"/>
    <dgm:cxn modelId="{2708C822-92B2-4870-A5FD-56921E969D73}" type="presParOf" srcId="{2F996C69-BB78-4A53-9929-A6CE6523A779}" destId="{16312815-1C4D-45F1-A694-C307EA21D6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AB2BF-A841-4115-BFE1-FCDBDB628FBE}">
      <dsp:nvSpPr>
        <dsp:cNvPr id="0" name=""/>
        <dsp:cNvSpPr/>
      </dsp:nvSpPr>
      <dsp:spPr>
        <a:xfrm>
          <a:off x="0" y="689"/>
          <a:ext cx="6797675" cy="579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4E7E8-DF76-4804-B2AD-9EBB89B3FDFB}">
      <dsp:nvSpPr>
        <dsp:cNvPr id="0" name=""/>
        <dsp:cNvSpPr/>
      </dsp:nvSpPr>
      <dsp:spPr>
        <a:xfrm>
          <a:off x="175249" y="131040"/>
          <a:ext cx="318635" cy="318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44D9FA-2511-4A0A-BB11-4BFEA84D3BF5}">
      <dsp:nvSpPr>
        <dsp:cNvPr id="0" name=""/>
        <dsp:cNvSpPr/>
      </dsp:nvSpPr>
      <dsp:spPr>
        <a:xfrm>
          <a:off x="669133" y="689"/>
          <a:ext cx="6128541"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13" tIns="61313" rIns="61313" bIns="61313"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tx1"/>
              </a:solidFill>
            </a:rPr>
            <a:t>Introdução</a:t>
          </a:r>
          <a:endParaRPr lang="en-US" sz="2400" kern="1200" dirty="0">
            <a:solidFill>
              <a:schemeClr val="tx1"/>
            </a:solidFill>
          </a:endParaRPr>
        </a:p>
      </dsp:txBody>
      <dsp:txXfrm>
        <a:off x="669133" y="689"/>
        <a:ext cx="6128541" cy="579336"/>
      </dsp:txXfrm>
    </dsp:sp>
    <dsp:sp modelId="{85C18B8A-BFDE-40F3-B316-60B61277834C}">
      <dsp:nvSpPr>
        <dsp:cNvPr id="0" name=""/>
        <dsp:cNvSpPr/>
      </dsp:nvSpPr>
      <dsp:spPr>
        <a:xfrm>
          <a:off x="0" y="724860"/>
          <a:ext cx="6797675" cy="579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6A8BF-04FE-49CD-A88C-F99F85F0A51B}">
      <dsp:nvSpPr>
        <dsp:cNvPr id="0" name=""/>
        <dsp:cNvSpPr/>
      </dsp:nvSpPr>
      <dsp:spPr>
        <a:xfrm>
          <a:off x="175249" y="855211"/>
          <a:ext cx="318635" cy="318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68F951-0055-45B5-A4B1-1E6D2BA45316}">
      <dsp:nvSpPr>
        <dsp:cNvPr id="0" name=""/>
        <dsp:cNvSpPr/>
      </dsp:nvSpPr>
      <dsp:spPr>
        <a:xfrm>
          <a:off x="669133" y="724860"/>
          <a:ext cx="6128541"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13" tIns="61313" rIns="61313" bIns="61313"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tx1"/>
              </a:solidFill>
            </a:rPr>
            <a:t>Projeto</a:t>
          </a:r>
          <a:endParaRPr lang="en-US" sz="2400" kern="1200" dirty="0">
            <a:solidFill>
              <a:schemeClr val="tx1"/>
            </a:solidFill>
          </a:endParaRPr>
        </a:p>
      </dsp:txBody>
      <dsp:txXfrm>
        <a:off x="669133" y="724860"/>
        <a:ext cx="6128541" cy="579336"/>
      </dsp:txXfrm>
    </dsp:sp>
    <dsp:sp modelId="{80BB38D9-3B5B-48F1-86FD-61BE1FA86BD5}">
      <dsp:nvSpPr>
        <dsp:cNvPr id="0" name=""/>
        <dsp:cNvSpPr/>
      </dsp:nvSpPr>
      <dsp:spPr>
        <a:xfrm>
          <a:off x="0" y="1449031"/>
          <a:ext cx="6797675" cy="579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EC392-944F-4E3C-9CDE-57ABD8B93E91}">
      <dsp:nvSpPr>
        <dsp:cNvPr id="0" name=""/>
        <dsp:cNvSpPr/>
      </dsp:nvSpPr>
      <dsp:spPr>
        <a:xfrm>
          <a:off x="175249" y="1579382"/>
          <a:ext cx="318635" cy="318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622388-C40B-4861-A1F5-783FB840C89E}">
      <dsp:nvSpPr>
        <dsp:cNvPr id="0" name=""/>
        <dsp:cNvSpPr/>
      </dsp:nvSpPr>
      <dsp:spPr>
        <a:xfrm>
          <a:off x="669133" y="1449031"/>
          <a:ext cx="6128541"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13" tIns="61313" rIns="61313" bIns="61313"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tx1"/>
              </a:solidFill>
            </a:rPr>
            <a:t>Proposta para coleta de dados</a:t>
          </a:r>
          <a:endParaRPr lang="en-US" sz="2400" kern="1200" dirty="0">
            <a:solidFill>
              <a:schemeClr val="tx1"/>
            </a:solidFill>
          </a:endParaRPr>
        </a:p>
      </dsp:txBody>
      <dsp:txXfrm>
        <a:off x="669133" y="1449031"/>
        <a:ext cx="6128541" cy="579336"/>
      </dsp:txXfrm>
    </dsp:sp>
    <dsp:sp modelId="{DD771E35-CE66-47C5-8F13-08DEFD4F95C5}">
      <dsp:nvSpPr>
        <dsp:cNvPr id="0" name=""/>
        <dsp:cNvSpPr/>
      </dsp:nvSpPr>
      <dsp:spPr>
        <a:xfrm>
          <a:off x="0" y="2173202"/>
          <a:ext cx="6797675" cy="579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24DD4-D794-42D4-B597-EE145E4C4089}">
      <dsp:nvSpPr>
        <dsp:cNvPr id="0" name=""/>
        <dsp:cNvSpPr/>
      </dsp:nvSpPr>
      <dsp:spPr>
        <a:xfrm>
          <a:off x="175249" y="2303552"/>
          <a:ext cx="318635" cy="3186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0686C0-1905-4C3E-94EE-4CFDC42F5BAA}">
      <dsp:nvSpPr>
        <dsp:cNvPr id="0" name=""/>
        <dsp:cNvSpPr/>
      </dsp:nvSpPr>
      <dsp:spPr>
        <a:xfrm>
          <a:off x="669133" y="2173202"/>
          <a:ext cx="6128541"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13" tIns="61313" rIns="61313" bIns="61313"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tx1"/>
              </a:solidFill>
            </a:rPr>
            <a:t>Desenvolvimento</a:t>
          </a:r>
          <a:endParaRPr lang="en-US" sz="2400" kern="1200" dirty="0">
            <a:solidFill>
              <a:schemeClr val="tx1"/>
            </a:solidFill>
          </a:endParaRPr>
        </a:p>
      </dsp:txBody>
      <dsp:txXfrm>
        <a:off x="669133" y="2173202"/>
        <a:ext cx="6128541" cy="579336"/>
      </dsp:txXfrm>
    </dsp:sp>
    <dsp:sp modelId="{1B168D04-1FC5-48B0-8A00-77E29FFE1821}">
      <dsp:nvSpPr>
        <dsp:cNvPr id="0" name=""/>
        <dsp:cNvSpPr/>
      </dsp:nvSpPr>
      <dsp:spPr>
        <a:xfrm>
          <a:off x="0" y="2897373"/>
          <a:ext cx="6797675" cy="579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A89D0-24B5-49EE-9033-5A569A95650B}">
      <dsp:nvSpPr>
        <dsp:cNvPr id="0" name=""/>
        <dsp:cNvSpPr/>
      </dsp:nvSpPr>
      <dsp:spPr>
        <a:xfrm>
          <a:off x="175249" y="3027723"/>
          <a:ext cx="318635" cy="3186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A9670C-2F61-4D22-99AD-DC60684235AB}">
      <dsp:nvSpPr>
        <dsp:cNvPr id="0" name=""/>
        <dsp:cNvSpPr/>
      </dsp:nvSpPr>
      <dsp:spPr>
        <a:xfrm>
          <a:off x="669133" y="2897373"/>
          <a:ext cx="6128541"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13" tIns="61313" rIns="61313" bIns="61313" numCol="1" spcCol="1270" anchor="ctr" anchorCtr="0">
          <a:noAutofit/>
        </a:bodyPr>
        <a:lstStyle/>
        <a:p>
          <a:pPr marL="0" lvl="0" indent="0" algn="l" defTabSz="1066800">
            <a:lnSpc>
              <a:spcPct val="90000"/>
            </a:lnSpc>
            <a:spcBef>
              <a:spcPct val="0"/>
            </a:spcBef>
            <a:spcAft>
              <a:spcPct val="35000"/>
            </a:spcAft>
            <a:buNone/>
          </a:pPr>
          <a:r>
            <a:rPr lang="pt-BR" sz="2400" kern="1200" dirty="0"/>
            <a:t>Adicionando e configurando </a:t>
          </a:r>
          <a:r>
            <a:rPr lang="pt-BR" sz="2400" kern="1200" dirty="0" err="1"/>
            <a:t>Raspberry</a:t>
          </a:r>
          <a:r>
            <a:rPr lang="pt-BR" sz="2400" kern="1200" dirty="0"/>
            <a:t> </a:t>
          </a:r>
          <a:r>
            <a:rPr lang="pt-BR" sz="2400" kern="1200" dirty="0" err="1"/>
            <a:t>pi</a:t>
          </a:r>
          <a:endParaRPr lang="en-US" sz="2400" kern="1200" dirty="0"/>
        </a:p>
      </dsp:txBody>
      <dsp:txXfrm>
        <a:off x="669133" y="2897373"/>
        <a:ext cx="6128541" cy="579336"/>
      </dsp:txXfrm>
    </dsp:sp>
    <dsp:sp modelId="{1111CA35-1206-435D-A385-F116E48FE2F4}">
      <dsp:nvSpPr>
        <dsp:cNvPr id="0" name=""/>
        <dsp:cNvSpPr/>
      </dsp:nvSpPr>
      <dsp:spPr>
        <a:xfrm>
          <a:off x="0" y="3621543"/>
          <a:ext cx="6797675" cy="579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68D37-62FD-43CB-A9A3-6EAE378DB668}">
      <dsp:nvSpPr>
        <dsp:cNvPr id="0" name=""/>
        <dsp:cNvSpPr/>
      </dsp:nvSpPr>
      <dsp:spPr>
        <a:xfrm>
          <a:off x="175249" y="3751894"/>
          <a:ext cx="318635" cy="3186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B4CE58-BACE-4ED4-B9B1-2EBC8AAEB49C}">
      <dsp:nvSpPr>
        <dsp:cNvPr id="0" name=""/>
        <dsp:cNvSpPr/>
      </dsp:nvSpPr>
      <dsp:spPr>
        <a:xfrm>
          <a:off x="669133" y="3621543"/>
          <a:ext cx="6128541"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13" tIns="61313" rIns="61313" bIns="61313" numCol="1" spcCol="1270" anchor="ctr" anchorCtr="0">
          <a:noAutofit/>
        </a:bodyPr>
        <a:lstStyle/>
        <a:p>
          <a:pPr marL="0" lvl="0" indent="0" algn="l" defTabSz="1066800">
            <a:lnSpc>
              <a:spcPct val="90000"/>
            </a:lnSpc>
            <a:spcBef>
              <a:spcPct val="0"/>
            </a:spcBef>
            <a:spcAft>
              <a:spcPct val="35000"/>
            </a:spcAft>
            <a:buNone/>
          </a:pPr>
          <a:r>
            <a:rPr lang="pt-BR" sz="2400" kern="1200" dirty="0"/>
            <a:t>Adicionando e configurando Smartphone</a:t>
          </a:r>
          <a:endParaRPr lang="en-US" sz="2400" kern="1200" dirty="0"/>
        </a:p>
      </dsp:txBody>
      <dsp:txXfrm>
        <a:off x="669133" y="3621543"/>
        <a:ext cx="6128541" cy="579336"/>
      </dsp:txXfrm>
    </dsp:sp>
    <dsp:sp modelId="{D56AB81F-B9EF-4208-A992-2D0D8FD1274E}">
      <dsp:nvSpPr>
        <dsp:cNvPr id="0" name=""/>
        <dsp:cNvSpPr/>
      </dsp:nvSpPr>
      <dsp:spPr>
        <a:xfrm>
          <a:off x="0" y="4345714"/>
          <a:ext cx="6797675" cy="579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03308-89AE-48A4-911C-20855FBAEAAB}">
      <dsp:nvSpPr>
        <dsp:cNvPr id="0" name=""/>
        <dsp:cNvSpPr/>
      </dsp:nvSpPr>
      <dsp:spPr>
        <a:xfrm>
          <a:off x="175249" y="4476065"/>
          <a:ext cx="318635" cy="31863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5AFF3C-2C0C-43F2-8CF9-3D3E72BE8063}">
      <dsp:nvSpPr>
        <dsp:cNvPr id="0" name=""/>
        <dsp:cNvSpPr/>
      </dsp:nvSpPr>
      <dsp:spPr>
        <a:xfrm>
          <a:off x="669133" y="4345714"/>
          <a:ext cx="6128541"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13" tIns="61313" rIns="61313" bIns="61313" numCol="1" spcCol="1270" anchor="ctr" anchorCtr="0">
          <a:noAutofit/>
        </a:bodyPr>
        <a:lstStyle/>
        <a:p>
          <a:pPr marL="0" lvl="0" indent="0" algn="l" defTabSz="1066800">
            <a:lnSpc>
              <a:spcPct val="90000"/>
            </a:lnSpc>
            <a:spcBef>
              <a:spcPct val="0"/>
            </a:spcBef>
            <a:spcAft>
              <a:spcPct val="35000"/>
            </a:spcAft>
            <a:buNone/>
          </a:pPr>
          <a:r>
            <a:rPr lang="pt-BR" sz="2400" kern="1200" dirty="0"/>
            <a:t>Protótipos de tela</a:t>
          </a:r>
          <a:endParaRPr lang="en-US" sz="2400" kern="1200" dirty="0"/>
        </a:p>
      </dsp:txBody>
      <dsp:txXfrm>
        <a:off x="669133" y="4345714"/>
        <a:ext cx="6128541" cy="579336"/>
      </dsp:txXfrm>
    </dsp:sp>
    <dsp:sp modelId="{07682142-F2F7-412F-B858-9029A162C98A}">
      <dsp:nvSpPr>
        <dsp:cNvPr id="0" name=""/>
        <dsp:cNvSpPr/>
      </dsp:nvSpPr>
      <dsp:spPr>
        <a:xfrm>
          <a:off x="0" y="5069885"/>
          <a:ext cx="6797675" cy="579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06F24-96CE-4584-ABCB-ADF79E72EBB7}">
      <dsp:nvSpPr>
        <dsp:cNvPr id="0" name=""/>
        <dsp:cNvSpPr/>
      </dsp:nvSpPr>
      <dsp:spPr>
        <a:xfrm>
          <a:off x="175249" y="5200236"/>
          <a:ext cx="318635" cy="31863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312815-1C4D-45F1-A694-C307EA21D638}">
      <dsp:nvSpPr>
        <dsp:cNvPr id="0" name=""/>
        <dsp:cNvSpPr/>
      </dsp:nvSpPr>
      <dsp:spPr>
        <a:xfrm>
          <a:off x="669133" y="5069885"/>
          <a:ext cx="6128541" cy="579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313" tIns="61313" rIns="61313" bIns="61313" numCol="1" spcCol="1270" anchor="ctr" anchorCtr="0">
          <a:noAutofit/>
        </a:bodyPr>
        <a:lstStyle/>
        <a:p>
          <a:pPr marL="0" lvl="0" indent="0" algn="l" defTabSz="1066800">
            <a:lnSpc>
              <a:spcPct val="90000"/>
            </a:lnSpc>
            <a:spcBef>
              <a:spcPct val="0"/>
            </a:spcBef>
            <a:spcAft>
              <a:spcPct val="35000"/>
            </a:spcAft>
            <a:buNone/>
          </a:pPr>
          <a:r>
            <a:rPr lang="pt-BR" sz="2400" kern="1200" dirty="0"/>
            <a:t>Considerações Finais</a:t>
          </a:r>
          <a:endParaRPr lang="en-US" sz="2400" kern="1200" dirty="0"/>
        </a:p>
      </dsp:txBody>
      <dsp:txXfrm>
        <a:off x="669133" y="5069885"/>
        <a:ext cx="6128541" cy="5793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CA04D-15B1-4F9E-9B9C-97719003602C}" type="datetimeFigureOut">
              <a:rPr lang="pt-BR" smtClean="0"/>
              <a:t>10/06/2019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AF810-E7C8-4BCE-8EE4-F7CDD4CE2041}" type="slidenum">
              <a:rPr lang="pt-BR" smtClean="0"/>
              <a:t>‹nº›</a:t>
            </a:fld>
            <a:endParaRPr lang="pt-BR"/>
          </a:p>
        </p:txBody>
      </p:sp>
    </p:spTree>
    <p:extLst>
      <p:ext uri="{BB962C8B-B14F-4D97-AF65-F5344CB8AC3E}">
        <p14:creationId xmlns:p14="http://schemas.microsoft.com/office/powerpoint/2010/main" val="36491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A091FE2-EAB3-4BD9-BDB2-2AAA690E8093}" type="datetime1">
              <a:rPr lang="pt-BR" smtClean="0"/>
              <a:t>10/06/2019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2ABFFC7-79AC-45C5-8AC4-13EDE86BFC6A}"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22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6DCBFA4-E493-4739-A0A5-02726C1C21C4}" type="datetime1">
              <a:rPr lang="pt-BR" smtClean="0"/>
              <a:t>10/06/2019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2ABFFC7-79AC-45C5-8AC4-13EDE86BFC6A}" type="slidenum">
              <a:rPr lang="pt-BR" smtClean="0"/>
              <a:t>‹nº›</a:t>
            </a:fld>
            <a:endParaRPr lang="pt-BR"/>
          </a:p>
        </p:txBody>
      </p:sp>
    </p:spTree>
    <p:extLst>
      <p:ext uri="{BB962C8B-B14F-4D97-AF65-F5344CB8AC3E}">
        <p14:creationId xmlns:p14="http://schemas.microsoft.com/office/powerpoint/2010/main" val="165081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95FD3F2-A040-42B8-9E90-15FA40BD3404}" type="datetime1">
              <a:rPr lang="pt-BR" smtClean="0"/>
              <a:t>10/06/2019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2ABFFC7-79AC-45C5-8AC4-13EDE86BFC6A}" type="slidenum">
              <a:rPr lang="pt-BR" smtClean="0"/>
              <a:t>‹nº›</a:t>
            </a:fld>
            <a:endParaRPr lang="pt-BR"/>
          </a:p>
        </p:txBody>
      </p:sp>
    </p:spTree>
    <p:extLst>
      <p:ext uri="{BB962C8B-B14F-4D97-AF65-F5344CB8AC3E}">
        <p14:creationId xmlns:p14="http://schemas.microsoft.com/office/powerpoint/2010/main" val="400887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9F0ABE3-830C-4C1A-8369-57F7DF9F0EAA}" type="datetime1">
              <a:rPr lang="pt-BR" smtClean="0"/>
              <a:t>10/06/2019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2ABFFC7-79AC-45C5-8AC4-13EDE86BFC6A}" type="slidenum">
              <a:rPr lang="pt-BR" smtClean="0"/>
              <a:t>‹nº›</a:t>
            </a:fld>
            <a:endParaRPr lang="pt-BR"/>
          </a:p>
        </p:txBody>
      </p:sp>
    </p:spTree>
    <p:extLst>
      <p:ext uri="{BB962C8B-B14F-4D97-AF65-F5344CB8AC3E}">
        <p14:creationId xmlns:p14="http://schemas.microsoft.com/office/powerpoint/2010/main" val="28882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A8FD0D1-57FD-4FC2-9990-ABF00B7FD0B7}" type="datetime1">
              <a:rPr lang="pt-BR" smtClean="0"/>
              <a:t>10/06/2019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2ABFFC7-79AC-45C5-8AC4-13EDE86BFC6A}"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90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C0C0B80-6983-4393-AA89-2D554C12C825}" type="datetime1">
              <a:rPr lang="pt-BR" smtClean="0"/>
              <a:t>10/06/2019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2ABFFC7-79AC-45C5-8AC4-13EDE86BFC6A}" type="slidenum">
              <a:rPr lang="pt-BR" smtClean="0"/>
              <a:t>‹nº›</a:t>
            </a:fld>
            <a:endParaRPr lang="pt-BR"/>
          </a:p>
        </p:txBody>
      </p:sp>
    </p:spTree>
    <p:extLst>
      <p:ext uri="{BB962C8B-B14F-4D97-AF65-F5344CB8AC3E}">
        <p14:creationId xmlns:p14="http://schemas.microsoft.com/office/powerpoint/2010/main" val="221461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C2316A0-0B19-4FED-ADF0-F190FE0C0A40}" type="datetime1">
              <a:rPr lang="pt-BR" smtClean="0"/>
              <a:t>10/06/2019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2ABFFC7-79AC-45C5-8AC4-13EDE86BFC6A}" type="slidenum">
              <a:rPr lang="pt-BR" smtClean="0"/>
              <a:t>‹nº›</a:t>
            </a:fld>
            <a:endParaRPr lang="pt-BR"/>
          </a:p>
        </p:txBody>
      </p:sp>
    </p:spTree>
    <p:extLst>
      <p:ext uri="{BB962C8B-B14F-4D97-AF65-F5344CB8AC3E}">
        <p14:creationId xmlns:p14="http://schemas.microsoft.com/office/powerpoint/2010/main" val="9234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98AD76A-56B4-4412-8BF9-A11CAF4379B7}" type="datetime1">
              <a:rPr lang="pt-BR" smtClean="0"/>
              <a:t>10/06/2019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2ABFFC7-79AC-45C5-8AC4-13EDE86BFC6A}" type="slidenum">
              <a:rPr lang="pt-BR" smtClean="0"/>
              <a:t>‹nº›</a:t>
            </a:fld>
            <a:endParaRPr lang="pt-BR"/>
          </a:p>
        </p:txBody>
      </p:sp>
    </p:spTree>
    <p:extLst>
      <p:ext uri="{BB962C8B-B14F-4D97-AF65-F5344CB8AC3E}">
        <p14:creationId xmlns:p14="http://schemas.microsoft.com/office/powerpoint/2010/main" val="191188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EF84D1-3CF0-4630-B124-464421F8FADC}" type="datetime1">
              <a:rPr lang="pt-BR" smtClean="0"/>
              <a:t>10/06/2019</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62ABFFC7-79AC-45C5-8AC4-13EDE86BFC6A}" type="slidenum">
              <a:rPr lang="pt-BR" smtClean="0"/>
              <a:t>‹nº›</a:t>
            </a:fld>
            <a:endParaRPr lang="pt-BR"/>
          </a:p>
        </p:txBody>
      </p:sp>
    </p:spTree>
    <p:extLst>
      <p:ext uri="{BB962C8B-B14F-4D97-AF65-F5344CB8AC3E}">
        <p14:creationId xmlns:p14="http://schemas.microsoft.com/office/powerpoint/2010/main" val="400461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A658A6-A519-444D-838F-AB5010783433}" type="datetime1">
              <a:rPr lang="pt-BR" smtClean="0"/>
              <a:t>10/06/2019</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ABFFC7-79AC-45C5-8AC4-13EDE86BFC6A}" type="slidenum">
              <a:rPr lang="pt-BR" smtClean="0"/>
              <a:t>‹nº›</a:t>
            </a:fld>
            <a:endParaRPr lang="pt-BR"/>
          </a:p>
        </p:txBody>
      </p:sp>
    </p:spTree>
    <p:extLst>
      <p:ext uri="{BB962C8B-B14F-4D97-AF65-F5344CB8AC3E}">
        <p14:creationId xmlns:p14="http://schemas.microsoft.com/office/powerpoint/2010/main" val="180968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1ABD306-D940-4B86-96FA-45F4600285FC}" type="datetime1">
              <a:rPr lang="pt-BR" smtClean="0"/>
              <a:t>10/06/2019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2ABFFC7-79AC-45C5-8AC4-13EDE86BFC6A}" type="slidenum">
              <a:rPr lang="pt-BR" smtClean="0"/>
              <a:t>‹nº›</a:t>
            </a:fld>
            <a:endParaRPr lang="pt-BR"/>
          </a:p>
        </p:txBody>
      </p:sp>
    </p:spTree>
    <p:extLst>
      <p:ext uri="{BB962C8B-B14F-4D97-AF65-F5344CB8AC3E}">
        <p14:creationId xmlns:p14="http://schemas.microsoft.com/office/powerpoint/2010/main" val="408059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BAD478-8345-4B80-9065-854AD370D985}" type="datetime1">
              <a:rPr lang="pt-BR" smtClean="0"/>
              <a:t>10/06/2019</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ABFFC7-79AC-45C5-8AC4-13EDE86BFC6A}"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2411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04F73-E230-45C6-8716-B4B7287EE434}"/>
              </a:ext>
            </a:extLst>
          </p:cNvPr>
          <p:cNvSpPr>
            <a:spLocks noGrp="1"/>
          </p:cNvSpPr>
          <p:nvPr>
            <p:ph type="ctrTitle"/>
          </p:nvPr>
        </p:nvSpPr>
        <p:spPr/>
        <p:txBody>
          <a:bodyPr/>
          <a:lstStyle/>
          <a:p>
            <a:r>
              <a:rPr lang="pt-BR" dirty="0"/>
              <a:t>SISTEMA DE VOTAÇÃO POR TOTEM</a:t>
            </a:r>
          </a:p>
        </p:txBody>
      </p:sp>
      <p:sp>
        <p:nvSpPr>
          <p:cNvPr id="3" name="Subtítulo 2">
            <a:extLst>
              <a:ext uri="{FF2B5EF4-FFF2-40B4-BE49-F238E27FC236}">
                <a16:creationId xmlns:a16="http://schemas.microsoft.com/office/drawing/2014/main" id="{8A6DCBA9-CF71-4068-9D9A-AD6FE2847536}"/>
              </a:ext>
            </a:extLst>
          </p:cNvPr>
          <p:cNvSpPr>
            <a:spLocks noGrp="1"/>
          </p:cNvSpPr>
          <p:nvPr>
            <p:ph type="subTitle" idx="1"/>
          </p:nvPr>
        </p:nvSpPr>
        <p:spPr/>
        <p:txBody>
          <a:bodyPr/>
          <a:lstStyle/>
          <a:p>
            <a:r>
              <a:rPr lang="pt-BR" dirty="0"/>
              <a:t>Laboratório de Redes</a:t>
            </a:r>
          </a:p>
        </p:txBody>
      </p:sp>
      <p:sp>
        <p:nvSpPr>
          <p:cNvPr id="5" name="Espaço Reservado para Número de Slide 4">
            <a:extLst>
              <a:ext uri="{FF2B5EF4-FFF2-40B4-BE49-F238E27FC236}">
                <a16:creationId xmlns:a16="http://schemas.microsoft.com/office/drawing/2014/main" id="{37A4CB58-8A0D-41C2-8D82-AEE3DFCCCE52}"/>
              </a:ext>
            </a:extLst>
          </p:cNvPr>
          <p:cNvSpPr>
            <a:spLocks noGrp="1"/>
          </p:cNvSpPr>
          <p:nvPr>
            <p:ph type="sldNum" sz="quarter" idx="12"/>
          </p:nvPr>
        </p:nvSpPr>
        <p:spPr/>
        <p:txBody>
          <a:bodyPr/>
          <a:lstStyle/>
          <a:p>
            <a:fld id="{62ABFFC7-79AC-45C5-8AC4-13EDE86BFC6A}" type="slidenum">
              <a:rPr lang="pt-BR" sz="1600" smtClean="0">
                <a:latin typeface="Arial" panose="020B0604020202020204" pitchFamily="34" charset="0"/>
                <a:cs typeface="Arial" panose="020B0604020202020204" pitchFamily="34" charset="0"/>
              </a:rPr>
              <a:t>1</a:t>
            </a:fld>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50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5FA4BAFF-378D-4A6D-9180-D8CBD7EBBBAA}"/>
              </a:ext>
            </a:extLst>
          </p:cNvPr>
          <p:cNvSpPr>
            <a:spLocks noGrp="1"/>
          </p:cNvSpPr>
          <p:nvPr>
            <p:ph idx="1"/>
          </p:nvPr>
        </p:nvSpPr>
        <p:spPr>
          <a:xfrm>
            <a:off x="317289" y="1911679"/>
            <a:ext cx="3084844" cy="3335519"/>
          </a:xfrm>
        </p:spPr>
        <p:txBody>
          <a:bodyPr>
            <a:normAutofit/>
          </a:bodyPr>
          <a:lstStyle/>
          <a:p>
            <a:pPr algn="just"/>
            <a:r>
              <a:rPr lang="pt-BR" sz="2400" dirty="0">
                <a:solidFill>
                  <a:srgbClr val="FFFFFF"/>
                </a:solidFill>
              </a:rPr>
              <a:t>Nesta etapa, os botões devem ser ligados ao </a:t>
            </a:r>
            <a:r>
              <a:rPr lang="pt-BR" sz="2400" dirty="0" err="1">
                <a:solidFill>
                  <a:srgbClr val="FFFFFF"/>
                </a:solidFill>
              </a:rPr>
              <a:t>Raspberry</a:t>
            </a:r>
            <a:r>
              <a:rPr lang="pt-BR" sz="2400" dirty="0">
                <a:solidFill>
                  <a:srgbClr val="FFFFFF"/>
                </a:solidFill>
              </a:rPr>
              <a:t> com o cabo “</a:t>
            </a:r>
            <a:r>
              <a:rPr lang="pt-BR" sz="2400" dirty="0" err="1">
                <a:solidFill>
                  <a:srgbClr val="FFFFFF"/>
                </a:solidFill>
              </a:rPr>
              <a:t>ioT</a:t>
            </a:r>
            <a:r>
              <a:rPr lang="pt-BR" sz="2400" dirty="0">
                <a:solidFill>
                  <a:srgbClr val="FFFFFF"/>
                </a:solidFill>
              </a:rPr>
              <a:t> </a:t>
            </a:r>
            <a:r>
              <a:rPr lang="pt-BR" sz="2400" dirty="0" err="1">
                <a:solidFill>
                  <a:srgbClr val="FFFFFF"/>
                </a:solidFill>
              </a:rPr>
              <a:t>Custom</a:t>
            </a:r>
            <a:r>
              <a:rPr lang="pt-BR" sz="2400" dirty="0">
                <a:solidFill>
                  <a:srgbClr val="FFFFFF"/>
                </a:solidFill>
              </a:rPr>
              <a:t> </a:t>
            </a:r>
            <a:r>
              <a:rPr lang="pt-BR" sz="2400" dirty="0" err="1">
                <a:solidFill>
                  <a:srgbClr val="FFFFFF"/>
                </a:solidFill>
              </a:rPr>
              <a:t>Cable</a:t>
            </a:r>
            <a:r>
              <a:rPr lang="pt-BR" sz="2400" dirty="0">
                <a:solidFill>
                  <a:srgbClr val="FFFFFF"/>
                </a:solidFill>
              </a:rPr>
              <a:t>”. </a:t>
            </a:r>
          </a:p>
          <a:p>
            <a:pPr algn="just"/>
            <a:r>
              <a:rPr lang="pt-BR" sz="2400" dirty="0">
                <a:solidFill>
                  <a:srgbClr val="FFFFFF"/>
                </a:solidFill>
              </a:rPr>
              <a:t>A Figura 4, exibe os botões conectados no dispositivo.</a:t>
            </a: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mage2.png">
            <a:extLst>
              <a:ext uri="{FF2B5EF4-FFF2-40B4-BE49-F238E27FC236}">
                <a16:creationId xmlns:a16="http://schemas.microsoft.com/office/drawing/2014/main" id="{B98E6460-428C-4E31-BE98-002AB802D7F6}"/>
              </a:ext>
            </a:extLst>
          </p:cNvPr>
          <p:cNvPicPr/>
          <p:nvPr/>
        </p:nvPicPr>
        <p:blipFill>
          <a:blip r:embed="rId2">
            <a:extLst>
              <a:ext uri="{28A0092B-C50C-407E-A947-70E740481C1C}">
                <a14:useLocalDpi xmlns:a14="http://schemas.microsoft.com/office/drawing/2010/main" val="0"/>
              </a:ext>
            </a:extLst>
          </a:blip>
          <a:stretch>
            <a:fillRect/>
          </a:stretch>
        </p:blipFill>
        <p:spPr>
          <a:xfrm>
            <a:off x="4742017" y="1778037"/>
            <a:ext cx="6798082" cy="3301925"/>
          </a:xfrm>
          <a:prstGeom prst="rect">
            <a:avLst/>
          </a:prstGeom>
        </p:spPr>
      </p:pic>
      <p:sp>
        <p:nvSpPr>
          <p:cNvPr id="2" name="Espaço Reservado para Número de Slide 1">
            <a:extLst>
              <a:ext uri="{FF2B5EF4-FFF2-40B4-BE49-F238E27FC236}">
                <a16:creationId xmlns:a16="http://schemas.microsoft.com/office/drawing/2014/main" id="{89F90D6E-1D67-456E-BEBF-CECB2593D7A7}"/>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10</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480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5FA4BAFF-378D-4A6D-9180-D8CBD7EBBBAA}"/>
              </a:ext>
            </a:extLst>
          </p:cNvPr>
          <p:cNvSpPr>
            <a:spLocks noGrp="1"/>
          </p:cNvSpPr>
          <p:nvPr>
            <p:ph idx="1"/>
          </p:nvPr>
        </p:nvSpPr>
        <p:spPr>
          <a:xfrm>
            <a:off x="320304" y="1046922"/>
            <a:ext cx="3602487" cy="4955649"/>
          </a:xfrm>
        </p:spPr>
        <p:txBody>
          <a:bodyPr>
            <a:noAutofit/>
          </a:bodyPr>
          <a:lstStyle/>
          <a:p>
            <a:pPr algn="just"/>
            <a:r>
              <a:rPr lang="pt-BR" sz="2400" dirty="0">
                <a:solidFill>
                  <a:srgbClr val="FFFFFF"/>
                </a:solidFill>
              </a:rPr>
              <a:t>Após a inserção do código e testar se o mesmo está funcionando, no dispositivo </a:t>
            </a:r>
            <a:r>
              <a:rPr lang="pt-BR" sz="2400" dirty="0" err="1">
                <a:solidFill>
                  <a:srgbClr val="FFFFFF"/>
                </a:solidFill>
              </a:rPr>
              <a:t>Raspberry</a:t>
            </a:r>
            <a:r>
              <a:rPr lang="pt-BR" sz="2400" dirty="0">
                <a:solidFill>
                  <a:srgbClr val="FFFFFF"/>
                </a:solidFill>
              </a:rPr>
              <a:t>, dentro da aba “</a:t>
            </a:r>
            <a:r>
              <a:rPr lang="pt-BR" sz="2400" dirty="0" err="1">
                <a:solidFill>
                  <a:srgbClr val="FFFFFF"/>
                </a:solidFill>
              </a:rPr>
              <a:t>Programming</a:t>
            </a:r>
            <a:r>
              <a:rPr lang="pt-BR" sz="2400" dirty="0">
                <a:solidFill>
                  <a:srgbClr val="FFFFFF"/>
                </a:solidFill>
              </a:rPr>
              <a:t>” clicar em </a:t>
            </a:r>
            <a:r>
              <a:rPr lang="pt-BR" sz="2400" dirty="0" err="1">
                <a:solidFill>
                  <a:srgbClr val="FFFFFF"/>
                </a:solidFill>
              </a:rPr>
              <a:t>Run</a:t>
            </a:r>
            <a:r>
              <a:rPr lang="pt-BR" sz="2400" dirty="0">
                <a:solidFill>
                  <a:srgbClr val="FFFFFF"/>
                </a:solidFill>
              </a:rPr>
              <a:t>. </a:t>
            </a:r>
          </a:p>
          <a:p>
            <a:pPr algn="just"/>
            <a:r>
              <a:rPr lang="pt-BR" sz="2400" dirty="0">
                <a:solidFill>
                  <a:srgbClr val="FFFFFF"/>
                </a:solidFill>
              </a:rPr>
              <a:t>A partir deste momento, cada pressionada no botão “Curtir” ou “Não Curtir” estará sendo registrado e é exibido na janela do dispositivo, conforme a Figura 5:</a:t>
            </a: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4.png">
            <a:extLst>
              <a:ext uri="{FF2B5EF4-FFF2-40B4-BE49-F238E27FC236}">
                <a16:creationId xmlns:a16="http://schemas.microsoft.com/office/drawing/2014/main" id="{26E4962B-A8CA-4E5A-96C9-B66A29E60F80}"/>
              </a:ext>
            </a:extLst>
          </p:cNvPr>
          <p:cNvPicPr/>
          <p:nvPr/>
        </p:nvPicPr>
        <p:blipFill>
          <a:blip r:embed="rId2">
            <a:extLst>
              <a:ext uri="{28A0092B-C50C-407E-A947-70E740481C1C}">
                <a14:useLocalDpi xmlns:a14="http://schemas.microsoft.com/office/drawing/2010/main" val="0"/>
              </a:ext>
            </a:extLst>
          </a:blip>
          <a:stretch>
            <a:fillRect/>
          </a:stretch>
        </p:blipFill>
        <p:spPr>
          <a:xfrm>
            <a:off x="4751159" y="640080"/>
            <a:ext cx="6779798" cy="5577840"/>
          </a:xfrm>
          <a:prstGeom prst="rect">
            <a:avLst/>
          </a:prstGeom>
        </p:spPr>
      </p:pic>
      <p:sp>
        <p:nvSpPr>
          <p:cNvPr id="2" name="Espaço Reservado para Número de Slide 1">
            <a:extLst>
              <a:ext uri="{FF2B5EF4-FFF2-40B4-BE49-F238E27FC236}">
                <a16:creationId xmlns:a16="http://schemas.microsoft.com/office/drawing/2014/main" id="{093B4BD4-5349-4E34-BFA9-A00FEF6C9957}"/>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11</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76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42DF204-45A7-4F15-AC22-FEE02B26F873}"/>
              </a:ext>
            </a:extLst>
          </p:cNvPr>
          <p:cNvSpPr>
            <a:spLocks noGrp="1"/>
          </p:cNvSpPr>
          <p:nvPr>
            <p:ph type="title"/>
          </p:nvPr>
        </p:nvSpPr>
        <p:spPr>
          <a:xfrm>
            <a:off x="492370" y="516835"/>
            <a:ext cx="3084844" cy="2103875"/>
          </a:xfrm>
        </p:spPr>
        <p:txBody>
          <a:bodyPr>
            <a:normAutofit/>
          </a:bodyPr>
          <a:lstStyle/>
          <a:p>
            <a:r>
              <a:rPr lang="pt-BR" sz="3600" dirty="0">
                <a:solidFill>
                  <a:srgbClr val="FFFFFF"/>
                </a:solidFill>
              </a:rPr>
              <a:t>Adicionando e configurando Smartphone</a:t>
            </a:r>
          </a:p>
        </p:txBody>
      </p:sp>
      <p:sp>
        <p:nvSpPr>
          <p:cNvPr id="3" name="Espaço Reservado para Conteúdo 2">
            <a:extLst>
              <a:ext uri="{FF2B5EF4-FFF2-40B4-BE49-F238E27FC236}">
                <a16:creationId xmlns:a16="http://schemas.microsoft.com/office/drawing/2014/main" id="{5FA4BAFF-378D-4A6D-9180-D8CBD7EBBBAA}"/>
              </a:ext>
            </a:extLst>
          </p:cNvPr>
          <p:cNvSpPr>
            <a:spLocks noGrp="1"/>
          </p:cNvSpPr>
          <p:nvPr>
            <p:ph idx="1"/>
          </p:nvPr>
        </p:nvSpPr>
        <p:spPr>
          <a:xfrm>
            <a:off x="302547" y="2620710"/>
            <a:ext cx="3338676" cy="3368609"/>
          </a:xfrm>
        </p:spPr>
        <p:txBody>
          <a:bodyPr>
            <a:noAutofit/>
          </a:bodyPr>
          <a:lstStyle/>
          <a:p>
            <a:pPr algn="just"/>
            <a:r>
              <a:rPr lang="pt-BR" sz="2400" dirty="0">
                <a:solidFill>
                  <a:srgbClr val="FFFFFF"/>
                </a:solidFill>
              </a:rPr>
              <a:t>Feito os passos acima, é hora de adicionar o Smartphone, nele deverá ser configurado o que deve ser feito quando conectado no </a:t>
            </a:r>
            <a:r>
              <a:rPr lang="pt-BR" sz="2400" dirty="0" err="1">
                <a:solidFill>
                  <a:srgbClr val="FFFFFF"/>
                </a:solidFill>
              </a:rPr>
              <a:t>Raspberry</a:t>
            </a:r>
            <a:r>
              <a:rPr lang="pt-BR" sz="2400" dirty="0">
                <a:solidFill>
                  <a:srgbClr val="FFFFFF"/>
                </a:solidFill>
              </a:rPr>
              <a:t>, para isso adicionar o dispositivo Smartphone, conforme exibe a Figura 6:</a:t>
            </a:r>
          </a:p>
        </p:txBody>
      </p:sp>
      <p:sp>
        <p:nvSpPr>
          <p:cNvPr id="15" name="Rectangle 14">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mage5.png">
            <a:extLst>
              <a:ext uri="{FF2B5EF4-FFF2-40B4-BE49-F238E27FC236}">
                <a16:creationId xmlns:a16="http://schemas.microsoft.com/office/drawing/2014/main" id="{045A8E2B-5B35-4121-953F-880B8126D8FD}"/>
              </a:ext>
            </a:extLst>
          </p:cNvPr>
          <p:cNvPicPr/>
          <p:nvPr/>
        </p:nvPicPr>
        <p:blipFill rotWithShape="1">
          <a:blip r:embed="rId2">
            <a:extLst>
              <a:ext uri="{28A0092B-C50C-407E-A947-70E740481C1C}">
                <a14:useLocalDpi xmlns:a14="http://schemas.microsoft.com/office/drawing/2010/main" val="0"/>
              </a:ext>
            </a:extLst>
          </a:blip>
          <a:srcRect t="3186" r="-1" b="-1"/>
          <a:stretch/>
        </p:blipFill>
        <p:spPr>
          <a:xfrm>
            <a:off x="4742017" y="640080"/>
            <a:ext cx="6798082" cy="5577840"/>
          </a:xfrm>
          <a:prstGeom prst="rect">
            <a:avLst/>
          </a:prstGeom>
        </p:spPr>
      </p:pic>
      <p:sp>
        <p:nvSpPr>
          <p:cNvPr id="4" name="Espaço Reservado para Número de Slide 3">
            <a:extLst>
              <a:ext uri="{FF2B5EF4-FFF2-40B4-BE49-F238E27FC236}">
                <a16:creationId xmlns:a16="http://schemas.microsoft.com/office/drawing/2014/main" id="{82D0C94F-EEB4-40AF-B8B3-F608C704A5CE}"/>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12</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42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5FA4BAFF-378D-4A6D-9180-D8CBD7EBBBAA}"/>
              </a:ext>
            </a:extLst>
          </p:cNvPr>
          <p:cNvSpPr>
            <a:spLocks noGrp="1"/>
          </p:cNvSpPr>
          <p:nvPr>
            <p:ph idx="1"/>
          </p:nvPr>
        </p:nvSpPr>
        <p:spPr>
          <a:xfrm>
            <a:off x="198783" y="1802296"/>
            <a:ext cx="3628990" cy="4147266"/>
          </a:xfrm>
        </p:spPr>
        <p:txBody>
          <a:bodyPr>
            <a:noAutofit/>
          </a:bodyPr>
          <a:lstStyle/>
          <a:p>
            <a:pPr algn="just"/>
            <a:r>
              <a:rPr lang="pt-BR" sz="2400" dirty="0">
                <a:solidFill>
                  <a:srgbClr val="FFFFFF"/>
                </a:solidFill>
              </a:rPr>
              <a:t>Após a configuração do código, clicar em </a:t>
            </a:r>
            <a:r>
              <a:rPr lang="pt-BR" sz="2400" dirty="0" err="1">
                <a:solidFill>
                  <a:srgbClr val="FFFFFF"/>
                </a:solidFill>
              </a:rPr>
              <a:t>Run</a:t>
            </a:r>
            <a:r>
              <a:rPr lang="pt-BR" sz="2400" dirty="0">
                <a:solidFill>
                  <a:srgbClr val="FFFFFF"/>
                </a:solidFill>
              </a:rPr>
              <a:t>, dentro da aba </a:t>
            </a:r>
            <a:r>
              <a:rPr lang="pt-BR" sz="2400" dirty="0" err="1">
                <a:solidFill>
                  <a:srgbClr val="FFFFFF"/>
                </a:solidFill>
              </a:rPr>
              <a:t>Programming</a:t>
            </a:r>
            <a:r>
              <a:rPr lang="pt-BR" sz="2400" dirty="0">
                <a:solidFill>
                  <a:srgbClr val="FFFFFF"/>
                </a:solidFill>
              </a:rPr>
              <a:t> e logo em seguida, acessar a aba Desktop, procurar por Bluetooth, clicar em </a:t>
            </a:r>
            <a:r>
              <a:rPr lang="pt-BR" sz="2400" dirty="0" err="1">
                <a:solidFill>
                  <a:srgbClr val="FFFFFF"/>
                </a:solidFill>
              </a:rPr>
              <a:t>Discover</a:t>
            </a:r>
            <a:r>
              <a:rPr lang="pt-BR" sz="2400" dirty="0">
                <a:solidFill>
                  <a:srgbClr val="FFFFFF"/>
                </a:solidFill>
              </a:rPr>
              <a:t> para localizar o </a:t>
            </a:r>
            <a:r>
              <a:rPr lang="pt-BR" sz="2400" dirty="0" err="1">
                <a:solidFill>
                  <a:srgbClr val="FFFFFF"/>
                </a:solidFill>
              </a:rPr>
              <a:t>Raspberry</a:t>
            </a:r>
            <a:r>
              <a:rPr lang="pt-BR" sz="2400" dirty="0">
                <a:solidFill>
                  <a:srgbClr val="FFFFFF"/>
                </a:solidFill>
              </a:rPr>
              <a:t> e clicar em parear após encontrado, conforme a Figura 7:</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3.png">
            <a:extLst>
              <a:ext uri="{FF2B5EF4-FFF2-40B4-BE49-F238E27FC236}">
                <a16:creationId xmlns:a16="http://schemas.microsoft.com/office/drawing/2014/main" id="{3CA11974-97D9-4F84-B6F8-8F75E28F2B0C}"/>
              </a:ext>
            </a:extLst>
          </p:cNvPr>
          <p:cNvPicPr/>
          <p:nvPr/>
        </p:nvPicPr>
        <p:blipFill>
          <a:blip r:embed="rId2">
            <a:extLst>
              <a:ext uri="{28A0092B-C50C-407E-A947-70E740481C1C}">
                <a14:useLocalDpi xmlns:a14="http://schemas.microsoft.com/office/drawing/2010/main" val="0"/>
              </a:ext>
            </a:extLst>
          </a:blip>
          <a:stretch>
            <a:fillRect/>
          </a:stretch>
        </p:blipFill>
        <p:spPr>
          <a:xfrm>
            <a:off x="4742017" y="1551030"/>
            <a:ext cx="6798082" cy="3755940"/>
          </a:xfrm>
          <a:prstGeom prst="rect">
            <a:avLst/>
          </a:prstGeom>
        </p:spPr>
      </p:pic>
      <p:sp>
        <p:nvSpPr>
          <p:cNvPr id="2" name="Espaço Reservado para Número de Slide 1">
            <a:extLst>
              <a:ext uri="{FF2B5EF4-FFF2-40B4-BE49-F238E27FC236}">
                <a16:creationId xmlns:a16="http://schemas.microsoft.com/office/drawing/2014/main" id="{9D2835D1-DE45-4330-9BC9-BE91614E25F4}"/>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13</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5618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5FA4BAFF-378D-4A6D-9180-D8CBD7EBBBAA}"/>
              </a:ext>
            </a:extLst>
          </p:cNvPr>
          <p:cNvSpPr>
            <a:spLocks noGrp="1"/>
          </p:cNvSpPr>
          <p:nvPr>
            <p:ph idx="1"/>
          </p:nvPr>
        </p:nvSpPr>
        <p:spPr>
          <a:xfrm>
            <a:off x="278296" y="1987827"/>
            <a:ext cx="3284169" cy="3458154"/>
          </a:xfrm>
        </p:spPr>
        <p:txBody>
          <a:bodyPr>
            <a:normAutofit/>
          </a:bodyPr>
          <a:lstStyle/>
          <a:p>
            <a:pPr algn="just"/>
            <a:r>
              <a:rPr lang="pt-BR" sz="2400" dirty="0">
                <a:solidFill>
                  <a:srgbClr val="FFFFFF"/>
                </a:solidFill>
              </a:rPr>
              <a:t>Após o sistema parear, acessar a aba </a:t>
            </a:r>
            <a:r>
              <a:rPr lang="pt-BR" sz="2400" dirty="0" err="1">
                <a:solidFill>
                  <a:srgbClr val="FFFFFF"/>
                </a:solidFill>
              </a:rPr>
              <a:t>Programming</a:t>
            </a:r>
            <a:r>
              <a:rPr lang="pt-BR" sz="2400" dirty="0">
                <a:solidFill>
                  <a:srgbClr val="FFFFFF"/>
                </a:solidFill>
              </a:rPr>
              <a:t> novamente e teremos a quantidade de curtidas que aquele Totem tem registrado no console do dispositivo, conforme a Figura 8.</a:t>
            </a: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mage1.png">
            <a:extLst>
              <a:ext uri="{FF2B5EF4-FFF2-40B4-BE49-F238E27FC236}">
                <a16:creationId xmlns:a16="http://schemas.microsoft.com/office/drawing/2014/main" id="{34835295-05FB-480A-80A0-867DA5843208}"/>
              </a:ext>
            </a:extLst>
          </p:cNvPr>
          <p:cNvPicPr/>
          <p:nvPr/>
        </p:nvPicPr>
        <p:blipFill>
          <a:blip r:embed="rId2">
            <a:extLst>
              <a:ext uri="{28A0092B-C50C-407E-A947-70E740481C1C}">
                <a14:useLocalDpi xmlns:a14="http://schemas.microsoft.com/office/drawing/2010/main" val="0"/>
              </a:ext>
            </a:extLst>
          </a:blip>
          <a:stretch>
            <a:fillRect/>
          </a:stretch>
        </p:blipFill>
        <p:spPr>
          <a:xfrm>
            <a:off x="4962802" y="640080"/>
            <a:ext cx="6356512" cy="5577840"/>
          </a:xfrm>
          <a:prstGeom prst="rect">
            <a:avLst/>
          </a:prstGeom>
        </p:spPr>
      </p:pic>
      <p:sp>
        <p:nvSpPr>
          <p:cNvPr id="2" name="Espaço Reservado para Número de Slide 1">
            <a:extLst>
              <a:ext uri="{FF2B5EF4-FFF2-40B4-BE49-F238E27FC236}">
                <a16:creationId xmlns:a16="http://schemas.microsoft.com/office/drawing/2014/main" id="{7A9D9EA7-E295-4B18-A83F-003DB6AD5037}"/>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14</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57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5FA4BAFF-378D-4A6D-9180-D8CBD7EBBBAA}"/>
              </a:ext>
            </a:extLst>
          </p:cNvPr>
          <p:cNvSpPr>
            <a:spLocks noGrp="1"/>
          </p:cNvSpPr>
          <p:nvPr>
            <p:ph idx="1"/>
          </p:nvPr>
        </p:nvSpPr>
        <p:spPr>
          <a:xfrm>
            <a:off x="572468" y="1761240"/>
            <a:ext cx="3084844" cy="3335519"/>
          </a:xfrm>
        </p:spPr>
        <p:txBody>
          <a:bodyPr>
            <a:normAutofit/>
          </a:bodyPr>
          <a:lstStyle/>
          <a:p>
            <a:pPr algn="just"/>
            <a:r>
              <a:rPr lang="pt-BR" sz="2400" dirty="0">
                <a:solidFill>
                  <a:srgbClr val="FFFFFF"/>
                </a:solidFill>
              </a:rPr>
              <a:t>Com os dados finais, é possível montar a relação das contagens da opinião por bairro de cada arte e associar ao projeto do Microsoft Power BI para ser exibido no mapa, conforme a Figura 9:</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8.png">
            <a:extLst>
              <a:ext uri="{FF2B5EF4-FFF2-40B4-BE49-F238E27FC236}">
                <a16:creationId xmlns:a16="http://schemas.microsoft.com/office/drawing/2014/main" id="{2A32F063-6115-48E9-85A3-BE7E55486969}"/>
              </a:ext>
            </a:extLst>
          </p:cNvPr>
          <p:cNvPicPr/>
          <p:nvPr/>
        </p:nvPicPr>
        <p:blipFill>
          <a:blip r:embed="rId2">
            <a:extLst>
              <a:ext uri="{28A0092B-C50C-407E-A947-70E740481C1C}">
                <a14:useLocalDpi xmlns:a14="http://schemas.microsoft.com/office/drawing/2010/main" val="0"/>
              </a:ext>
            </a:extLst>
          </a:blip>
          <a:stretch>
            <a:fillRect/>
          </a:stretch>
        </p:blipFill>
        <p:spPr>
          <a:xfrm>
            <a:off x="4869597" y="640080"/>
            <a:ext cx="6542921" cy="5577840"/>
          </a:xfrm>
          <a:prstGeom prst="rect">
            <a:avLst/>
          </a:prstGeom>
        </p:spPr>
      </p:pic>
      <p:sp>
        <p:nvSpPr>
          <p:cNvPr id="2" name="Espaço Reservado para Número de Slide 1">
            <a:extLst>
              <a:ext uri="{FF2B5EF4-FFF2-40B4-BE49-F238E27FC236}">
                <a16:creationId xmlns:a16="http://schemas.microsoft.com/office/drawing/2014/main" id="{8E702FBC-E3B2-49FB-A0C1-1E8ECDA0F358}"/>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15</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5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DC25A29-7E25-4C78-A678-52F36911AB1C}"/>
              </a:ext>
            </a:extLst>
          </p:cNvPr>
          <p:cNvSpPr>
            <a:spLocks noGrp="1"/>
          </p:cNvSpPr>
          <p:nvPr>
            <p:ph type="title"/>
          </p:nvPr>
        </p:nvSpPr>
        <p:spPr>
          <a:xfrm>
            <a:off x="492370" y="516835"/>
            <a:ext cx="3084844" cy="2103875"/>
          </a:xfrm>
        </p:spPr>
        <p:txBody>
          <a:bodyPr>
            <a:normAutofit/>
          </a:bodyPr>
          <a:lstStyle/>
          <a:p>
            <a:r>
              <a:rPr lang="pt-BR" sz="3600" dirty="0">
                <a:solidFill>
                  <a:srgbClr val="FFFFFF"/>
                </a:solidFill>
              </a:rPr>
              <a:t>Protótipos de tela</a:t>
            </a:r>
          </a:p>
        </p:txBody>
      </p:sp>
      <p:sp>
        <p:nvSpPr>
          <p:cNvPr id="3" name="Espaço Reservado para Conteúdo 2">
            <a:extLst>
              <a:ext uri="{FF2B5EF4-FFF2-40B4-BE49-F238E27FC236}">
                <a16:creationId xmlns:a16="http://schemas.microsoft.com/office/drawing/2014/main" id="{F676058C-FB38-4B24-8A62-B05E18015F3B}"/>
              </a:ext>
            </a:extLst>
          </p:cNvPr>
          <p:cNvSpPr>
            <a:spLocks noGrp="1"/>
          </p:cNvSpPr>
          <p:nvPr>
            <p:ph idx="1"/>
          </p:nvPr>
        </p:nvSpPr>
        <p:spPr>
          <a:xfrm>
            <a:off x="492371" y="2653800"/>
            <a:ext cx="3084844" cy="3335519"/>
          </a:xfrm>
        </p:spPr>
        <p:txBody>
          <a:bodyPr>
            <a:normAutofit/>
          </a:bodyPr>
          <a:lstStyle/>
          <a:p>
            <a:pPr algn="just"/>
            <a:r>
              <a:rPr lang="pt-BR" sz="2400" dirty="0">
                <a:solidFill>
                  <a:srgbClr val="FFFFFF"/>
                </a:solidFill>
              </a:rPr>
              <a:t>Protótipo do totem com galeria de imagens de uma região específica da cidade de São Paulo, conforme a Figura 10:</a:t>
            </a:r>
          </a:p>
        </p:txBody>
      </p:sp>
      <p:sp>
        <p:nvSpPr>
          <p:cNvPr id="17" name="Rectangle 1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12.png">
            <a:extLst>
              <a:ext uri="{FF2B5EF4-FFF2-40B4-BE49-F238E27FC236}">
                <a16:creationId xmlns:a16="http://schemas.microsoft.com/office/drawing/2014/main" id="{D08097F1-3A97-4359-A54F-D60E4526ECA0}"/>
              </a:ext>
            </a:extLst>
          </p:cNvPr>
          <p:cNvPicPr/>
          <p:nvPr/>
        </p:nvPicPr>
        <p:blipFill>
          <a:blip r:embed="rId2">
            <a:extLst>
              <a:ext uri="{28A0092B-C50C-407E-A947-70E740481C1C}">
                <a14:useLocalDpi xmlns:a14="http://schemas.microsoft.com/office/drawing/2010/main" val="0"/>
              </a:ext>
            </a:extLst>
          </a:blip>
          <a:stretch>
            <a:fillRect/>
          </a:stretch>
        </p:blipFill>
        <p:spPr>
          <a:xfrm>
            <a:off x="4742017" y="1678494"/>
            <a:ext cx="6798082" cy="3501012"/>
          </a:xfrm>
          <a:prstGeom prst="rect">
            <a:avLst/>
          </a:prstGeom>
        </p:spPr>
      </p:pic>
      <p:sp>
        <p:nvSpPr>
          <p:cNvPr id="4" name="Espaço Reservado para Número de Slide 3">
            <a:extLst>
              <a:ext uri="{FF2B5EF4-FFF2-40B4-BE49-F238E27FC236}">
                <a16:creationId xmlns:a16="http://schemas.microsoft.com/office/drawing/2014/main" id="{C4FE541A-4077-4E4D-B163-F33F16D83606}"/>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16</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695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F676058C-FB38-4B24-8A62-B05E18015F3B}"/>
              </a:ext>
            </a:extLst>
          </p:cNvPr>
          <p:cNvSpPr>
            <a:spLocks noGrp="1"/>
          </p:cNvSpPr>
          <p:nvPr>
            <p:ph idx="1"/>
          </p:nvPr>
        </p:nvSpPr>
        <p:spPr>
          <a:xfrm>
            <a:off x="492370" y="2411896"/>
            <a:ext cx="3178481" cy="2279375"/>
          </a:xfrm>
        </p:spPr>
        <p:txBody>
          <a:bodyPr>
            <a:normAutofit/>
          </a:bodyPr>
          <a:lstStyle/>
          <a:p>
            <a:pPr algn="just"/>
            <a:r>
              <a:rPr lang="pt-BR" sz="2400" dirty="0">
                <a:solidFill>
                  <a:srgbClr val="FFFFFF"/>
                </a:solidFill>
              </a:rPr>
              <a:t>Ao selecionar uma arte, abre-se uma caixa para inserção de comentários e curtidas, conforme a Figura 11:</a:t>
            </a:r>
          </a:p>
        </p:txBody>
      </p:sp>
      <p:sp>
        <p:nvSpPr>
          <p:cNvPr id="18"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image10.png" descr="Uma imagem contendo captura de tela&#10;&#10;Descrição gerada automaticamente">
            <a:extLst>
              <a:ext uri="{FF2B5EF4-FFF2-40B4-BE49-F238E27FC236}">
                <a16:creationId xmlns:a16="http://schemas.microsoft.com/office/drawing/2014/main" id="{8A19F78E-062C-4AEA-8262-D029E495143D}"/>
              </a:ext>
            </a:extLst>
          </p:cNvPr>
          <p:cNvPicPr/>
          <p:nvPr/>
        </p:nvPicPr>
        <p:blipFill>
          <a:blip r:embed="rId2">
            <a:extLst>
              <a:ext uri="{28A0092B-C50C-407E-A947-70E740481C1C}">
                <a14:useLocalDpi xmlns:a14="http://schemas.microsoft.com/office/drawing/2010/main" val="0"/>
              </a:ext>
            </a:extLst>
          </a:blip>
          <a:stretch>
            <a:fillRect/>
          </a:stretch>
        </p:blipFill>
        <p:spPr>
          <a:xfrm>
            <a:off x="4742017" y="1669997"/>
            <a:ext cx="6798082" cy="3518006"/>
          </a:xfrm>
          <a:prstGeom prst="rect">
            <a:avLst/>
          </a:prstGeom>
        </p:spPr>
      </p:pic>
      <p:sp>
        <p:nvSpPr>
          <p:cNvPr id="2" name="Espaço Reservado para Número de Slide 1">
            <a:extLst>
              <a:ext uri="{FF2B5EF4-FFF2-40B4-BE49-F238E27FC236}">
                <a16:creationId xmlns:a16="http://schemas.microsoft.com/office/drawing/2014/main" id="{584A3DDB-5F6C-407E-9424-33E6B11AAE3D}"/>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17</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70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2C0CE66A-87E7-4256-AE4A-254DBD3A0C43}"/>
              </a:ext>
            </a:extLst>
          </p:cNvPr>
          <p:cNvSpPr>
            <a:spLocks noGrp="1"/>
          </p:cNvSpPr>
          <p:nvPr>
            <p:ph idx="1"/>
          </p:nvPr>
        </p:nvSpPr>
        <p:spPr>
          <a:xfrm>
            <a:off x="477622" y="1991191"/>
            <a:ext cx="3084844" cy="3335519"/>
          </a:xfrm>
        </p:spPr>
        <p:txBody>
          <a:bodyPr>
            <a:normAutofit/>
          </a:bodyPr>
          <a:lstStyle/>
          <a:p>
            <a:pPr algn="just"/>
            <a:r>
              <a:rPr lang="pt-BR" sz="2400" dirty="0">
                <a:solidFill>
                  <a:srgbClr val="FFFFFF"/>
                </a:solidFill>
                <a:latin typeface="Arial" panose="020B0604020202020204" pitchFamily="34" charset="0"/>
                <a:ea typeface="Arial" panose="020B0604020202020204" pitchFamily="34" charset="0"/>
              </a:rPr>
              <a:t>Depois de todo o processo os dados são armazenados, conforme a Figura 12:</a:t>
            </a:r>
            <a:endParaRPr lang="pt-BR" sz="2400" dirty="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11.png" descr="Uma imagem contendo captura de tela, interior, computador&#10;&#10;Descrição gerada automaticamente">
            <a:extLst>
              <a:ext uri="{FF2B5EF4-FFF2-40B4-BE49-F238E27FC236}">
                <a16:creationId xmlns:a16="http://schemas.microsoft.com/office/drawing/2014/main" id="{8F44F04A-A205-4A27-B326-8FACE19B476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742017" y="1712484"/>
            <a:ext cx="6798082" cy="3433032"/>
          </a:xfrm>
          <a:prstGeom prst="rect">
            <a:avLst/>
          </a:prstGeom>
        </p:spPr>
      </p:pic>
      <p:sp>
        <p:nvSpPr>
          <p:cNvPr id="2" name="Espaço Reservado para Número de Slide 1">
            <a:extLst>
              <a:ext uri="{FF2B5EF4-FFF2-40B4-BE49-F238E27FC236}">
                <a16:creationId xmlns:a16="http://schemas.microsoft.com/office/drawing/2014/main" id="{61C69D11-CAC5-4FD9-BCC7-5FE130ECEC34}"/>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18</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32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AC787789-EE3B-4E9C-AD1C-3D9932707465}"/>
              </a:ext>
            </a:extLst>
          </p:cNvPr>
          <p:cNvSpPr>
            <a:spLocks noGrp="1"/>
          </p:cNvSpPr>
          <p:nvPr>
            <p:ph idx="1"/>
          </p:nvPr>
        </p:nvSpPr>
        <p:spPr>
          <a:xfrm>
            <a:off x="492371" y="2653800"/>
            <a:ext cx="3084844" cy="3335519"/>
          </a:xfrm>
        </p:spPr>
        <p:txBody>
          <a:bodyPr>
            <a:normAutofit/>
          </a:bodyPr>
          <a:lstStyle/>
          <a:p>
            <a:r>
              <a:rPr lang="pt-BR" sz="2400" dirty="0">
                <a:solidFill>
                  <a:srgbClr val="FFFFFF"/>
                </a:solidFill>
              </a:rPr>
              <a:t>Modelo de tela incluído no sistema Cisco </a:t>
            </a:r>
            <a:r>
              <a:rPr lang="pt-BR" sz="2400" dirty="0" err="1">
                <a:solidFill>
                  <a:srgbClr val="FFFFFF"/>
                </a:solidFill>
              </a:rPr>
              <a:t>Packet</a:t>
            </a:r>
            <a:r>
              <a:rPr lang="pt-BR" sz="2400" dirty="0">
                <a:solidFill>
                  <a:srgbClr val="FFFFFF"/>
                </a:solidFill>
              </a:rPr>
              <a:t> </a:t>
            </a:r>
            <a:r>
              <a:rPr lang="pt-BR" sz="2400" dirty="0" err="1">
                <a:solidFill>
                  <a:srgbClr val="FFFFFF"/>
                </a:solidFill>
              </a:rPr>
              <a:t>Tracer</a:t>
            </a:r>
            <a:r>
              <a:rPr lang="pt-BR" sz="2400" dirty="0">
                <a:solidFill>
                  <a:srgbClr val="FFFFFF"/>
                </a:solidFill>
              </a:rPr>
              <a:t>, conforme a Figura 13:</a:t>
            </a:r>
          </a:p>
        </p:txBody>
      </p:sp>
      <p:sp>
        <p:nvSpPr>
          <p:cNvPr id="18"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13.png">
            <a:extLst>
              <a:ext uri="{FF2B5EF4-FFF2-40B4-BE49-F238E27FC236}">
                <a16:creationId xmlns:a16="http://schemas.microsoft.com/office/drawing/2014/main" id="{3F1018A7-5313-4D87-A2EC-EA9634605539}"/>
              </a:ext>
            </a:extLst>
          </p:cNvPr>
          <p:cNvPicPr/>
          <p:nvPr/>
        </p:nvPicPr>
        <p:blipFill>
          <a:blip r:embed="rId2">
            <a:extLst>
              <a:ext uri="{28A0092B-C50C-407E-A947-70E740481C1C}">
                <a14:useLocalDpi xmlns:a14="http://schemas.microsoft.com/office/drawing/2010/main" val="0"/>
              </a:ext>
            </a:extLst>
          </a:blip>
          <a:stretch>
            <a:fillRect/>
          </a:stretch>
        </p:blipFill>
        <p:spPr>
          <a:xfrm>
            <a:off x="4104080" y="516834"/>
            <a:ext cx="8545092" cy="6453591"/>
          </a:xfrm>
          <a:prstGeom prst="rect">
            <a:avLst/>
          </a:prstGeom>
        </p:spPr>
      </p:pic>
      <p:sp>
        <p:nvSpPr>
          <p:cNvPr id="5" name="Espaço Reservado para Número de Slide 4">
            <a:extLst>
              <a:ext uri="{FF2B5EF4-FFF2-40B4-BE49-F238E27FC236}">
                <a16:creationId xmlns:a16="http://schemas.microsoft.com/office/drawing/2014/main" id="{96F5C519-A87C-4184-9BB7-50D4164E5F88}"/>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19</a:t>
            </a:fld>
            <a:endParaRPr lang="pt-BR"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36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9313948-9EC3-4AF4-96D0-F5615C9B5E2A}"/>
              </a:ext>
            </a:extLst>
          </p:cNvPr>
          <p:cNvSpPr>
            <a:spLocks noGrp="1"/>
          </p:cNvSpPr>
          <p:nvPr>
            <p:ph type="title"/>
          </p:nvPr>
        </p:nvSpPr>
        <p:spPr>
          <a:xfrm>
            <a:off x="492370" y="516835"/>
            <a:ext cx="3084844" cy="5772840"/>
          </a:xfrm>
        </p:spPr>
        <p:txBody>
          <a:bodyPr anchor="ctr">
            <a:normAutofit/>
          </a:bodyPr>
          <a:lstStyle/>
          <a:p>
            <a:r>
              <a:rPr lang="pt-BR" sz="5400" dirty="0">
                <a:solidFill>
                  <a:srgbClr val="FFFFFF"/>
                </a:solidFill>
                <a:cs typeface="Arial" panose="020B0604020202020204" pitchFamily="34" charset="0"/>
              </a:rPr>
              <a:t>Agenda</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Espaço Reservado para Conteúdo 2">
            <a:extLst>
              <a:ext uri="{FF2B5EF4-FFF2-40B4-BE49-F238E27FC236}">
                <a16:creationId xmlns:a16="http://schemas.microsoft.com/office/drawing/2014/main" id="{A6EC37F9-9180-47B3-B073-6473B502037D}"/>
              </a:ext>
            </a:extLst>
          </p:cNvPr>
          <p:cNvGraphicFramePr>
            <a:graphicFrameLocks noGrp="1"/>
          </p:cNvGraphicFramePr>
          <p:nvPr>
            <p:ph idx="1"/>
            <p:extLst>
              <p:ext uri="{D42A27DB-BD31-4B8C-83A1-F6EECF244321}">
                <p14:modId xmlns:p14="http://schemas.microsoft.com/office/powerpoint/2010/main" val="107025192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ço Reservado para Número de Slide 2">
            <a:extLst>
              <a:ext uri="{FF2B5EF4-FFF2-40B4-BE49-F238E27FC236}">
                <a16:creationId xmlns:a16="http://schemas.microsoft.com/office/drawing/2014/main" id="{4CC69057-CDF9-4260-A1EB-E4C2AB19A9AB}"/>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2</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4384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D64E2-3F3C-4F77-B300-20CF4BC9CCA0}"/>
              </a:ext>
            </a:extLst>
          </p:cNvPr>
          <p:cNvSpPr>
            <a:spLocks noGrp="1"/>
          </p:cNvSpPr>
          <p:nvPr>
            <p:ph type="title"/>
          </p:nvPr>
        </p:nvSpPr>
        <p:spPr>
          <a:xfrm>
            <a:off x="1097280" y="286603"/>
            <a:ext cx="10058400" cy="1450757"/>
          </a:xfrm>
        </p:spPr>
        <p:txBody>
          <a:bodyPr/>
          <a:lstStyle/>
          <a:p>
            <a:r>
              <a:rPr lang="pt-BR" dirty="0">
                <a:solidFill>
                  <a:schemeClr val="tx1"/>
                </a:solidFill>
              </a:rPr>
              <a:t>Considerações Finais</a:t>
            </a:r>
          </a:p>
        </p:txBody>
      </p:sp>
      <p:sp>
        <p:nvSpPr>
          <p:cNvPr id="3" name="Espaço Reservado para Conteúdo 2">
            <a:extLst>
              <a:ext uri="{FF2B5EF4-FFF2-40B4-BE49-F238E27FC236}">
                <a16:creationId xmlns:a16="http://schemas.microsoft.com/office/drawing/2014/main" id="{176655BE-A348-4AE1-9429-FBB3D8C69616}"/>
              </a:ext>
            </a:extLst>
          </p:cNvPr>
          <p:cNvSpPr>
            <a:spLocks noGrp="1"/>
          </p:cNvSpPr>
          <p:nvPr>
            <p:ph idx="1"/>
          </p:nvPr>
        </p:nvSpPr>
        <p:spPr/>
        <p:txBody>
          <a:bodyPr>
            <a:normAutofit/>
          </a:bodyPr>
          <a:lstStyle/>
          <a:p>
            <a:pPr algn="just"/>
            <a:r>
              <a:rPr lang="pt-BR" sz="2400" dirty="0">
                <a:solidFill>
                  <a:schemeClr val="tx1"/>
                </a:solidFill>
              </a:rPr>
              <a:t>O desenvolvimento do presente estudo possibilitou uma análise de como dados podem ser levantados de forma simples, a proposta inicial é captar a aceitação das pessoas por essas obras, tendo em mãos esses dados podemos popular tabelas que posteriormente podem ser incorporadas a gráficos na ferramenta Power BI da Microsoft, esse estudo pode ser utilizado para fins de sociais, de como cada região da cidade reage aquele tipo de arte. Isso resolveria o problema proposto inicialmente que era de coletar esses dados de uma outra forma que não fosse através de pesquisas feitas obra a obra em sites, blogs e redes sociais.</a:t>
            </a:r>
          </a:p>
        </p:txBody>
      </p:sp>
      <p:sp>
        <p:nvSpPr>
          <p:cNvPr id="4" name="Espaço Reservado para Número de Slide 3">
            <a:extLst>
              <a:ext uri="{FF2B5EF4-FFF2-40B4-BE49-F238E27FC236}">
                <a16:creationId xmlns:a16="http://schemas.microsoft.com/office/drawing/2014/main" id="{EBE13E0A-70CD-4496-8971-DEF0CF3662FC}"/>
              </a:ext>
            </a:extLst>
          </p:cNvPr>
          <p:cNvSpPr>
            <a:spLocks noGrp="1"/>
          </p:cNvSpPr>
          <p:nvPr>
            <p:ph type="sldNum" sz="quarter" idx="12"/>
          </p:nvPr>
        </p:nvSpPr>
        <p:spPr/>
        <p:txBody>
          <a:bodyPr/>
          <a:lstStyle/>
          <a:p>
            <a:fld id="{62ABFFC7-79AC-45C5-8AC4-13EDE86BFC6A}" type="slidenum">
              <a:rPr lang="pt-BR" sz="1600" smtClean="0">
                <a:latin typeface="Arial" panose="020B0604020202020204" pitchFamily="34" charset="0"/>
                <a:cs typeface="Arial" panose="020B0604020202020204" pitchFamily="34" charset="0"/>
              </a:rPr>
              <a:t>20</a:t>
            </a:fld>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1633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3F0CD2-9B44-4233-AF64-86943F434102}"/>
              </a:ext>
            </a:extLst>
          </p:cNvPr>
          <p:cNvSpPr>
            <a:spLocks noGrp="1"/>
          </p:cNvSpPr>
          <p:nvPr>
            <p:ph type="title"/>
          </p:nvPr>
        </p:nvSpPr>
        <p:spPr/>
        <p:txBody>
          <a:bodyPr/>
          <a:lstStyle/>
          <a:p>
            <a:r>
              <a:rPr lang="pt-BR" dirty="0"/>
              <a:t>Perguntas</a:t>
            </a:r>
          </a:p>
        </p:txBody>
      </p:sp>
      <p:sp>
        <p:nvSpPr>
          <p:cNvPr id="3" name="Espaço Reservado para Conteúdo 2">
            <a:extLst>
              <a:ext uri="{FF2B5EF4-FFF2-40B4-BE49-F238E27FC236}">
                <a16:creationId xmlns:a16="http://schemas.microsoft.com/office/drawing/2014/main" id="{E7B21906-78D1-4FA3-A67D-020D1C534EA7}"/>
              </a:ext>
            </a:extLst>
          </p:cNvPr>
          <p:cNvSpPr>
            <a:spLocks noGrp="1"/>
          </p:cNvSpPr>
          <p:nvPr>
            <p:ph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18014688-BAB4-453E-9EE7-86DF6089B30F}"/>
              </a:ext>
            </a:extLst>
          </p:cNvPr>
          <p:cNvSpPr>
            <a:spLocks noGrp="1"/>
          </p:cNvSpPr>
          <p:nvPr>
            <p:ph type="sldNum" sz="quarter" idx="12"/>
          </p:nvPr>
        </p:nvSpPr>
        <p:spPr/>
        <p:txBody>
          <a:bodyPr/>
          <a:lstStyle/>
          <a:p>
            <a:fld id="{62ABFFC7-79AC-45C5-8AC4-13EDE86BFC6A}" type="slidenum">
              <a:rPr lang="pt-BR" smtClean="0"/>
              <a:t>21</a:t>
            </a:fld>
            <a:endParaRPr lang="pt-BR"/>
          </a:p>
        </p:txBody>
      </p:sp>
    </p:spTree>
    <p:extLst>
      <p:ext uri="{BB962C8B-B14F-4D97-AF65-F5344CB8AC3E}">
        <p14:creationId xmlns:p14="http://schemas.microsoft.com/office/powerpoint/2010/main" val="377593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3EC8E-0DF2-4FAE-AF58-2699660E64AF}"/>
              </a:ext>
            </a:extLst>
          </p:cNvPr>
          <p:cNvSpPr>
            <a:spLocks noGrp="1"/>
          </p:cNvSpPr>
          <p:nvPr>
            <p:ph type="title"/>
          </p:nvPr>
        </p:nvSpPr>
        <p:spPr/>
        <p:txBody>
          <a:bodyPr>
            <a:normAutofit/>
          </a:bodyPr>
          <a:lstStyle/>
          <a:p>
            <a:r>
              <a:rPr lang="pt-BR" sz="5400" dirty="0">
                <a:solidFill>
                  <a:schemeClr val="tx1"/>
                </a:solidFill>
              </a:rPr>
              <a:t>Introdução</a:t>
            </a:r>
          </a:p>
        </p:txBody>
      </p:sp>
      <p:sp>
        <p:nvSpPr>
          <p:cNvPr id="3" name="Espaço Reservado para Conteúdo 2">
            <a:extLst>
              <a:ext uri="{FF2B5EF4-FFF2-40B4-BE49-F238E27FC236}">
                <a16:creationId xmlns:a16="http://schemas.microsoft.com/office/drawing/2014/main" id="{122023A5-6859-40BD-AB12-2D45BF0850C8}"/>
              </a:ext>
            </a:extLst>
          </p:cNvPr>
          <p:cNvSpPr>
            <a:spLocks noGrp="1"/>
          </p:cNvSpPr>
          <p:nvPr>
            <p:ph idx="1"/>
          </p:nvPr>
        </p:nvSpPr>
        <p:spPr/>
        <p:txBody>
          <a:bodyPr/>
          <a:lstStyle/>
          <a:p>
            <a:pPr marL="201168" lvl="1" indent="0" algn="just">
              <a:buNone/>
            </a:pPr>
            <a:r>
              <a:rPr lang="pt-BR" sz="2200" dirty="0">
                <a:solidFill>
                  <a:schemeClr val="tx1"/>
                </a:solidFill>
              </a:rPr>
              <a:t>	</a:t>
            </a:r>
            <a:r>
              <a:rPr lang="pt-BR" sz="2400" dirty="0">
                <a:solidFill>
                  <a:schemeClr val="tx1"/>
                </a:solidFill>
              </a:rPr>
              <a:t>O Totem é um protótipo desenvolvido com equipamentos de hardware e software habitualmente usados no dia-a-dia das pessoas, e que tem a função de oferecer auxílio na localização em shopping centers, verificação de conteúdos relacionados, etc. Através deste trabalho a ideia é apresentar as artes urbanas em uma espécie de totem para coleta de dados.</a:t>
            </a:r>
          </a:p>
          <a:p>
            <a:endParaRPr lang="pt-BR" dirty="0"/>
          </a:p>
        </p:txBody>
      </p:sp>
      <p:sp>
        <p:nvSpPr>
          <p:cNvPr id="4" name="Espaço Reservado para Número de Slide 3">
            <a:extLst>
              <a:ext uri="{FF2B5EF4-FFF2-40B4-BE49-F238E27FC236}">
                <a16:creationId xmlns:a16="http://schemas.microsoft.com/office/drawing/2014/main" id="{99F50D4E-2CD4-404E-A472-D62AB76F6830}"/>
              </a:ext>
            </a:extLst>
          </p:cNvPr>
          <p:cNvSpPr>
            <a:spLocks noGrp="1"/>
          </p:cNvSpPr>
          <p:nvPr>
            <p:ph type="sldNum" sz="quarter" idx="12"/>
          </p:nvPr>
        </p:nvSpPr>
        <p:spPr/>
        <p:txBody>
          <a:bodyPr/>
          <a:lstStyle/>
          <a:p>
            <a:fld id="{62ABFFC7-79AC-45C5-8AC4-13EDE86BFC6A}" type="slidenum">
              <a:rPr lang="pt-BR" sz="1600" smtClean="0">
                <a:latin typeface="Arial" panose="020B0604020202020204" pitchFamily="34" charset="0"/>
                <a:cs typeface="Arial" panose="020B0604020202020204" pitchFamily="34" charset="0"/>
              </a:rPr>
              <a:t>3</a:t>
            </a:fld>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44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654A4-3D86-4E59-8179-81C11C2B8361}"/>
              </a:ext>
            </a:extLst>
          </p:cNvPr>
          <p:cNvSpPr>
            <a:spLocks noGrp="1"/>
          </p:cNvSpPr>
          <p:nvPr>
            <p:ph type="title"/>
          </p:nvPr>
        </p:nvSpPr>
        <p:spPr/>
        <p:txBody>
          <a:bodyPr>
            <a:normAutofit/>
          </a:bodyPr>
          <a:lstStyle/>
          <a:p>
            <a:r>
              <a:rPr lang="pt-BR" sz="5400" dirty="0">
                <a:solidFill>
                  <a:schemeClr val="tx1"/>
                </a:solidFill>
              </a:rPr>
              <a:t>Projeto</a:t>
            </a:r>
          </a:p>
        </p:txBody>
      </p:sp>
      <p:sp>
        <p:nvSpPr>
          <p:cNvPr id="3" name="Espaço Reservado para Conteúdo 2">
            <a:extLst>
              <a:ext uri="{FF2B5EF4-FFF2-40B4-BE49-F238E27FC236}">
                <a16:creationId xmlns:a16="http://schemas.microsoft.com/office/drawing/2014/main" id="{7C65A0EF-55BE-476B-A49F-CFB42118A06F}"/>
              </a:ext>
            </a:extLst>
          </p:cNvPr>
          <p:cNvSpPr>
            <a:spLocks noGrp="1"/>
          </p:cNvSpPr>
          <p:nvPr>
            <p:ph idx="1"/>
          </p:nvPr>
        </p:nvSpPr>
        <p:spPr/>
        <p:txBody>
          <a:bodyPr>
            <a:normAutofit/>
          </a:bodyPr>
          <a:lstStyle/>
          <a:p>
            <a:pPr marL="0" indent="0" algn="just">
              <a:buNone/>
            </a:pPr>
            <a:r>
              <a:rPr lang="pt-BR" sz="2400" dirty="0">
                <a:solidFill>
                  <a:schemeClr val="tx1"/>
                </a:solidFill>
              </a:rPr>
              <a:t>	Inicialmente desenvolvido na disciplina de laboratório de redes tem por finalidade:</a:t>
            </a:r>
          </a:p>
          <a:p>
            <a:pPr lvl="1" algn="just"/>
            <a:r>
              <a:rPr lang="pt-BR" sz="2400" dirty="0">
                <a:solidFill>
                  <a:schemeClr val="tx1"/>
                </a:solidFill>
              </a:rPr>
              <a:t>Coletar dados de opiniões públicas relacionadas a artes urbanas na cidade de São Paulo;</a:t>
            </a:r>
          </a:p>
          <a:p>
            <a:pPr lvl="1" algn="just"/>
            <a:r>
              <a:rPr lang="pt-BR" sz="2400" dirty="0">
                <a:solidFill>
                  <a:schemeClr val="tx1"/>
                </a:solidFill>
              </a:rPr>
              <a:t>Análise dos dados dentro do mapa da cidade utilizando a ferramenta Power BI da Microsoft.</a:t>
            </a:r>
          </a:p>
        </p:txBody>
      </p:sp>
      <p:sp>
        <p:nvSpPr>
          <p:cNvPr id="4" name="Espaço Reservado para Número de Slide 3">
            <a:extLst>
              <a:ext uri="{FF2B5EF4-FFF2-40B4-BE49-F238E27FC236}">
                <a16:creationId xmlns:a16="http://schemas.microsoft.com/office/drawing/2014/main" id="{B3A8AB09-C3E7-4A81-882C-084D0A225212}"/>
              </a:ext>
            </a:extLst>
          </p:cNvPr>
          <p:cNvSpPr>
            <a:spLocks noGrp="1"/>
          </p:cNvSpPr>
          <p:nvPr>
            <p:ph type="sldNum" sz="quarter" idx="12"/>
          </p:nvPr>
        </p:nvSpPr>
        <p:spPr/>
        <p:txBody>
          <a:bodyPr/>
          <a:lstStyle/>
          <a:p>
            <a:fld id="{62ABFFC7-79AC-45C5-8AC4-13EDE86BFC6A}" type="slidenum">
              <a:rPr lang="pt-BR" sz="1600" smtClean="0">
                <a:latin typeface="Arial" panose="020B0604020202020204" pitchFamily="34" charset="0"/>
                <a:cs typeface="Arial" panose="020B0604020202020204" pitchFamily="34" charset="0"/>
              </a:rPr>
              <a:t>4</a:t>
            </a:fld>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648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12689-5227-431C-885E-611EF852C1CE}"/>
              </a:ext>
            </a:extLst>
          </p:cNvPr>
          <p:cNvSpPr>
            <a:spLocks noGrp="1"/>
          </p:cNvSpPr>
          <p:nvPr>
            <p:ph type="title"/>
          </p:nvPr>
        </p:nvSpPr>
        <p:spPr/>
        <p:txBody>
          <a:bodyPr>
            <a:normAutofit/>
          </a:bodyPr>
          <a:lstStyle/>
          <a:p>
            <a:r>
              <a:rPr lang="pt-BR" sz="5400" dirty="0">
                <a:solidFill>
                  <a:schemeClr val="tx1"/>
                </a:solidFill>
              </a:rPr>
              <a:t>Proposta para coleta de dados</a:t>
            </a:r>
          </a:p>
        </p:txBody>
      </p:sp>
      <p:sp>
        <p:nvSpPr>
          <p:cNvPr id="3" name="Espaço Reservado para Conteúdo 2">
            <a:extLst>
              <a:ext uri="{FF2B5EF4-FFF2-40B4-BE49-F238E27FC236}">
                <a16:creationId xmlns:a16="http://schemas.microsoft.com/office/drawing/2014/main" id="{CB72CA1C-1A7C-40C2-92D3-38ECA9F30847}"/>
              </a:ext>
            </a:extLst>
          </p:cNvPr>
          <p:cNvSpPr>
            <a:spLocks noGrp="1"/>
          </p:cNvSpPr>
          <p:nvPr>
            <p:ph idx="1"/>
          </p:nvPr>
        </p:nvSpPr>
        <p:spPr/>
        <p:txBody>
          <a:bodyPr>
            <a:normAutofit/>
          </a:bodyPr>
          <a:lstStyle/>
          <a:p>
            <a:pPr marL="201168" lvl="1" indent="0" algn="just">
              <a:buNone/>
            </a:pPr>
            <a:r>
              <a:rPr lang="pt-BR" sz="2400" dirty="0">
                <a:solidFill>
                  <a:schemeClr val="tx1"/>
                </a:solidFill>
              </a:rPr>
              <a:t>	Serão utilizadas tecnologias do tipo Totem que poderão ser instalados em frente de cada arte na cidade. Os dispositivos terão carregados em seu sistema uma imagem da obra na qual se encontra o totem e dois botões para votação, “Curtiu” e “Não Curtiu”.</a:t>
            </a:r>
          </a:p>
          <a:p>
            <a:pPr marL="201168" lvl="1" indent="0" algn="just">
              <a:buNone/>
            </a:pPr>
            <a:r>
              <a:rPr lang="pt-BR" sz="2400" dirty="0">
                <a:solidFill>
                  <a:schemeClr val="tx1"/>
                </a:solidFill>
              </a:rPr>
              <a:t>	Os dados ficarão registrados no </a:t>
            </a:r>
            <a:r>
              <a:rPr lang="pt-BR" sz="2400" dirty="0" err="1">
                <a:solidFill>
                  <a:schemeClr val="tx1"/>
                </a:solidFill>
              </a:rPr>
              <a:t>Raspberry</a:t>
            </a:r>
            <a:r>
              <a:rPr lang="pt-BR" sz="2400" dirty="0">
                <a:solidFill>
                  <a:schemeClr val="tx1"/>
                </a:solidFill>
              </a:rPr>
              <a:t> ficarão disponíveis para captura através de um dispositivo móvel através da tecnologia </a:t>
            </a:r>
            <a:r>
              <a:rPr lang="pt-BR" sz="2400" dirty="0" err="1">
                <a:solidFill>
                  <a:schemeClr val="tx1"/>
                </a:solidFill>
              </a:rPr>
              <a:t>bluetooth</a:t>
            </a:r>
            <a:r>
              <a:rPr lang="pt-BR" sz="2400" dirty="0">
                <a:solidFill>
                  <a:schemeClr val="tx1"/>
                </a:solidFill>
              </a:rPr>
              <a:t>.</a:t>
            </a:r>
          </a:p>
        </p:txBody>
      </p:sp>
      <p:sp>
        <p:nvSpPr>
          <p:cNvPr id="4" name="Espaço Reservado para Número de Slide 3">
            <a:extLst>
              <a:ext uri="{FF2B5EF4-FFF2-40B4-BE49-F238E27FC236}">
                <a16:creationId xmlns:a16="http://schemas.microsoft.com/office/drawing/2014/main" id="{6D22FE12-28E7-4A9F-818C-1260EA2E10A5}"/>
              </a:ext>
            </a:extLst>
          </p:cNvPr>
          <p:cNvSpPr>
            <a:spLocks noGrp="1"/>
          </p:cNvSpPr>
          <p:nvPr>
            <p:ph type="sldNum" sz="quarter" idx="12"/>
          </p:nvPr>
        </p:nvSpPr>
        <p:spPr/>
        <p:txBody>
          <a:bodyPr/>
          <a:lstStyle/>
          <a:p>
            <a:fld id="{62ABFFC7-79AC-45C5-8AC4-13EDE86BFC6A}" type="slidenum">
              <a:rPr lang="pt-BR" sz="1600" smtClean="0">
                <a:latin typeface="Arial" panose="020B0604020202020204" pitchFamily="34" charset="0"/>
                <a:cs typeface="Arial" panose="020B0604020202020204" pitchFamily="34" charset="0"/>
              </a:rPr>
              <a:t>5</a:t>
            </a:fld>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2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DAE20-1B9C-4113-A330-A7678E47644E}"/>
              </a:ext>
            </a:extLst>
          </p:cNvPr>
          <p:cNvSpPr>
            <a:spLocks noGrp="1"/>
          </p:cNvSpPr>
          <p:nvPr>
            <p:ph type="title"/>
          </p:nvPr>
        </p:nvSpPr>
        <p:spPr/>
        <p:txBody>
          <a:bodyPr/>
          <a:lstStyle/>
          <a:p>
            <a:r>
              <a:rPr lang="pt-BR" dirty="0">
                <a:solidFill>
                  <a:schemeClr val="tx1"/>
                </a:solidFill>
              </a:rPr>
              <a:t>Desenvolvimento</a:t>
            </a:r>
          </a:p>
        </p:txBody>
      </p:sp>
      <p:sp>
        <p:nvSpPr>
          <p:cNvPr id="3" name="Espaço Reservado para Conteúdo 2">
            <a:extLst>
              <a:ext uri="{FF2B5EF4-FFF2-40B4-BE49-F238E27FC236}">
                <a16:creationId xmlns:a16="http://schemas.microsoft.com/office/drawing/2014/main" id="{F69CBBC7-1A51-4A4B-B28D-623C1CFE81CD}"/>
              </a:ext>
            </a:extLst>
          </p:cNvPr>
          <p:cNvSpPr>
            <a:spLocks noGrp="1"/>
          </p:cNvSpPr>
          <p:nvPr>
            <p:ph idx="1"/>
          </p:nvPr>
        </p:nvSpPr>
        <p:spPr/>
        <p:txBody>
          <a:bodyPr>
            <a:normAutofit/>
          </a:bodyPr>
          <a:lstStyle/>
          <a:p>
            <a:pPr marL="384048" lvl="2" indent="0" algn="just">
              <a:buNone/>
            </a:pPr>
            <a:r>
              <a:rPr lang="pt-BR" sz="2400" dirty="0">
                <a:solidFill>
                  <a:schemeClr val="tx1"/>
                </a:solidFill>
              </a:rPr>
              <a:t>	A inclusão de um </a:t>
            </a:r>
            <a:r>
              <a:rPr lang="pt-BR" sz="2400" dirty="0" err="1">
                <a:solidFill>
                  <a:schemeClr val="tx1"/>
                </a:solidFill>
              </a:rPr>
              <a:t>Raspberry</a:t>
            </a:r>
            <a:r>
              <a:rPr lang="pt-BR" sz="2400" dirty="0">
                <a:solidFill>
                  <a:schemeClr val="tx1"/>
                </a:solidFill>
              </a:rPr>
              <a:t>, dois botões, um totem e um smartphone, o </a:t>
            </a:r>
            <a:r>
              <a:rPr lang="pt-BR" sz="2400" dirty="0" err="1">
                <a:solidFill>
                  <a:schemeClr val="tx1"/>
                </a:solidFill>
              </a:rPr>
              <a:t>Packet</a:t>
            </a:r>
            <a:r>
              <a:rPr lang="pt-BR" sz="2400" dirty="0">
                <a:solidFill>
                  <a:schemeClr val="tx1"/>
                </a:solidFill>
              </a:rPr>
              <a:t> </a:t>
            </a:r>
            <a:r>
              <a:rPr lang="pt-BR" sz="2400" dirty="0" err="1">
                <a:solidFill>
                  <a:schemeClr val="tx1"/>
                </a:solidFill>
              </a:rPr>
              <a:t>Tracer</a:t>
            </a:r>
            <a:r>
              <a:rPr lang="pt-BR" sz="2400" dirty="0">
                <a:solidFill>
                  <a:schemeClr val="tx1"/>
                </a:solidFill>
              </a:rPr>
              <a:t> possibilitou o desenvolvimento deste sistema e como será feita sua ligação mesmo sem a aquisição dos dispositivos fisicamente.</a:t>
            </a:r>
          </a:p>
        </p:txBody>
      </p:sp>
      <p:sp>
        <p:nvSpPr>
          <p:cNvPr id="4" name="Espaço Reservado para Número de Slide 3">
            <a:extLst>
              <a:ext uri="{FF2B5EF4-FFF2-40B4-BE49-F238E27FC236}">
                <a16:creationId xmlns:a16="http://schemas.microsoft.com/office/drawing/2014/main" id="{AE635A13-9222-4FBB-8CFE-584F815ECE52}"/>
              </a:ext>
            </a:extLst>
          </p:cNvPr>
          <p:cNvSpPr>
            <a:spLocks noGrp="1"/>
          </p:cNvSpPr>
          <p:nvPr>
            <p:ph type="sldNum" sz="quarter" idx="12"/>
          </p:nvPr>
        </p:nvSpPr>
        <p:spPr/>
        <p:txBody>
          <a:bodyPr/>
          <a:lstStyle/>
          <a:p>
            <a:fld id="{62ABFFC7-79AC-45C5-8AC4-13EDE86BFC6A}" type="slidenum">
              <a:rPr lang="pt-BR" sz="1600" smtClean="0">
                <a:latin typeface="Arial" panose="020B0604020202020204" pitchFamily="34" charset="0"/>
                <a:cs typeface="Arial" panose="020B0604020202020204" pitchFamily="34" charset="0"/>
              </a:rPr>
              <a:t>6</a:t>
            </a:fld>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898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42DF204-45A7-4F15-AC22-FEE02B26F873}"/>
              </a:ext>
            </a:extLst>
          </p:cNvPr>
          <p:cNvSpPr>
            <a:spLocks noGrp="1"/>
          </p:cNvSpPr>
          <p:nvPr>
            <p:ph type="title"/>
          </p:nvPr>
        </p:nvSpPr>
        <p:spPr>
          <a:xfrm>
            <a:off x="492370" y="516835"/>
            <a:ext cx="3084844" cy="2103875"/>
          </a:xfrm>
        </p:spPr>
        <p:txBody>
          <a:bodyPr>
            <a:normAutofit/>
          </a:bodyPr>
          <a:lstStyle/>
          <a:p>
            <a:r>
              <a:rPr lang="pt-BR" sz="3600" dirty="0">
                <a:solidFill>
                  <a:srgbClr val="FFFFFF"/>
                </a:solidFill>
              </a:rPr>
              <a:t>Adicionando e configurando </a:t>
            </a:r>
            <a:r>
              <a:rPr lang="pt-BR" sz="3600" dirty="0" err="1">
                <a:solidFill>
                  <a:srgbClr val="FFFFFF"/>
                </a:solidFill>
              </a:rPr>
              <a:t>Raspberry</a:t>
            </a:r>
            <a:endParaRPr lang="pt-BR" sz="3600" dirty="0">
              <a:solidFill>
                <a:srgbClr val="FFFFFF"/>
              </a:solidFill>
            </a:endParaRPr>
          </a:p>
        </p:txBody>
      </p:sp>
      <p:sp>
        <p:nvSpPr>
          <p:cNvPr id="3" name="Espaço Reservado para Conteúdo 2">
            <a:extLst>
              <a:ext uri="{FF2B5EF4-FFF2-40B4-BE49-F238E27FC236}">
                <a16:creationId xmlns:a16="http://schemas.microsoft.com/office/drawing/2014/main" id="{5FA4BAFF-378D-4A6D-9180-D8CBD7EBBBAA}"/>
              </a:ext>
            </a:extLst>
          </p:cNvPr>
          <p:cNvSpPr>
            <a:spLocks noGrp="1"/>
          </p:cNvSpPr>
          <p:nvPr>
            <p:ph idx="1"/>
          </p:nvPr>
        </p:nvSpPr>
        <p:spPr>
          <a:xfrm>
            <a:off x="262791" y="2716696"/>
            <a:ext cx="3314424" cy="3272623"/>
          </a:xfrm>
        </p:spPr>
        <p:txBody>
          <a:bodyPr>
            <a:normAutofit/>
          </a:bodyPr>
          <a:lstStyle/>
          <a:p>
            <a:pPr marL="201168" lvl="1" indent="0" algn="just">
              <a:buNone/>
            </a:pPr>
            <a:r>
              <a:rPr lang="pt-BR" sz="2400" dirty="0">
                <a:solidFill>
                  <a:srgbClr val="FFFFFF"/>
                </a:solidFill>
              </a:rPr>
              <a:t>Para começar, adicionar o modelo disponibilizado pela Cisco SBC, para isso selecionar a opção “</a:t>
            </a:r>
            <a:r>
              <a:rPr lang="pt-BR" sz="2400" dirty="0" err="1">
                <a:solidFill>
                  <a:srgbClr val="FFFFFF"/>
                </a:solidFill>
              </a:rPr>
              <a:t>Components</a:t>
            </a:r>
            <a:r>
              <a:rPr lang="pt-BR" sz="2400" dirty="0">
                <a:solidFill>
                  <a:srgbClr val="FFFFFF"/>
                </a:solidFill>
              </a:rPr>
              <a:t>”, depois “Boards” e por fim adicionar o dispositivo “SBC” na Figura 1:</a:t>
            </a:r>
          </a:p>
          <a:p>
            <a:endParaRPr lang="pt-BR" sz="2400" dirty="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7.png">
            <a:extLst>
              <a:ext uri="{FF2B5EF4-FFF2-40B4-BE49-F238E27FC236}">
                <a16:creationId xmlns:a16="http://schemas.microsoft.com/office/drawing/2014/main" id="{6DD1FF66-4C9E-4962-A7BD-7C81E8C60749}"/>
              </a:ext>
            </a:extLst>
          </p:cNvPr>
          <p:cNvPicPr/>
          <p:nvPr/>
        </p:nvPicPr>
        <p:blipFill>
          <a:blip r:embed="rId2">
            <a:extLst>
              <a:ext uri="{28A0092B-C50C-407E-A947-70E740481C1C}">
                <a14:useLocalDpi xmlns:a14="http://schemas.microsoft.com/office/drawing/2010/main" val="0"/>
              </a:ext>
            </a:extLst>
          </a:blip>
          <a:stretch>
            <a:fillRect/>
          </a:stretch>
        </p:blipFill>
        <p:spPr>
          <a:xfrm>
            <a:off x="4791004" y="640080"/>
            <a:ext cx="6700107" cy="5577840"/>
          </a:xfrm>
          <a:prstGeom prst="rect">
            <a:avLst/>
          </a:prstGeom>
        </p:spPr>
      </p:pic>
      <p:sp>
        <p:nvSpPr>
          <p:cNvPr id="5" name="Espaço Reservado para Número de Slide 4">
            <a:extLst>
              <a:ext uri="{FF2B5EF4-FFF2-40B4-BE49-F238E27FC236}">
                <a16:creationId xmlns:a16="http://schemas.microsoft.com/office/drawing/2014/main" id="{4184FC70-1A8C-44A6-8E2E-D46BAF70CFED}"/>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7</a:t>
            </a:fld>
            <a:endParaRPr lang="pt-BR"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250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5FA4BAFF-378D-4A6D-9180-D8CBD7EBBBAA}"/>
              </a:ext>
            </a:extLst>
          </p:cNvPr>
          <p:cNvSpPr>
            <a:spLocks noGrp="1"/>
          </p:cNvSpPr>
          <p:nvPr>
            <p:ph idx="1"/>
          </p:nvPr>
        </p:nvSpPr>
        <p:spPr>
          <a:xfrm>
            <a:off x="492371" y="2653800"/>
            <a:ext cx="3084844" cy="3335519"/>
          </a:xfrm>
        </p:spPr>
        <p:txBody>
          <a:bodyPr>
            <a:noAutofit/>
          </a:bodyPr>
          <a:lstStyle/>
          <a:p>
            <a:pPr algn="just"/>
            <a:r>
              <a:rPr lang="pt-BR" sz="2400" dirty="0">
                <a:solidFill>
                  <a:srgbClr val="FFFFFF"/>
                </a:solidFill>
              </a:rPr>
              <a:t>Clicar sobre o mesmo e certificar que o módulo está configurado como a Figura 2: </a:t>
            </a:r>
          </a:p>
        </p:txBody>
      </p:sp>
      <p:sp>
        <p:nvSpPr>
          <p:cNvPr id="17" name="Rectangle 1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image9.png">
            <a:extLst>
              <a:ext uri="{FF2B5EF4-FFF2-40B4-BE49-F238E27FC236}">
                <a16:creationId xmlns:a16="http://schemas.microsoft.com/office/drawing/2014/main" id="{D5E2DA75-5CA9-462E-A984-1FDC769DF16E}"/>
              </a:ext>
            </a:extLst>
          </p:cNvPr>
          <p:cNvPicPr/>
          <p:nvPr/>
        </p:nvPicPr>
        <p:blipFill>
          <a:blip r:embed="rId2">
            <a:extLst>
              <a:ext uri="{28A0092B-C50C-407E-A947-70E740481C1C}">
                <a14:useLocalDpi xmlns:a14="http://schemas.microsoft.com/office/drawing/2010/main" val="0"/>
              </a:ext>
            </a:extLst>
          </a:blip>
          <a:stretch>
            <a:fillRect/>
          </a:stretch>
        </p:blipFill>
        <p:spPr>
          <a:xfrm>
            <a:off x="5007440" y="640080"/>
            <a:ext cx="6267236" cy="5577840"/>
          </a:xfrm>
          <a:prstGeom prst="rect">
            <a:avLst/>
          </a:prstGeom>
        </p:spPr>
      </p:pic>
      <p:sp>
        <p:nvSpPr>
          <p:cNvPr id="2" name="Espaço Reservado para Número de Slide 1">
            <a:extLst>
              <a:ext uri="{FF2B5EF4-FFF2-40B4-BE49-F238E27FC236}">
                <a16:creationId xmlns:a16="http://schemas.microsoft.com/office/drawing/2014/main" id="{7B374081-9F6B-46BA-A9A2-8ADCD93140FE}"/>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8</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11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5FA4BAFF-378D-4A6D-9180-D8CBD7EBBBAA}"/>
              </a:ext>
            </a:extLst>
          </p:cNvPr>
          <p:cNvSpPr>
            <a:spLocks noGrp="1"/>
          </p:cNvSpPr>
          <p:nvPr>
            <p:ph idx="1"/>
          </p:nvPr>
        </p:nvSpPr>
        <p:spPr>
          <a:xfrm>
            <a:off x="397565" y="1616764"/>
            <a:ext cx="3179650" cy="4372555"/>
          </a:xfrm>
        </p:spPr>
        <p:txBody>
          <a:bodyPr>
            <a:noAutofit/>
          </a:bodyPr>
          <a:lstStyle/>
          <a:p>
            <a:pPr algn="just"/>
            <a:r>
              <a:rPr lang="pt-BR" sz="2400" dirty="0">
                <a:solidFill>
                  <a:srgbClr val="FFFFFF"/>
                </a:solidFill>
              </a:rPr>
              <a:t>Após incluir o </a:t>
            </a:r>
            <a:r>
              <a:rPr lang="pt-BR" sz="2400" dirty="0" err="1">
                <a:solidFill>
                  <a:srgbClr val="FFFFFF"/>
                </a:solidFill>
              </a:rPr>
              <a:t>Raspberry</a:t>
            </a:r>
            <a:r>
              <a:rPr lang="pt-BR" sz="2400" dirty="0">
                <a:solidFill>
                  <a:srgbClr val="FFFFFF"/>
                </a:solidFill>
              </a:rPr>
              <a:t>, é necessário adicionar os botões “</a:t>
            </a:r>
            <a:r>
              <a:rPr lang="pt-BR" sz="2400" dirty="0" err="1">
                <a:solidFill>
                  <a:srgbClr val="FFFFFF"/>
                </a:solidFill>
              </a:rPr>
              <a:t>Push</a:t>
            </a:r>
            <a:r>
              <a:rPr lang="pt-BR" sz="2400" dirty="0">
                <a:solidFill>
                  <a:srgbClr val="FFFFFF"/>
                </a:solidFill>
              </a:rPr>
              <a:t> Button”, conforme exibido na Figura 3, que serão responsáveis por realizar a votação, serão a forma de input dos dados de opinião pública. </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6.png" descr="Uma imagem contendo captura de tela&#10;&#10;Descrição gerada automaticamente">
            <a:extLst>
              <a:ext uri="{FF2B5EF4-FFF2-40B4-BE49-F238E27FC236}">
                <a16:creationId xmlns:a16="http://schemas.microsoft.com/office/drawing/2014/main" id="{95C769E2-D149-42F3-BC17-D9632AF920D1}"/>
              </a:ext>
            </a:extLst>
          </p:cNvPr>
          <p:cNvPicPr/>
          <p:nvPr/>
        </p:nvPicPr>
        <p:blipFill>
          <a:blip r:embed="rId2">
            <a:extLst>
              <a:ext uri="{28A0092B-C50C-407E-A947-70E740481C1C}">
                <a14:useLocalDpi xmlns:a14="http://schemas.microsoft.com/office/drawing/2010/main" val="0"/>
              </a:ext>
            </a:extLst>
          </a:blip>
          <a:stretch>
            <a:fillRect/>
          </a:stretch>
        </p:blipFill>
        <p:spPr>
          <a:xfrm>
            <a:off x="5197607" y="640080"/>
            <a:ext cx="5886902" cy="5577840"/>
          </a:xfrm>
          <a:prstGeom prst="rect">
            <a:avLst/>
          </a:prstGeom>
        </p:spPr>
      </p:pic>
      <p:sp>
        <p:nvSpPr>
          <p:cNvPr id="2" name="Espaço Reservado para Número de Slide 1">
            <a:extLst>
              <a:ext uri="{FF2B5EF4-FFF2-40B4-BE49-F238E27FC236}">
                <a16:creationId xmlns:a16="http://schemas.microsoft.com/office/drawing/2014/main" id="{FCE4FEB8-EB14-44E1-9FC3-CC0473BCA092}"/>
              </a:ext>
            </a:extLst>
          </p:cNvPr>
          <p:cNvSpPr>
            <a:spLocks noGrp="1"/>
          </p:cNvSpPr>
          <p:nvPr>
            <p:ph type="sldNum" sz="quarter" idx="12"/>
          </p:nvPr>
        </p:nvSpPr>
        <p:spPr/>
        <p:txBody>
          <a:bodyPr/>
          <a:lstStyle/>
          <a:p>
            <a:fld id="{62ABFFC7-79AC-45C5-8AC4-13EDE86BFC6A}" type="slidenum">
              <a:rPr lang="pt-BR" sz="1600" smtClean="0">
                <a:solidFill>
                  <a:schemeClr val="tx1"/>
                </a:solidFill>
                <a:latin typeface="Arial" panose="020B0604020202020204" pitchFamily="34" charset="0"/>
                <a:cs typeface="Arial" panose="020B0604020202020204" pitchFamily="34" charset="0"/>
              </a:rPr>
              <a:t>9</a:t>
            </a:fld>
            <a:endParaRPr lang="pt-B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873232"/>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590</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Calibri Light</vt:lpstr>
      <vt:lpstr>Retrospectiva</vt:lpstr>
      <vt:lpstr>SISTEMA DE VOTAÇÃO POR TOTEM</vt:lpstr>
      <vt:lpstr>Agenda</vt:lpstr>
      <vt:lpstr>Introdução</vt:lpstr>
      <vt:lpstr>Projeto</vt:lpstr>
      <vt:lpstr>Proposta para coleta de dados</vt:lpstr>
      <vt:lpstr>Desenvolvimento</vt:lpstr>
      <vt:lpstr>Adicionando e configurando Raspberry</vt:lpstr>
      <vt:lpstr>Apresentação do PowerPoint</vt:lpstr>
      <vt:lpstr>Apresentação do PowerPoint</vt:lpstr>
      <vt:lpstr>Apresentação do PowerPoint</vt:lpstr>
      <vt:lpstr>Apresentação do PowerPoint</vt:lpstr>
      <vt:lpstr>Adicionando e configurando Smartphone</vt:lpstr>
      <vt:lpstr>Apresentação do PowerPoint</vt:lpstr>
      <vt:lpstr>Apresentação do PowerPoint</vt:lpstr>
      <vt:lpstr>Apresentação do PowerPoint</vt:lpstr>
      <vt:lpstr>Protótipos de tela</vt:lpstr>
      <vt:lpstr>Apresentação do PowerPoint</vt:lpstr>
      <vt:lpstr>Apresentação do PowerPoint</vt:lpstr>
      <vt:lpstr>Apresentação do PowerPoint</vt:lpstr>
      <vt:lpstr>Considerações Finais</vt:lpstr>
      <vt:lpstr>Perguntas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VOTAÇÃO POR TOTEM</dc:title>
  <dc:creator>LEONI TEIXEIRA DE ARAUJO</dc:creator>
  <cp:lastModifiedBy>Adriano Souza Guimarães</cp:lastModifiedBy>
  <cp:revision>6</cp:revision>
  <dcterms:created xsi:type="dcterms:W3CDTF">2019-06-10T18:13:34Z</dcterms:created>
  <dcterms:modified xsi:type="dcterms:W3CDTF">2019-06-10T19:20:52Z</dcterms:modified>
</cp:coreProperties>
</file>