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C188B-BE16-44DC-9FEF-0BF3A689B59B}" v="6" dt="2020-07-09T02:25:16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36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Y GARCIA Q" userId="e2ea51b1c2038db3" providerId="LiveId" clId="{B07C188B-BE16-44DC-9FEF-0BF3A689B59B}"/>
    <pc:docChg chg="undo custSel addSld modSld sldOrd">
      <pc:chgData name="FATY GARCIA Q" userId="e2ea51b1c2038db3" providerId="LiveId" clId="{B07C188B-BE16-44DC-9FEF-0BF3A689B59B}" dt="2020-07-09T02:28:45.375" v="1034" actId="1076"/>
      <pc:docMkLst>
        <pc:docMk/>
      </pc:docMkLst>
      <pc:sldChg chg="addSp delSp modSp mod">
        <pc:chgData name="FATY GARCIA Q" userId="e2ea51b1c2038db3" providerId="LiveId" clId="{B07C188B-BE16-44DC-9FEF-0BF3A689B59B}" dt="2020-07-09T02:09:47.587" v="364" actId="22"/>
        <pc:sldMkLst>
          <pc:docMk/>
          <pc:sldMk cId="3261886679" sldId="256"/>
        </pc:sldMkLst>
        <pc:spChg chg="mod">
          <ac:chgData name="FATY GARCIA Q" userId="e2ea51b1c2038db3" providerId="LiveId" clId="{B07C188B-BE16-44DC-9FEF-0BF3A689B59B}" dt="2020-07-09T01:47:35.330" v="84" actId="20577"/>
          <ac:spMkLst>
            <pc:docMk/>
            <pc:sldMk cId="3261886679" sldId="256"/>
            <ac:spMk id="4" creationId="{21ECBA58-E8D8-4138-B3A2-57ED380CCFE4}"/>
          </ac:spMkLst>
        </pc:spChg>
        <pc:spChg chg="mod">
          <ac:chgData name="FATY GARCIA Q" userId="e2ea51b1c2038db3" providerId="LiveId" clId="{B07C188B-BE16-44DC-9FEF-0BF3A689B59B}" dt="2020-07-09T02:05:47.329" v="262" actId="1076"/>
          <ac:spMkLst>
            <pc:docMk/>
            <pc:sldMk cId="3261886679" sldId="256"/>
            <ac:spMk id="5" creationId="{47696FFA-57BE-407C-AB14-CB879DB90965}"/>
          </ac:spMkLst>
        </pc:spChg>
        <pc:spChg chg="mod">
          <ac:chgData name="FATY GARCIA Q" userId="e2ea51b1c2038db3" providerId="LiveId" clId="{B07C188B-BE16-44DC-9FEF-0BF3A689B59B}" dt="2020-07-09T02:09:15.647" v="358" actId="1076"/>
          <ac:spMkLst>
            <pc:docMk/>
            <pc:sldMk cId="3261886679" sldId="256"/>
            <ac:spMk id="18" creationId="{8B459C4E-2D24-432D-B4FC-5EF770C1C660}"/>
          </ac:spMkLst>
        </pc:spChg>
        <pc:spChg chg="mod">
          <ac:chgData name="FATY GARCIA Q" userId="e2ea51b1c2038db3" providerId="LiveId" clId="{B07C188B-BE16-44DC-9FEF-0BF3A689B59B}" dt="2020-07-09T02:09:33.744" v="362" actId="1076"/>
          <ac:spMkLst>
            <pc:docMk/>
            <pc:sldMk cId="3261886679" sldId="256"/>
            <ac:spMk id="31" creationId="{00E00B29-3327-4BC8-A489-DAED192D1B29}"/>
          </ac:spMkLst>
        </pc:spChg>
        <pc:spChg chg="del mod">
          <ac:chgData name="FATY GARCIA Q" userId="e2ea51b1c2038db3" providerId="LiveId" clId="{B07C188B-BE16-44DC-9FEF-0BF3A689B59B}" dt="2020-07-09T02:07:13.026" v="294" actId="478"/>
          <ac:spMkLst>
            <pc:docMk/>
            <pc:sldMk cId="3261886679" sldId="256"/>
            <ac:spMk id="32" creationId="{4A4803BE-3270-4398-81EE-BAF6ECDDF9ED}"/>
          </ac:spMkLst>
        </pc:spChg>
        <pc:spChg chg="add del mod">
          <ac:chgData name="FATY GARCIA Q" userId="e2ea51b1c2038db3" providerId="LiveId" clId="{B07C188B-BE16-44DC-9FEF-0BF3A689B59B}" dt="2020-07-09T02:09:06.652" v="355" actId="478"/>
          <ac:spMkLst>
            <pc:docMk/>
            <pc:sldMk cId="3261886679" sldId="256"/>
            <ac:spMk id="43" creationId="{324F07F0-97AB-48B1-A64E-0A7B558C2FE0}"/>
          </ac:spMkLst>
        </pc:spChg>
        <pc:spChg chg="add del">
          <ac:chgData name="FATY GARCIA Q" userId="e2ea51b1c2038db3" providerId="LiveId" clId="{B07C188B-BE16-44DC-9FEF-0BF3A689B59B}" dt="2020-07-09T02:09:47.587" v="364" actId="22"/>
          <ac:spMkLst>
            <pc:docMk/>
            <pc:sldMk cId="3261886679" sldId="256"/>
            <ac:spMk id="71" creationId="{F6F044B7-0CA2-4C3E-BD95-220AE0086CB1}"/>
          </ac:spMkLst>
        </pc:spChg>
        <pc:cxnChg chg="mod">
          <ac:chgData name="FATY GARCIA Q" userId="e2ea51b1c2038db3" providerId="LiveId" clId="{B07C188B-BE16-44DC-9FEF-0BF3A689B59B}" dt="2020-07-09T02:05:47.329" v="262" actId="1076"/>
          <ac:cxnSpMkLst>
            <pc:docMk/>
            <pc:sldMk cId="3261886679" sldId="256"/>
            <ac:cxnSpMk id="7" creationId="{435451AD-FE9D-4713-8D54-E77B3FB0471F}"/>
          </ac:cxnSpMkLst>
        </pc:cxnChg>
        <pc:cxnChg chg="mod">
          <ac:chgData name="FATY GARCIA Q" userId="e2ea51b1c2038db3" providerId="LiveId" clId="{B07C188B-BE16-44DC-9FEF-0BF3A689B59B}" dt="2020-07-09T02:05:52.064" v="263" actId="14100"/>
          <ac:cxnSpMkLst>
            <pc:docMk/>
            <pc:sldMk cId="3261886679" sldId="256"/>
            <ac:cxnSpMk id="17" creationId="{823CC98C-AE98-4CFD-ABF6-4D19D6B8135C}"/>
          </ac:cxnSpMkLst>
        </pc:cxnChg>
        <pc:cxnChg chg="mod">
          <ac:chgData name="FATY GARCIA Q" userId="e2ea51b1c2038db3" providerId="LiveId" clId="{B07C188B-BE16-44DC-9FEF-0BF3A689B59B}" dt="2020-07-09T02:09:15.647" v="358" actId="1076"/>
          <ac:cxnSpMkLst>
            <pc:docMk/>
            <pc:sldMk cId="3261886679" sldId="256"/>
            <ac:cxnSpMk id="19" creationId="{372B0A3F-FC6C-40E2-9586-C9A3F7C0FB3D}"/>
          </ac:cxnSpMkLst>
        </pc:cxnChg>
        <pc:cxnChg chg="mod">
          <ac:chgData name="FATY GARCIA Q" userId="e2ea51b1c2038db3" providerId="LiveId" clId="{B07C188B-BE16-44DC-9FEF-0BF3A689B59B}" dt="2020-07-09T02:09:33.744" v="362" actId="1076"/>
          <ac:cxnSpMkLst>
            <pc:docMk/>
            <pc:sldMk cId="3261886679" sldId="256"/>
            <ac:cxnSpMk id="25" creationId="{B38CC381-773D-4832-BF00-DCB1A02F6DCB}"/>
          </ac:cxnSpMkLst>
        </pc:cxnChg>
        <pc:cxnChg chg="del mod">
          <ac:chgData name="FATY GARCIA Q" userId="e2ea51b1c2038db3" providerId="LiveId" clId="{B07C188B-BE16-44DC-9FEF-0BF3A689B59B}" dt="2020-07-09T02:07:15.650" v="295" actId="478"/>
          <ac:cxnSpMkLst>
            <pc:docMk/>
            <pc:sldMk cId="3261886679" sldId="256"/>
            <ac:cxnSpMk id="29" creationId="{A70E21A7-E5C1-4DEC-BF9E-1F6265B53160}"/>
          </ac:cxnSpMkLst>
        </pc:cxnChg>
        <pc:cxnChg chg="add del mod">
          <ac:chgData name="FATY GARCIA Q" userId="e2ea51b1c2038db3" providerId="LiveId" clId="{B07C188B-BE16-44DC-9FEF-0BF3A689B59B}" dt="2020-07-09T02:09:08.836" v="356" actId="478"/>
          <ac:cxnSpMkLst>
            <pc:docMk/>
            <pc:sldMk cId="3261886679" sldId="256"/>
            <ac:cxnSpMk id="41" creationId="{92E53135-9A96-4B07-B195-6DAA43CBBDB9}"/>
          </ac:cxnSpMkLst>
        </pc:cxnChg>
      </pc:sldChg>
      <pc:sldChg chg="modSp add mod ord">
        <pc:chgData name="FATY GARCIA Q" userId="e2ea51b1c2038db3" providerId="LiveId" clId="{B07C188B-BE16-44DC-9FEF-0BF3A689B59B}" dt="2020-07-09T02:28:45.375" v="1034" actId="1076"/>
        <pc:sldMkLst>
          <pc:docMk/>
          <pc:sldMk cId="1366352995" sldId="257"/>
        </pc:sldMkLst>
        <pc:spChg chg="mod">
          <ac:chgData name="FATY GARCIA Q" userId="e2ea51b1c2038db3" providerId="LiveId" clId="{B07C188B-BE16-44DC-9FEF-0BF3A689B59B}" dt="2020-07-09T02:28:45.375" v="1034" actId="1076"/>
          <ac:spMkLst>
            <pc:docMk/>
            <pc:sldMk cId="1366352995" sldId="257"/>
            <ac:spMk id="4" creationId="{21ECBA58-E8D8-4138-B3A2-57ED380CCFE4}"/>
          </ac:spMkLst>
        </pc:spChg>
        <pc:cxnChg chg="mod">
          <ac:chgData name="FATY GARCIA Q" userId="e2ea51b1c2038db3" providerId="LiveId" clId="{B07C188B-BE16-44DC-9FEF-0BF3A689B59B}" dt="2020-07-09T02:28:45.375" v="1034" actId="1076"/>
          <ac:cxnSpMkLst>
            <pc:docMk/>
            <pc:sldMk cId="1366352995" sldId="257"/>
            <ac:cxnSpMk id="7" creationId="{435451AD-FE9D-4713-8D54-E77B3FB0471F}"/>
          </ac:cxnSpMkLst>
        </pc:cxnChg>
      </pc:sldChg>
      <pc:sldChg chg="addSp delSp modSp add mod">
        <pc:chgData name="FATY GARCIA Q" userId="e2ea51b1c2038db3" providerId="LiveId" clId="{B07C188B-BE16-44DC-9FEF-0BF3A689B59B}" dt="2020-07-09T02:28:11.373" v="1030" actId="1076"/>
        <pc:sldMkLst>
          <pc:docMk/>
          <pc:sldMk cId="4174297211" sldId="258"/>
        </pc:sldMkLst>
        <pc:spChg chg="mod">
          <ac:chgData name="FATY GARCIA Q" userId="e2ea51b1c2038db3" providerId="LiveId" clId="{B07C188B-BE16-44DC-9FEF-0BF3A689B59B}" dt="2020-07-09T02:19:03.324" v="437" actId="14100"/>
          <ac:spMkLst>
            <pc:docMk/>
            <pc:sldMk cId="4174297211" sldId="258"/>
            <ac:spMk id="4" creationId="{21ECBA58-E8D8-4138-B3A2-57ED380CCFE4}"/>
          </ac:spMkLst>
        </pc:spChg>
        <pc:spChg chg="mod">
          <ac:chgData name="FATY GARCIA Q" userId="e2ea51b1c2038db3" providerId="LiveId" clId="{B07C188B-BE16-44DC-9FEF-0BF3A689B59B}" dt="2020-07-09T02:28:03.398" v="1027" actId="1076"/>
          <ac:spMkLst>
            <pc:docMk/>
            <pc:sldMk cId="4174297211" sldId="258"/>
            <ac:spMk id="5" creationId="{47696FFA-57BE-407C-AB14-CB879DB90965}"/>
          </ac:spMkLst>
        </pc:spChg>
        <pc:spChg chg="mod">
          <ac:chgData name="FATY GARCIA Q" userId="e2ea51b1c2038db3" providerId="LiveId" clId="{B07C188B-BE16-44DC-9FEF-0BF3A689B59B}" dt="2020-07-09T02:28:05.968" v="1028" actId="1076"/>
          <ac:spMkLst>
            <pc:docMk/>
            <pc:sldMk cId="4174297211" sldId="258"/>
            <ac:spMk id="11" creationId="{577614EA-7DDB-4C3E-B727-06A7C0FB9053}"/>
          </ac:spMkLst>
        </pc:spChg>
        <pc:spChg chg="del">
          <ac:chgData name="FATY GARCIA Q" userId="e2ea51b1c2038db3" providerId="LiveId" clId="{B07C188B-BE16-44DC-9FEF-0BF3A689B59B}" dt="2020-07-09T02:21:15.804" v="506" actId="478"/>
          <ac:spMkLst>
            <pc:docMk/>
            <pc:sldMk cId="4174297211" sldId="258"/>
            <ac:spMk id="18" creationId="{8B459C4E-2D24-432D-B4FC-5EF770C1C660}"/>
          </ac:spMkLst>
        </pc:spChg>
        <pc:spChg chg="add mod">
          <ac:chgData name="FATY GARCIA Q" userId="e2ea51b1c2038db3" providerId="LiveId" clId="{B07C188B-BE16-44DC-9FEF-0BF3A689B59B}" dt="2020-07-09T02:28:11.373" v="1030" actId="1076"/>
          <ac:spMkLst>
            <pc:docMk/>
            <pc:sldMk cId="4174297211" sldId="258"/>
            <ac:spMk id="24" creationId="{8CAE14B6-5698-45E1-B628-4F02C74476AE}"/>
          </ac:spMkLst>
        </pc:spChg>
        <pc:spChg chg="del">
          <ac:chgData name="FATY GARCIA Q" userId="e2ea51b1c2038db3" providerId="LiveId" clId="{B07C188B-BE16-44DC-9FEF-0BF3A689B59B}" dt="2020-07-09T02:21:22.303" v="507" actId="478"/>
          <ac:spMkLst>
            <pc:docMk/>
            <pc:sldMk cId="4174297211" sldId="258"/>
            <ac:spMk id="31" creationId="{00E00B29-3327-4BC8-A489-DAED192D1B29}"/>
          </ac:spMkLst>
        </pc:spChg>
        <pc:cxnChg chg="mod">
          <ac:chgData name="FATY GARCIA Q" userId="e2ea51b1c2038db3" providerId="LiveId" clId="{B07C188B-BE16-44DC-9FEF-0BF3A689B59B}" dt="2020-07-09T02:28:03.398" v="1027" actId="1076"/>
          <ac:cxnSpMkLst>
            <pc:docMk/>
            <pc:sldMk cId="4174297211" sldId="258"/>
            <ac:cxnSpMk id="7" creationId="{435451AD-FE9D-4713-8D54-E77B3FB0471F}"/>
          </ac:cxnSpMkLst>
        </pc:cxnChg>
        <pc:cxnChg chg="mod">
          <ac:chgData name="FATY GARCIA Q" userId="e2ea51b1c2038db3" providerId="LiveId" clId="{B07C188B-BE16-44DC-9FEF-0BF3A689B59B}" dt="2020-07-09T02:28:05.968" v="1028" actId="1076"/>
          <ac:cxnSpMkLst>
            <pc:docMk/>
            <pc:sldMk cId="4174297211" sldId="258"/>
            <ac:cxnSpMk id="17" creationId="{823CC98C-AE98-4CFD-ABF6-4D19D6B8135C}"/>
          </ac:cxnSpMkLst>
        </pc:cxnChg>
        <pc:cxnChg chg="del mod">
          <ac:chgData name="FATY GARCIA Q" userId="e2ea51b1c2038db3" providerId="LiveId" clId="{B07C188B-BE16-44DC-9FEF-0BF3A689B59B}" dt="2020-07-09T02:21:15.804" v="506" actId="478"/>
          <ac:cxnSpMkLst>
            <pc:docMk/>
            <pc:sldMk cId="4174297211" sldId="258"/>
            <ac:cxnSpMk id="19" creationId="{372B0A3F-FC6C-40E2-9586-C9A3F7C0FB3D}"/>
          </ac:cxnSpMkLst>
        </pc:cxnChg>
        <pc:cxnChg chg="del mod">
          <ac:chgData name="FATY GARCIA Q" userId="e2ea51b1c2038db3" providerId="LiveId" clId="{B07C188B-BE16-44DC-9FEF-0BF3A689B59B}" dt="2020-07-09T02:21:22.303" v="507" actId="478"/>
          <ac:cxnSpMkLst>
            <pc:docMk/>
            <pc:sldMk cId="4174297211" sldId="258"/>
            <ac:cxnSpMk id="25" creationId="{B38CC381-773D-4832-BF00-DCB1A02F6DCB}"/>
          </ac:cxnSpMkLst>
        </pc:cxnChg>
        <pc:cxnChg chg="add mod">
          <ac:chgData name="FATY GARCIA Q" userId="e2ea51b1c2038db3" providerId="LiveId" clId="{B07C188B-BE16-44DC-9FEF-0BF3A689B59B}" dt="2020-07-09T02:28:11.373" v="1030" actId="1076"/>
          <ac:cxnSpMkLst>
            <pc:docMk/>
            <pc:sldMk cId="4174297211" sldId="258"/>
            <ac:cxnSpMk id="26" creationId="{F0CAA1CE-13BA-49D3-953F-E69F348705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04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05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92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52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1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0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7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2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64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78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48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B28A-F9D2-4205-8591-A6671868ACA4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F0EF3-7DFF-4300-ABB2-A9EEBCB4D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2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1ECBA58-E8D8-4138-B3A2-57ED380CCFE4}"/>
              </a:ext>
            </a:extLst>
          </p:cNvPr>
          <p:cNvSpPr/>
          <p:nvPr/>
        </p:nvSpPr>
        <p:spPr>
          <a:xfrm>
            <a:off x="2574373" y="268171"/>
            <a:ext cx="3637907" cy="132131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bg2">
                    <a:lumMod val="50000"/>
                  </a:schemeClr>
                </a:solidFill>
              </a:rPr>
              <a:t>Proceso</a:t>
            </a:r>
          </a:p>
          <a:p>
            <a:pPr algn="ctr"/>
            <a:r>
              <a:rPr lang="es-MX" sz="4000" b="1" dirty="0">
                <a:solidFill>
                  <a:schemeClr val="bg2">
                    <a:lumMod val="50000"/>
                  </a:schemeClr>
                </a:solidFill>
              </a:rPr>
              <a:t>Envío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696FFA-57BE-407C-AB14-CB879DB90965}"/>
              </a:ext>
            </a:extLst>
          </p:cNvPr>
          <p:cNvSpPr/>
          <p:nvPr/>
        </p:nvSpPr>
        <p:spPr>
          <a:xfrm>
            <a:off x="1344339" y="2012850"/>
            <a:ext cx="6121400" cy="95385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Validaciones Necesarias: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usuario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Logueado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que en el carrito exista mínimo un registro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35451AD-FE9D-4713-8D54-E77B3FB0471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393327" y="1589483"/>
            <a:ext cx="11712" cy="42336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77614EA-7DDB-4C3E-B727-06A7C0FB9053}"/>
              </a:ext>
            </a:extLst>
          </p:cNvPr>
          <p:cNvSpPr/>
          <p:nvPr/>
        </p:nvSpPr>
        <p:spPr>
          <a:xfrm>
            <a:off x="458752" y="3652298"/>
            <a:ext cx="3468671" cy="68559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Información a recabar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23CC98C-AE98-4CFD-ABF6-4D19D6B8135C}"/>
              </a:ext>
            </a:extLst>
          </p:cNvPr>
          <p:cNvCxnSpPr>
            <a:cxnSpLocks/>
          </p:cNvCxnSpPr>
          <p:nvPr/>
        </p:nvCxnSpPr>
        <p:spPr>
          <a:xfrm flipH="1">
            <a:off x="2040487" y="2966707"/>
            <a:ext cx="2341123" cy="68559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B459C4E-2D24-432D-B4FC-5EF770C1C660}"/>
              </a:ext>
            </a:extLst>
          </p:cNvPr>
          <p:cNvSpPr/>
          <p:nvPr/>
        </p:nvSpPr>
        <p:spPr>
          <a:xfrm>
            <a:off x="423374" y="5258582"/>
            <a:ext cx="3234225" cy="121242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Forma de envío: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Sucursal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Alpa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marL="596508" indent="-596508">
              <a:buFont typeface="Arial" panose="020B0604020202020204" pitchFamily="34" charset="0"/>
              <a:buChar char="•"/>
            </a:pP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Domicilio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72B0A3F-FC6C-40E2-9586-C9A3F7C0FB3D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2040487" y="4337889"/>
            <a:ext cx="152601" cy="9206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38CC381-773D-4832-BF00-DCB1A02F6DC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657599" y="4943491"/>
            <a:ext cx="1454047" cy="72279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70E21A7-E5C1-4DEC-BF9E-1F6265B5316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654586" y="6089650"/>
            <a:ext cx="1289155" cy="12719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0E00B29-3327-4BC8-A489-DAED192D1B29}"/>
              </a:ext>
            </a:extLst>
          </p:cNvPr>
          <p:cNvSpPr/>
          <p:nvPr/>
        </p:nvSpPr>
        <p:spPr>
          <a:xfrm>
            <a:off x="5111646" y="4628399"/>
            <a:ext cx="3234225" cy="63018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Sucursal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Alpa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Costo de envío es cero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A4803BE-3270-4398-81EE-BAF6ECDDF9ED}"/>
              </a:ext>
            </a:extLst>
          </p:cNvPr>
          <p:cNvSpPr/>
          <p:nvPr/>
        </p:nvSpPr>
        <p:spPr>
          <a:xfrm>
            <a:off x="4943741" y="6089649"/>
            <a:ext cx="3767360" cy="25439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Domicilio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si hay Domicio guardado en el cliente y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prellenarlo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Recabar calle, numero,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num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 interior (opcional), CP, colonia, Ciudad y estado.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Calcular el costo del envío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2E53135-9A96-4B07-B195-6DAA43CBBDB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76832" y="8633636"/>
            <a:ext cx="1635448" cy="83106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24F07F0-97AB-48B1-A64E-0A7B558C2FE0}"/>
              </a:ext>
            </a:extLst>
          </p:cNvPr>
          <p:cNvSpPr/>
          <p:nvPr/>
        </p:nvSpPr>
        <p:spPr>
          <a:xfrm>
            <a:off x="2465785" y="9464702"/>
            <a:ext cx="4222093" cy="153999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Salida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Forma de envío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Domicilio o dirección al que se enviaría</a:t>
            </a:r>
          </a:p>
        </p:txBody>
      </p:sp>
    </p:spTree>
    <p:extLst>
      <p:ext uri="{BB962C8B-B14F-4D97-AF65-F5344CB8AC3E}">
        <p14:creationId xmlns:p14="http://schemas.microsoft.com/office/powerpoint/2010/main" val="136635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1ECBA58-E8D8-4138-B3A2-57ED380CCFE4}"/>
              </a:ext>
            </a:extLst>
          </p:cNvPr>
          <p:cNvSpPr/>
          <p:nvPr/>
        </p:nvSpPr>
        <p:spPr>
          <a:xfrm>
            <a:off x="2574372" y="373402"/>
            <a:ext cx="3637907" cy="95385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bg2">
                    <a:lumMod val="50000"/>
                  </a:schemeClr>
                </a:solidFill>
              </a:rPr>
              <a:t>Proceso</a:t>
            </a:r>
          </a:p>
          <a:p>
            <a:pPr algn="ctr"/>
            <a:r>
              <a:rPr lang="es-MX" sz="4000" b="1" dirty="0">
                <a:solidFill>
                  <a:schemeClr val="bg2">
                    <a:lumMod val="50000"/>
                  </a:schemeClr>
                </a:solidFill>
              </a:rPr>
              <a:t>Pago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696FFA-57BE-407C-AB14-CB879DB90965}"/>
              </a:ext>
            </a:extLst>
          </p:cNvPr>
          <p:cNvSpPr/>
          <p:nvPr/>
        </p:nvSpPr>
        <p:spPr>
          <a:xfrm>
            <a:off x="546897" y="2012850"/>
            <a:ext cx="7366762" cy="121608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Validaciones Necesarias: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usuario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Logueado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que en el carrito exista mínimo un registro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que el proceso envío tenga forma de envío y dirección de envío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35451AD-FE9D-4713-8D54-E77B3FB0471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230278" y="1327259"/>
            <a:ext cx="163048" cy="68559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77614EA-7DDB-4C3E-B727-06A7C0FB9053}"/>
              </a:ext>
            </a:extLst>
          </p:cNvPr>
          <p:cNvSpPr/>
          <p:nvPr/>
        </p:nvSpPr>
        <p:spPr>
          <a:xfrm>
            <a:off x="458752" y="3652298"/>
            <a:ext cx="3468671" cy="68559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Información a recabar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23CC98C-AE98-4CFD-ABF6-4D19D6B8135C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193088" y="3228931"/>
            <a:ext cx="2037190" cy="42336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B459C4E-2D24-432D-B4FC-5EF770C1C660}"/>
              </a:ext>
            </a:extLst>
          </p:cNvPr>
          <p:cNvSpPr/>
          <p:nvPr/>
        </p:nvSpPr>
        <p:spPr>
          <a:xfrm>
            <a:off x="2950124" y="5151778"/>
            <a:ext cx="3234225" cy="352052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Forma de Pago: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Tarjeta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SPEI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OXXO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Paypal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¿requiere factura?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RFC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Nombre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Uso del CFDI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72B0A3F-FC6C-40E2-9586-C9A3F7C0FB3D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2193088" y="4337889"/>
            <a:ext cx="2374149" cy="81388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38CC381-773D-4832-BF00-DCB1A02F6DCB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4567236" y="8672307"/>
            <a:ext cx="1" cy="186464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0E00B29-3327-4BC8-A489-DAED192D1B29}"/>
              </a:ext>
            </a:extLst>
          </p:cNvPr>
          <p:cNvSpPr/>
          <p:nvPr/>
        </p:nvSpPr>
        <p:spPr>
          <a:xfrm>
            <a:off x="2950123" y="10536949"/>
            <a:ext cx="3234225" cy="63018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Procesa pedido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Costo de envío es cero</a:t>
            </a:r>
          </a:p>
        </p:txBody>
      </p:sp>
    </p:spTree>
    <p:extLst>
      <p:ext uri="{BB962C8B-B14F-4D97-AF65-F5344CB8AC3E}">
        <p14:creationId xmlns:p14="http://schemas.microsoft.com/office/powerpoint/2010/main" val="326188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1ECBA58-E8D8-4138-B3A2-57ED380CCFE4}"/>
              </a:ext>
            </a:extLst>
          </p:cNvPr>
          <p:cNvSpPr/>
          <p:nvPr/>
        </p:nvSpPr>
        <p:spPr>
          <a:xfrm>
            <a:off x="2574372" y="373402"/>
            <a:ext cx="3637907" cy="106804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bg2">
                    <a:lumMod val="50000"/>
                  </a:schemeClr>
                </a:solidFill>
              </a:rPr>
              <a:t>Proceso</a:t>
            </a:r>
          </a:p>
          <a:p>
            <a:pPr algn="ctr"/>
            <a:r>
              <a:rPr lang="es-MX" sz="4000" b="1" dirty="0">
                <a:solidFill>
                  <a:schemeClr val="bg2">
                    <a:lumMod val="50000"/>
                  </a:schemeClr>
                </a:solidFill>
              </a:rPr>
              <a:t>Procesa pedido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696FFA-57BE-407C-AB14-CB879DB90965}"/>
              </a:ext>
            </a:extLst>
          </p:cNvPr>
          <p:cNvSpPr/>
          <p:nvPr/>
        </p:nvSpPr>
        <p:spPr>
          <a:xfrm>
            <a:off x="705923" y="2237961"/>
            <a:ext cx="7366762" cy="200372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Validaciones Necesarias: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usuario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Logueado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que en el carrito exista mínimo un registro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que el proceso envío tenga forma de envío y dirección de envío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forma de pago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Validar si requiere factura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35451AD-FE9D-4713-8D54-E77B3FB0471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389304" y="1441450"/>
            <a:ext cx="4022" cy="79651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77614EA-7DDB-4C3E-B727-06A7C0FB9053}"/>
              </a:ext>
            </a:extLst>
          </p:cNvPr>
          <p:cNvSpPr/>
          <p:nvPr/>
        </p:nvSpPr>
        <p:spPr>
          <a:xfrm>
            <a:off x="1995688" y="5038200"/>
            <a:ext cx="4787232" cy="239224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llenar tabla de pedido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Generar el numero de pedido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Calcular costo del envío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Calcular costo del sobrepeso (si aplica)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Insertar todo lo del carrito al detalle del pedido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Guardar la información del envío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Guardar subtotal, </a:t>
            </a:r>
            <a:r>
              <a:rPr lang="es-MX" sz="1600" dirty="0" err="1">
                <a:solidFill>
                  <a:schemeClr val="bg2">
                    <a:lumMod val="50000"/>
                  </a:schemeClr>
                </a:solidFill>
              </a:rPr>
              <a:t>iva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  y total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Guardar información de facturación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23CC98C-AE98-4CFD-ABF6-4D19D6B8135C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389304" y="4241689"/>
            <a:ext cx="0" cy="79651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CAE14B6-5698-45E1-B628-4F02C74476AE}"/>
              </a:ext>
            </a:extLst>
          </p:cNvPr>
          <p:cNvSpPr/>
          <p:nvPr/>
        </p:nvSpPr>
        <p:spPr>
          <a:xfrm>
            <a:off x="1144454" y="8226951"/>
            <a:ext cx="6489700" cy="184381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Si pago: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TARJETA– enviar a pagina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openpay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 a pago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SPEI– generar referencia e ir a confirmación del pedido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OXXO– generar referencia e ir a confirmación de pedido</a:t>
            </a:r>
          </a:p>
          <a:p>
            <a:pPr marL="596508" indent="-596508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Paypal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– enviarlo a la pagina de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paypal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 para pago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0CAA1CE-13BA-49D3-953F-E69F34870551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4389304" y="7430440"/>
            <a:ext cx="0" cy="79651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9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</Words>
  <Application>Microsoft Office PowerPoint</Application>
  <PresentationFormat>Doble carta (432 x 279 mm)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 IT</dc:creator>
  <cp:lastModifiedBy>FATY GARCIA Q</cp:lastModifiedBy>
  <cp:revision>3</cp:revision>
  <dcterms:created xsi:type="dcterms:W3CDTF">2020-07-09T01:23:47Z</dcterms:created>
  <dcterms:modified xsi:type="dcterms:W3CDTF">2020-07-09T02:28:51Z</dcterms:modified>
</cp:coreProperties>
</file>