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57" r:id="rId6"/>
    <p:sldId id="260" r:id="rId7"/>
    <p:sldId id="259" r:id="rId8"/>
    <p:sldId id="261" r:id="rId9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614C-6C36-4C78-B23F-9102DF801E3E}" type="datetimeFigureOut">
              <a:rPr lang="es-US" smtClean="0"/>
              <a:t>3/30/2023</a:t>
            </a:fld>
            <a:endParaRPr lang="es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856A-6290-4BF7-9C97-90B4736772AD}" type="slidenum">
              <a:rPr lang="es-US" smtClean="0"/>
              <a:t>‹Nº›</a:t>
            </a:fld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360522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614C-6C36-4C78-B23F-9102DF801E3E}" type="datetimeFigureOut">
              <a:rPr lang="es-US" smtClean="0"/>
              <a:t>3/30/2023</a:t>
            </a:fld>
            <a:endParaRPr lang="es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856A-6290-4BF7-9C97-90B4736772AD}" type="slidenum">
              <a:rPr lang="es-US" smtClean="0"/>
              <a:t>‹Nº›</a:t>
            </a:fld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78634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614C-6C36-4C78-B23F-9102DF801E3E}" type="datetimeFigureOut">
              <a:rPr lang="es-US" smtClean="0"/>
              <a:t>3/30/2023</a:t>
            </a:fld>
            <a:endParaRPr lang="es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856A-6290-4BF7-9C97-90B4736772AD}" type="slidenum">
              <a:rPr lang="es-US" smtClean="0"/>
              <a:t>‹Nº›</a:t>
            </a:fld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81853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614C-6C36-4C78-B23F-9102DF801E3E}" type="datetimeFigureOut">
              <a:rPr lang="es-US" smtClean="0"/>
              <a:t>3/30/2023</a:t>
            </a:fld>
            <a:endParaRPr lang="es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856A-6290-4BF7-9C97-90B4736772AD}" type="slidenum">
              <a:rPr lang="es-US" smtClean="0"/>
              <a:t>‹Nº›</a:t>
            </a:fld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35142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614C-6C36-4C78-B23F-9102DF801E3E}" type="datetimeFigureOut">
              <a:rPr lang="es-US" smtClean="0"/>
              <a:t>3/30/2023</a:t>
            </a:fld>
            <a:endParaRPr lang="es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856A-6290-4BF7-9C97-90B4736772AD}" type="slidenum">
              <a:rPr lang="es-US" smtClean="0"/>
              <a:t>‹Nº›</a:t>
            </a:fld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58932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614C-6C36-4C78-B23F-9102DF801E3E}" type="datetimeFigureOut">
              <a:rPr lang="es-US" smtClean="0"/>
              <a:t>3/30/2023</a:t>
            </a:fld>
            <a:endParaRPr lang="es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856A-6290-4BF7-9C97-90B4736772AD}" type="slidenum">
              <a:rPr lang="es-US" smtClean="0"/>
              <a:t>‹Nº›</a:t>
            </a:fld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2689645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614C-6C36-4C78-B23F-9102DF801E3E}" type="datetimeFigureOut">
              <a:rPr lang="es-US" smtClean="0"/>
              <a:t>3/30/2023</a:t>
            </a:fld>
            <a:endParaRPr lang="es-U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856A-6290-4BF7-9C97-90B4736772AD}" type="slidenum">
              <a:rPr lang="es-US" smtClean="0"/>
              <a:t>‹Nº›</a:t>
            </a:fld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81146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614C-6C36-4C78-B23F-9102DF801E3E}" type="datetimeFigureOut">
              <a:rPr lang="es-US" smtClean="0"/>
              <a:t>3/30/2023</a:t>
            </a:fld>
            <a:endParaRPr lang="es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856A-6290-4BF7-9C97-90B4736772AD}" type="slidenum">
              <a:rPr lang="es-US" smtClean="0"/>
              <a:t>‹Nº›</a:t>
            </a:fld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96267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614C-6C36-4C78-B23F-9102DF801E3E}" type="datetimeFigureOut">
              <a:rPr lang="es-US" smtClean="0"/>
              <a:t>3/30/2023</a:t>
            </a:fld>
            <a:endParaRPr lang="es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856A-6290-4BF7-9C97-90B4736772AD}" type="slidenum">
              <a:rPr lang="es-US" smtClean="0"/>
              <a:t>‹Nº›</a:t>
            </a:fld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311981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614C-6C36-4C78-B23F-9102DF801E3E}" type="datetimeFigureOut">
              <a:rPr lang="es-US" smtClean="0"/>
              <a:t>3/30/2023</a:t>
            </a:fld>
            <a:endParaRPr lang="es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856A-6290-4BF7-9C97-90B4736772AD}" type="slidenum">
              <a:rPr lang="es-US" smtClean="0"/>
              <a:t>‹Nº›</a:t>
            </a:fld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316407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614C-6C36-4C78-B23F-9102DF801E3E}" type="datetimeFigureOut">
              <a:rPr lang="es-US" smtClean="0"/>
              <a:t>3/30/2023</a:t>
            </a:fld>
            <a:endParaRPr lang="es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856A-6290-4BF7-9C97-90B4736772AD}" type="slidenum">
              <a:rPr lang="es-US" smtClean="0"/>
              <a:t>‹Nº›</a:t>
            </a:fld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340730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0614C-6C36-4C78-B23F-9102DF801E3E}" type="datetimeFigureOut">
              <a:rPr lang="es-US" smtClean="0"/>
              <a:t>3/30/2023</a:t>
            </a:fld>
            <a:endParaRPr lang="es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5856A-6290-4BF7-9C97-90B4736772AD}" type="slidenum">
              <a:rPr lang="es-US" smtClean="0"/>
              <a:t>‹Nº›</a:t>
            </a:fld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3667573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358088"/>
            <a:ext cx="9144000" cy="651846"/>
          </a:xfrm>
        </p:spPr>
        <p:txBody>
          <a:bodyPr>
            <a:normAutofit fontScale="90000"/>
          </a:bodyPr>
          <a:lstStyle/>
          <a:p>
            <a:r>
              <a:rPr lang="es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Instituto Tecnológico de Zitácuaro</a:t>
            </a:r>
            <a:endParaRPr lang="es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74126" y="1360316"/>
            <a:ext cx="9144000" cy="4467278"/>
          </a:xfrm>
        </p:spPr>
        <p:txBody>
          <a:bodyPr>
            <a:normAutofit/>
          </a:bodyPr>
          <a:lstStyle/>
          <a:p>
            <a:r>
              <a:rPr lang="es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Proyecto</a:t>
            </a:r>
          </a:p>
          <a:p>
            <a:endParaRPr lang="es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Sensor </a:t>
            </a:r>
          </a:p>
          <a:p>
            <a:r>
              <a:rPr lang="es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EMG</a:t>
            </a:r>
          </a:p>
          <a:p>
            <a:endParaRPr lang="es-US" dirty="0"/>
          </a:p>
        </p:txBody>
      </p:sp>
      <p:pic>
        <p:nvPicPr>
          <p:cNvPr id="5" name="Picture 2" descr="AD8232 CJMCU-8232 ECG Heart Monitoring Sensor Module | eBay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3" t="8724" r="11238" b="8133"/>
          <a:stretch/>
        </p:blipFill>
        <p:spPr bwMode="auto">
          <a:xfrm rot="16200000">
            <a:off x="5444321" y="1991933"/>
            <a:ext cx="1603611" cy="185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44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469"/>
          </a:xfrm>
        </p:spPr>
        <p:txBody>
          <a:bodyPr/>
          <a:lstStyle/>
          <a:p>
            <a:pPr algn="ctr"/>
            <a:r>
              <a:rPr lang="es-US" dirty="0" smtClean="0"/>
              <a:t>Antecedentes</a:t>
            </a:r>
            <a:endParaRPr lang="es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70783"/>
            <a:ext cx="10515600" cy="4351338"/>
          </a:xfrm>
        </p:spPr>
        <p:txBody>
          <a:bodyPr/>
          <a:lstStyle/>
          <a:p>
            <a:pPr algn="just"/>
            <a:r>
              <a:rPr lang="es-MX" dirty="0"/>
              <a:t>El sensor EMG se utiliza para medir la actividad muscular detectando el </a:t>
            </a:r>
            <a:r>
              <a:rPr lang="es-MX" dirty="0" err="1"/>
              <a:t>electromiograma</a:t>
            </a:r>
            <a:r>
              <a:rPr lang="es-MX" dirty="0"/>
              <a:t> (EMG). El sensor de señal muscular se ha utilizado tradicionalmente en la investigación de la medicina. El circuito y el sensor de electromiografía se pueden utilizar en una variedad de sistemas de </a:t>
            </a:r>
            <a:r>
              <a:rPr lang="es-MX" dirty="0" smtClean="0"/>
              <a:t>control.</a:t>
            </a:r>
          </a:p>
          <a:p>
            <a:pPr algn="just"/>
            <a:endParaRPr lang="es-US" dirty="0"/>
          </a:p>
        </p:txBody>
      </p:sp>
      <p:pic>
        <p:nvPicPr>
          <p:cNvPr id="6" name="Picture 2" descr="753 Sensor de músculo SC Sensor EMG, Sensor electromiográfico Sensor de  señal Muscular con línea de conexión EMG(Sensor de EMG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656" y="3422514"/>
            <a:ext cx="2886431" cy="274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62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40269"/>
          </a:xfrm>
        </p:spPr>
        <p:txBody>
          <a:bodyPr>
            <a:normAutofit fontScale="90000"/>
          </a:bodyPr>
          <a:lstStyle/>
          <a:p>
            <a:r>
              <a:rPr lang="es-US" dirty="0" smtClean="0"/>
              <a:t>Objetivo</a:t>
            </a:r>
            <a:endParaRPr lang="es-US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48604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 smtClean="0"/>
              <a:t>El objetivo es crear </a:t>
            </a:r>
            <a:r>
              <a:rPr lang="es-ES" dirty="0"/>
              <a:t>un </a:t>
            </a:r>
            <a:r>
              <a:rPr lang="es-ES" dirty="0" smtClean="0"/>
              <a:t>sistema </a:t>
            </a:r>
            <a:r>
              <a:rPr lang="es-ES" dirty="0"/>
              <a:t>capaz de detectar </a:t>
            </a:r>
            <a:r>
              <a:rPr lang="es-ES" dirty="0" smtClean="0"/>
              <a:t>señales EMG en </a:t>
            </a:r>
            <a:r>
              <a:rPr lang="es-ES" dirty="0"/>
              <a:t>base a esas detecciones y enviar </a:t>
            </a:r>
            <a:r>
              <a:rPr lang="es-ES" dirty="0"/>
              <a:t>detecciones</a:t>
            </a:r>
            <a:r>
              <a:rPr lang="es-ES" dirty="0" smtClean="0"/>
              <a:t> a </a:t>
            </a:r>
            <a:r>
              <a:rPr lang="es-ES" dirty="0"/>
              <a:t>un servidor donde se podrán visualizar mediante un cliente web</a:t>
            </a:r>
            <a:r>
              <a:rPr lang="es-ES" dirty="0" smtClean="0"/>
              <a:t>.</a:t>
            </a:r>
            <a:endParaRPr lang="es-ES" dirty="0"/>
          </a:p>
          <a:p>
            <a:pPr algn="just"/>
            <a:r>
              <a:rPr lang="es-ES" b="1" dirty="0" smtClean="0"/>
              <a:t>Equipo 2</a:t>
            </a:r>
          </a:p>
          <a:p>
            <a:pPr algn="just"/>
            <a:r>
              <a:rPr lang="es-ES" b="1" dirty="0" smtClean="0"/>
              <a:t>Crear un sistema capaz de registrar y almacenar en un servidor el resultado de las señales EMG para generar un reporte médico con la finalidad de mostrar la condición actual.</a:t>
            </a:r>
          </a:p>
          <a:p>
            <a:pPr algn="just"/>
            <a:r>
              <a:rPr lang="es-ES" b="1" dirty="0" smtClean="0"/>
              <a:t>Equipo </a:t>
            </a:r>
            <a:r>
              <a:rPr lang="es-ES" b="1" dirty="0" err="1" smtClean="0"/>
              <a:t>miniums</a:t>
            </a:r>
            <a:endParaRPr lang="es-ES" b="1" dirty="0" smtClean="0"/>
          </a:p>
          <a:p>
            <a:pPr algn="just"/>
            <a:r>
              <a:rPr lang="es-ES" b="1" dirty="0" smtClean="0"/>
              <a:t>Detectar irregularidades en el ritmo cardiaco de un grupo de sujetos para detectar posibles enfermedades cardiacas.</a:t>
            </a:r>
          </a:p>
          <a:p>
            <a:pPr algn="just"/>
            <a:endParaRPr lang="es-US" b="1" dirty="0"/>
          </a:p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315145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Objetivo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Equipo </a:t>
            </a:r>
            <a:r>
              <a:rPr lang="es-MX" dirty="0" err="1" smtClean="0"/>
              <a:t>Shuritos</a:t>
            </a:r>
            <a:endParaRPr lang="es-MX" dirty="0" smtClean="0"/>
          </a:p>
          <a:p>
            <a:r>
              <a:rPr lang="es-MX" dirty="0" smtClean="0"/>
              <a:t>Realizar un prototipo con un sensor EMG y la placa ESP8266 en el cual mida la corriente que ejerza a un musculo, registrando estos datos dentro de una base de datos y detecte cuando el musculo este en reposo, esfuerzo o esta en peligro a fallar o dañarse.</a:t>
            </a:r>
          </a:p>
          <a:p>
            <a:r>
              <a:rPr lang="es-MX" dirty="0" smtClean="0"/>
              <a:t>Equipo 3 </a:t>
            </a:r>
          </a:p>
          <a:p>
            <a:r>
              <a:rPr lang="es-MX" dirty="0" smtClean="0"/>
              <a:t>Desarrollar un prototipo con sensor EMG y placa ESP8266 con el cual podremos hacer uso de la corriente </a:t>
            </a:r>
            <a:r>
              <a:rPr lang="es-MX" dirty="0" err="1" smtClean="0"/>
              <a:t>electromeografica</a:t>
            </a:r>
            <a:r>
              <a:rPr lang="es-MX" dirty="0" smtClean="0"/>
              <a:t> que produzcan </a:t>
            </a:r>
            <a:r>
              <a:rPr lang="es-MX" smtClean="0"/>
              <a:t>los músculos </a:t>
            </a:r>
            <a:r>
              <a:rPr lang="es-MX" dirty="0" smtClean="0"/>
              <a:t>con la finalidad de detectar la latencia de la señal para determinar cuando una persona se encuentra con los nervios alterados para hacer y brindarle un diagnostico a dicha persona.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59587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18"/>
          </a:xfrm>
        </p:spPr>
        <p:txBody>
          <a:bodyPr/>
          <a:lstStyle/>
          <a:p>
            <a:pPr algn="ctr"/>
            <a:r>
              <a:rPr lang="es-US" dirty="0" smtClean="0"/>
              <a:t>Descripción de la tarjeta Esp8266p</a:t>
            </a:r>
            <a:endParaRPr lang="es-US" dirty="0"/>
          </a:p>
        </p:txBody>
      </p:sp>
      <p:pic>
        <p:nvPicPr>
          <p:cNvPr id="1026" name="Picture 2" descr="Pin Diagram of ESP8266 | Arduino, Arduino uno microcontroller, Iot project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766" y="1300396"/>
            <a:ext cx="6372468" cy="519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49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6224" t="21408" r="25945" b="12919"/>
          <a:stretch/>
        </p:blipFill>
        <p:spPr>
          <a:xfrm>
            <a:off x="2251882" y="481502"/>
            <a:ext cx="7915702" cy="611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91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406"/>
          </a:xfrm>
        </p:spPr>
        <p:txBody>
          <a:bodyPr/>
          <a:lstStyle/>
          <a:p>
            <a:pPr algn="ctr"/>
            <a:r>
              <a:rPr lang="es-US" dirty="0" smtClean="0"/>
              <a:t>Diagrama General</a:t>
            </a:r>
            <a:endParaRPr lang="es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4790" t="15066" r="15141" b="6949"/>
          <a:stretch/>
        </p:blipFill>
        <p:spPr>
          <a:xfrm>
            <a:off x="3260828" y="1149532"/>
            <a:ext cx="9116705" cy="5704764"/>
          </a:xfrm>
          <a:prstGeom prst="rect">
            <a:avLst/>
          </a:prstGeom>
        </p:spPr>
      </p:pic>
      <p:pic>
        <p:nvPicPr>
          <p:cNvPr id="6" name="Picture 2" descr="AD8232 CJMCU-8232 ECG Heart Monitoring Sensor Module | eBay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4" t="8724" b="8133"/>
          <a:stretch/>
        </p:blipFill>
        <p:spPr bwMode="auto">
          <a:xfrm rot="16200000">
            <a:off x="3988266" y="1216591"/>
            <a:ext cx="1853730" cy="185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753 Sensor de músculo SC Sensor EMG, Sensor electromiográfico Sensor de  señal Muscular con línea de conexión EMG(Sensor de EMG)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51" y="1149532"/>
            <a:ext cx="2265527" cy="215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8"/>
          <p:cNvCxnSpPr/>
          <p:nvPr/>
        </p:nvCxnSpPr>
        <p:spPr>
          <a:xfrm flipH="1">
            <a:off x="3480179" y="1433015"/>
            <a:ext cx="1037230" cy="13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H="1">
            <a:off x="3182278" y="1473958"/>
            <a:ext cx="249688" cy="1310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53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S" dirty="0"/>
          </a:p>
        </p:txBody>
      </p:sp>
      <p:pic>
        <p:nvPicPr>
          <p:cNvPr id="6146" name="Picture 2" descr="753 Sensor de músculo SC Sensor EMG, Sensor electromiográfico Sensor de  señal Muscular con línea de conexión EMG(Sensor de EMG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7" y="2310606"/>
            <a:ext cx="3552825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69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212</Words>
  <Application>Microsoft Office PowerPoint</Application>
  <PresentationFormat>Panorámica</PresentationFormat>
  <Paragraphs>22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Instituto Tecnológico de Zitácuaro</vt:lpstr>
      <vt:lpstr>Antecedentes</vt:lpstr>
      <vt:lpstr>Objetivo</vt:lpstr>
      <vt:lpstr>Objetivo</vt:lpstr>
      <vt:lpstr>Descripción de la tarjeta Esp8266p</vt:lpstr>
      <vt:lpstr>Presentación de PowerPoint</vt:lpstr>
      <vt:lpstr>Diagrama General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HP</cp:lastModifiedBy>
  <cp:revision>16</cp:revision>
  <dcterms:created xsi:type="dcterms:W3CDTF">2023-03-29T15:22:38Z</dcterms:created>
  <dcterms:modified xsi:type="dcterms:W3CDTF">2023-03-30T18:55:36Z</dcterms:modified>
</cp:coreProperties>
</file>