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8789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2951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1875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402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835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232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1002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9047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08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1042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945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32A6-33D9-456A-98EF-2BCABC7187AE}" type="datetimeFigureOut">
              <a:rPr lang="es-US" smtClean="0"/>
              <a:t>6/12/2023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9E69-B52A-4E72-AA01-589E4284EE87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8226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412" t="22947" r="19245" b="6161"/>
          <a:stretch/>
        </p:blipFill>
        <p:spPr>
          <a:xfrm>
            <a:off x="838200" y="195307"/>
            <a:ext cx="10110652" cy="65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710" t="22589" r="18241" b="14375"/>
          <a:stretch/>
        </p:blipFill>
        <p:spPr>
          <a:xfrm>
            <a:off x="522514" y="378319"/>
            <a:ext cx="11142617" cy="62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714" t="22947" r="18743" b="14733"/>
          <a:stretch/>
        </p:blipFill>
        <p:spPr>
          <a:xfrm>
            <a:off x="261257" y="195308"/>
            <a:ext cx="11521440" cy="655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412" t="23303" r="18844" b="5625"/>
          <a:stretch/>
        </p:blipFill>
        <p:spPr>
          <a:xfrm>
            <a:off x="718456" y="156119"/>
            <a:ext cx="10162904" cy="65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3</cp:revision>
  <dcterms:created xsi:type="dcterms:W3CDTF">2023-06-12T14:30:46Z</dcterms:created>
  <dcterms:modified xsi:type="dcterms:W3CDTF">2023-06-12T19:15:16Z</dcterms:modified>
</cp:coreProperties>
</file>