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744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056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081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069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9207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8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280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636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9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618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730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175E-6A53-4E7F-A4E9-332CA3E95C08}" type="datetimeFigureOut">
              <a:rPr lang="es-US" smtClean="0"/>
              <a:t>3/31/2023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8A35-C5C8-43E7-A667-ED160B09EC6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82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4949"/>
            <a:ext cx="9144000" cy="169817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Instituto Tecnológico de Zitácuaro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140" t="30178" r="10245" b="35536"/>
          <a:stretch/>
        </p:blipFill>
        <p:spPr>
          <a:xfrm>
            <a:off x="916577" y="2664822"/>
            <a:ext cx="10358845" cy="25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879" t="13483" r="18241" b="15268"/>
          <a:stretch/>
        </p:blipFill>
        <p:spPr>
          <a:xfrm>
            <a:off x="352696" y="182881"/>
            <a:ext cx="11534504" cy="65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94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06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104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6968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616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626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540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153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188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57" t="14197" r="12619" b="8304"/>
          <a:stretch/>
        </p:blipFill>
        <p:spPr>
          <a:xfrm>
            <a:off x="167162" y="156754"/>
            <a:ext cx="11901885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7254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27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4079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03" t="15089" r="18843" b="14375"/>
          <a:stretch/>
        </p:blipFill>
        <p:spPr>
          <a:xfrm>
            <a:off x="182878" y="169815"/>
            <a:ext cx="11795762" cy="64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23" t="14018" r="18743" b="21160"/>
          <a:stretch/>
        </p:blipFill>
        <p:spPr>
          <a:xfrm>
            <a:off x="348342" y="221432"/>
            <a:ext cx="11434355" cy="64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64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168" t="13840" r="17972" b="15199"/>
          <a:stretch/>
        </p:blipFill>
        <p:spPr>
          <a:xfrm>
            <a:off x="213224" y="269375"/>
            <a:ext cx="11859121" cy="6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276" t="14375" r="18944" b="12946"/>
          <a:stretch/>
        </p:blipFill>
        <p:spPr>
          <a:xfrm>
            <a:off x="352697" y="104502"/>
            <a:ext cx="11495315" cy="66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007" t="20362" r="18341" b="12590"/>
          <a:stretch/>
        </p:blipFill>
        <p:spPr>
          <a:xfrm>
            <a:off x="300446" y="268388"/>
            <a:ext cx="11560628" cy="63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69" t="13483" r="18743" b="13839"/>
          <a:stretch/>
        </p:blipFill>
        <p:spPr>
          <a:xfrm>
            <a:off x="326570" y="169817"/>
            <a:ext cx="11560630" cy="64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</Words>
  <Application>Microsoft Office PowerPoint</Application>
  <PresentationFormat>Panorámica</PresentationFormat>
  <Paragraphs>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Instituto Tecnológico de Zitácuaro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de Zitácuaro</dc:title>
  <dc:creator>HP</dc:creator>
  <cp:lastModifiedBy>HP</cp:lastModifiedBy>
  <cp:revision>8</cp:revision>
  <dcterms:created xsi:type="dcterms:W3CDTF">2023-03-31T14:02:42Z</dcterms:created>
  <dcterms:modified xsi:type="dcterms:W3CDTF">2023-03-31T20:48:32Z</dcterms:modified>
</cp:coreProperties>
</file>