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Sistemas Para Aplicaciones Transaccionales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81857"/>
          </a:xfrm>
        </p:spPr>
        <p:txBody>
          <a:bodyPr>
            <a:normAutofit fontScale="85000" lnSpcReduction="20000"/>
          </a:bodyPr>
          <a:lstStyle/>
          <a:p>
            <a:r>
              <a:rPr lang="es-ES" sz="2600" b="1" dirty="0"/>
              <a:t>Unidad 1 – Características y componentes de los Sistemas </a:t>
            </a:r>
            <a:r>
              <a:rPr lang="es-ES" sz="2600" b="1" dirty="0" smtClean="0"/>
              <a:t>Transaccionales</a:t>
            </a:r>
          </a:p>
          <a:p>
            <a:r>
              <a:rPr lang="es-ES" dirty="0" smtClean="0"/>
              <a:t>Contenido:</a:t>
            </a:r>
          </a:p>
          <a:p>
            <a:pPr lvl="0"/>
            <a:r>
              <a:rPr lang="es-ES" dirty="0"/>
              <a:t>Tipos y Usos de los Sistemas de Información</a:t>
            </a:r>
          </a:p>
          <a:p>
            <a:pPr lvl="0"/>
            <a:r>
              <a:rPr lang="es-ES" dirty="0"/>
              <a:t>Características de los sistemas transaccionales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7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Sistema de </a:t>
            </a:r>
            <a:r>
              <a:rPr lang="es-ES" b="1" dirty="0" smtClean="0"/>
              <a:t>Información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Un sistema de información se puede definir técnicamente como un conjunto de componentes relacionados que recolectan (o recuperan), procesan, almacenan y distribuyen información para apoyar la toma de decisiones y el control en una organización.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1565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Entorno de un Sistema de Información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89810"/>
            <a:ext cx="8915400" cy="1465118"/>
          </a:xfrm>
        </p:spPr>
        <p:txBody>
          <a:bodyPr/>
          <a:lstStyle/>
          <a:p>
            <a:r>
              <a:rPr lang="es-ES" dirty="0"/>
              <a:t>Un sistema de información contiene información sobre una organización y su entorno. Dentro de este entorno figuran clientes, proveedores, competidores, accionistas y agencias reguladoras que interactúan con la organización y sus sistemas de información.</a:t>
            </a:r>
            <a:endParaRPr lang="es-ES" dirty="0"/>
          </a:p>
        </p:txBody>
      </p:sp>
      <p:sp>
        <p:nvSpPr>
          <p:cNvPr id="4" name="AutoShape 2" descr="http://biblioteca.itson.mx/oa/dip_ago/introduccion_sistemas/img/ORGANIZAC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88" y="2870700"/>
            <a:ext cx="5946247" cy="37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9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Sistemas de Información en la Pirámide Organizacional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62" y="1745868"/>
            <a:ext cx="5029201" cy="4978909"/>
          </a:xfrm>
        </p:spPr>
      </p:pic>
    </p:spTree>
    <p:extLst>
      <p:ext uri="{BB962C8B-B14F-4D97-AF65-F5344CB8AC3E}">
        <p14:creationId xmlns:p14="http://schemas.microsoft.com/office/powerpoint/2010/main" val="365772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Tipos Principales de Sistemas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1. Sistemas Para El Procesamiento De Transacciones (TPS</a:t>
            </a:r>
            <a:r>
              <a:rPr lang="es-ES" b="1" dirty="0" smtClean="0"/>
              <a:t>)</a:t>
            </a:r>
          </a:p>
          <a:p>
            <a:r>
              <a:rPr lang="es-ES" b="1" dirty="0"/>
              <a:t>2. Sistemas de Soporte para la Decisión (DSS</a:t>
            </a:r>
            <a:r>
              <a:rPr lang="es-ES" b="1" dirty="0" smtClean="0"/>
              <a:t>)</a:t>
            </a:r>
          </a:p>
          <a:p>
            <a:r>
              <a:rPr lang="es-ES" b="1" dirty="0"/>
              <a:t>3. Sistemas de Soporte a la toma de Decisiones en Grupo (GDSS</a:t>
            </a:r>
            <a:r>
              <a:rPr lang="es-ES" b="1" dirty="0" smtClean="0"/>
              <a:t>)</a:t>
            </a:r>
          </a:p>
          <a:p>
            <a:r>
              <a:rPr lang="es-ES" b="1" dirty="0"/>
              <a:t>4. Sistemas de Trabajo con Conocimientos (KWS</a:t>
            </a:r>
            <a:r>
              <a:rPr lang="es-ES" b="1" dirty="0" smtClean="0"/>
              <a:t>)</a:t>
            </a:r>
          </a:p>
          <a:p>
            <a:r>
              <a:rPr lang="es-ES" b="1" dirty="0"/>
              <a:t>5. Sistemas de Automatización de Oficinas (OAS</a:t>
            </a:r>
            <a:r>
              <a:rPr lang="es-ES" b="1" dirty="0" smtClean="0"/>
              <a:t>)</a:t>
            </a:r>
          </a:p>
          <a:p>
            <a:r>
              <a:rPr lang="es-ES" b="1" dirty="0"/>
              <a:t>6. Sistemas de Información para la Administración (SIA</a:t>
            </a:r>
            <a:r>
              <a:rPr lang="es-ES" b="1" dirty="0" smtClean="0"/>
              <a:t>)</a:t>
            </a:r>
          </a:p>
          <a:p>
            <a:r>
              <a:rPr lang="es-ES" b="1" dirty="0"/>
              <a:t>7. Sistemas de información Estratégicos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2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Sistemas de Información Dentro de la Empresa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44" y="2306782"/>
            <a:ext cx="9300711" cy="3467837"/>
          </a:xfrm>
        </p:spPr>
      </p:pic>
    </p:spTree>
    <p:extLst>
      <p:ext uri="{BB962C8B-B14F-4D97-AF65-F5344CB8AC3E}">
        <p14:creationId xmlns:p14="http://schemas.microsoft.com/office/powerpoint/2010/main" val="249782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Sistemas de Información Dentro de la Empresa</a:t>
            </a:r>
            <a:br>
              <a:rPr lang="es-ES" b="1" dirty="0"/>
            </a:b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8" y="2379518"/>
            <a:ext cx="9325061" cy="3372609"/>
          </a:xfrm>
        </p:spPr>
      </p:pic>
    </p:spTree>
    <p:extLst>
      <p:ext uri="{BB962C8B-B14F-4D97-AF65-F5344CB8AC3E}">
        <p14:creationId xmlns:p14="http://schemas.microsoft.com/office/powerpoint/2010/main" val="70898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Sistemas de Información Dentro de la Empresa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07" y="1905000"/>
            <a:ext cx="8913247" cy="2282536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06" y="4531683"/>
            <a:ext cx="8840511" cy="19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Uso de los Sistemas de Información Dentro de una Empresa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54" y="2191015"/>
            <a:ext cx="8866062" cy="3305775"/>
          </a:xfrm>
        </p:spPr>
      </p:pic>
    </p:spTree>
    <p:extLst>
      <p:ext uri="{BB962C8B-B14F-4D97-AF65-F5344CB8AC3E}">
        <p14:creationId xmlns:p14="http://schemas.microsoft.com/office/powerpoint/2010/main" val="34382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232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Sistemas Para Aplicaciones Transaccionales</vt:lpstr>
      <vt:lpstr>Sistema de Información</vt:lpstr>
      <vt:lpstr>Entorno de un Sistema de Información</vt:lpstr>
      <vt:lpstr>Sistemas de Información en la Pirámide Organizacional </vt:lpstr>
      <vt:lpstr>Tipos Principales de Sistemas </vt:lpstr>
      <vt:lpstr>Sistemas de Información Dentro de la Empresa </vt:lpstr>
      <vt:lpstr>Sistemas de Información Dentro de la Empresa </vt:lpstr>
      <vt:lpstr>Sistemas de Información Dentro de la Empresa </vt:lpstr>
      <vt:lpstr>Uso de los Sistemas de Información Dentro de una Empresa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Para Aplicaciones Transaccionales</dc:title>
  <dc:creator>Eduardo Trana Rivera</dc:creator>
  <cp:lastModifiedBy>Eduardo Trana Rivera</cp:lastModifiedBy>
  <cp:revision>3</cp:revision>
  <dcterms:created xsi:type="dcterms:W3CDTF">2016-09-13T22:14:37Z</dcterms:created>
  <dcterms:modified xsi:type="dcterms:W3CDTF">2016-09-13T22:41:27Z</dcterms:modified>
</cp:coreProperties>
</file>