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6"/>
    <p:restoredTop sz="94703"/>
  </p:normalViewPr>
  <p:slideViewPr>
    <p:cSldViewPr snapToGrid="0">
      <p:cViewPr varScale="1">
        <p:scale>
          <a:sx n="138" d="100"/>
          <a:sy n="138" d="100"/>
        </p:scale>
        <p:origin x="17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B3ED-DBBC-3AA0-FD4A-EDAB6CD4F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0301D-ED3B-8CCA-83FD-F6AB927A8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5C360-1117-02CD-9AE2-E56A7C12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C29B-9414-794C-BA76-CE434658F8BE}" type="datetimeFigureOut">
              <a:rPr lang="es-ES_tradnl" smtClean="0"/>
              <a:t>31/8/24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0D6AA-5636-ECD2-CA0F-99CE468E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C999-E858-26C6-C332-3C87BE43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7312-1B45-B04C-8E98-D9DCBBCAEFA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818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D02-42B4-69FA-7F4F-8CB4F90B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7E47A-A73E-9FE6-D381-24466640A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F4673-94BD-8B46-F3DF-3067E039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C29B-9414-794C-BA76-CE434658F8BE}" type="datetimeFigureOut">
              <a:rPr lang="es-ES_tradnl" smtClean="0"/>
              <a:t>31/8/24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AB47F-5DD2-7516-7F44-C13EB13B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D8373-05C9-1B24-3484-3D030F98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7312-1B45-B04C-8E98-D9DCBBCAEFA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180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B4308-D51C-D491-73D6-72D8B937D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A17A8-BEAC-179F-1A05-3BB2EE984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95050-A4A1-08CD-872D-79E93630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C29B-9414-794C-BA76-CE434658F8BE}" type="datetimeFigureOut">
              <a:rPr lang="es-ES_tradnl" smtClean="0"/>
              <a:t>31/8/24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C637E-6ED5-3900-17A8-D2EE7428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7AADF-3E29-7447-CF46-43ABAFBE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7312-1B45-B04C-8E98-D9DCBBCAEFA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686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F0B4-5B25-84A3-FC98-2F196498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4571C-F307-496A-E9FB-BC6674166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37BA1-D395-81CE-7B43-75FE7174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C29B-9414-794C-BA76-CE434658F8BE}" type="datetimeFigureOut">
              <a:rPr lang="es-ES_tradnl" smtClean="0"/>
              <a:t>31/8/24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59618-A234-042E-B18E-00E1D879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BEFBF-4304-4B20-9D23-935D6596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7312-1B45-B04C-8E98-D9DCBBCAEFA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1642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980E-9649-0CD4-D37C-30A01D5C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04D3D-BD21-30D7-DE27-87BD067F9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81AD-2F5B-7D84-8970-412255A9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C29B-9414-794C-BA76-CE434658F8BE}" type="datetimeFigureOut">
              <a:rPr lang="es-ES_tradnl" smtClean="0"/>
              <a:t>31/8/24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FD975-B893-5499-46D7-4B78E514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21C3-85DF-4729-E5C9-25D8C676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7312-1B45-B04C-8E98-D9DCBBCAEFA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1566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CA55-5196-37A0-693D-0B801821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03EF-B1BF-581F-6AF9-8D2673727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7046F-D217-D117-EF21-73BAE562B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13720-E1AE-54BA-4814-0C172250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C29B-9414-794C-BA76-CE434658F8BE}" type="datetimeFigureOut">
              <a:rPr lang="es-ES_tradnl" smtClean="0"/>
              <a:t>31/8/24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E3331-6943-D436-D754-5D8FF75A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22CB7-8580-C4A3-1282-91FBA620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7312-1B45-B04C-8E98-D9DCBBCAEFA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102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DCCC-BD8B-4CB9-E60F-3515CC01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ED530-A96E-528C-59D5-9CF31885C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C998D-EAE5-EBFD-4BA4-D0E82D869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35C7F-BFDE-FC09-EF10-282CA741C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F5042-96C5-AAFA-A9AC-7FB170746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60284-E252-EFB7-7769-9ED37CDA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C29B-9414-794C-BA76-CE434658F8BE}" type="datetimeFigureOut">
              <a:rPr lang="es-ES_tradnl" smtClean="0"/>
              <a:t>31/8/24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37AE7-00A0-AF51-CF92-35DDC9DC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65307-84B5-154E-D593-6D5127D9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7312-1B45-B04C-8E98-D9DCBBCAEFA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562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F7DF-B6A8-831B-1636-EA3371A5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B5BCB-CE8D-96C9-E058-E615C066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C29B-9414-794C-BA76-CE434658F8BE}" type="datetimeFigureOut">
              <a:rPr lang="es-ES_tradnl" smtClean="0"/>
              <a:t>31/8/24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B148E-1E0C-67FC-64F8-0D299DB6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9999E-F704-A7C3-7988-AD5D05AE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7312-1B45-B04C-8E98-D9DCBBCAEFA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371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A7EDF-6FEF-7CD9-6DD9-1FE48D43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C29B-9414-794C-BA76-CE434658F8BE}" type="datetimeFigureOut">
              <a:rPr lang="es-ES_tradnl" smtClean="0"/>
              <a:t>31/8/24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6FA52-8AA4-C7D7-0B87-68E1AB15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D2205-7472-AF31-D054-B6998136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7312-1B45-B04C-8E98-D9DCBBCAEFA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244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A205-A6BF-1A5C-10AE-146F302F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EEEB6-E670-A167-3809-2FA9713D1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74524-C8DE-A9D2-9356-82174D71F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9FEB1-1088-E687-4025-D2FDF316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C29B-9414-794C-BA76-CE434658F8BE}" type="datetimeFigureOut">
              <a:rPr lang="es-ES_tradnl" smtClean="0"/>
              <a:t>31/8/24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0856F-3024-CB5A-0783-A86EE563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11B17-1A52-01F8-C585-6A81207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7312-1B45-B04C-8E98-D9DCBBCAEFA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74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3C57-5BC5-D558-0BAE-EC2BBFFB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41C6B-FFE7-053C-C040-4457799C6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A1B68-D6DB-D5AA-9F51-30E7CB927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9F0B7-B0FC-C813-CA28-E80AE80A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C29B-9414-794C-BA76-CE434658F8BE}" type="datetimeFigureOut">
              <a:rPr lang="es-ES_tradnl" smtClean="0"/>
              <a:t>31/8/24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B710F-11B6-DD7B-D394-A1EC1FB2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9ABF5-44EE-6EE6-219F-2FD421FB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F7312-1B45-B04C-8E98-D9DCBBCAEFA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934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02E9D-E2D1-82D3-CC2A-D29285B4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A896-17C1-2D1F-C951-B6DB12C30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02D5-5F75-B99C-63F5-D14757D3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8C29B-9414-794C-BA76-CE434658F8BE}" type="datetimeFigureOut">
              <a:rPr lang="es-ES_tradnl" smtClean="0"/>
              <a:t>31/8/24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E3FB-3E19-7C47-7A0B-E1014DA91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BED46-3CBD-E0C0-043D-BAD2DDE53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AF7312-1B45-B04C-8E98-D9DCBBCAEFA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117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BC5AA7-F944-11F1-6E3A-280244B2AD13}"/>
              </a:ext>
            </a:extLst>
          </p:cNvPr>
          <p:cNvSpPr/>
          <p:nvPr/>
        </p:nvSpPr>
        <p:spPr>
          <a:xfrm>
            <a:off x="282643" y="339972"/>
            <a:ext cx="2523620" cy="6538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GitLab Mono" panose="02000009000000000000" pitchFamily="2" charset="0"/>
              </a:rPr>
              <a:t>UserModel</a:t>
            </a:r>
            <a:endParaRPr lang="en-US" b="0" dirty="0">
              <a:solidFill>
                <a:schemeClr val="tx2">
                  <a:lumMod val="50000"/>
                  <a:lumOff val="50000"/>
                </a:schemeClr>
              </a:solidFill>
              <a:effectLst/>
              <a:latin typeface="GitLab Mono" panose="02000009000000000000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3A8259A-4BC4-1E61-B01B-75C47B7DB02D}"/>
              </a:ext>
            </a:extLst>
          </p:cNvPr>
          <p:cNvSpPr/>
          <p:nvPr/>
        </p:nvSpPr>
        <p:spPr>
          <a:xfrm>
            <a:off x="935421" y="2834290"/>
            <a:ext cx="2523620" cy="65388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effectLst/>
                <a:latin typeface="GitLab Mono" panose="02000009000000000000" pitchFamily="2" charset="0"/>
              </a:rPr>
              <a:t>Partner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2DB8C7-E659-41E1-1949-6F9E499D64CD}"/>
              </a:ext>
            </a:extLst>
          </p:cNvPr>
          <p:cNvSpPr/>
          <p:nvPr/>
        </p:nvSpPr>
        <p:spPr>
          <a:xfrm>
            <a:off x="4834189" y="500769"/>
            <a:ext cx="2523620" cy="653885"/>
          </a:xfrm>
          <a:prstGeom prst="round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chemeClr val="bg1"/>
                </a:solidFill>
                <a:effectLst/>
                <a:latin typeface="GitLab Mono" panose="02000009000000000000" pitchFamily="2" charset="0"/>
              </a:rPr>
              <a:t>OrderItems</a:t>
            </a:r>
            <a:endParaRPr lang="en-US" b="0" dirty="0">
              <a:solidFill>
                <a:schemeClr val="bg1"/>
              </a:solidFill>
              <a:effectLst/>
              <a:latin typeface="GitLab Mono" panose="02000009000000000000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A670DAA-A223-0B5C-CFCB-40C08A8A2F26}"/>
              </a:ext>
            </a:extLst>
          </p:cNvPr>
          <p:cNvSpPr/>
          <p:nvPr/>
        </p:nvSpPr>
        <p:spPr>
          <a:xfrm>
            <a:off x="4834189" y="3102057"/>
            <a:ext cx="2523620" cy="653885"/>
          </a:xfrm>
          <a:prstGeom prst="round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effectLst/>
                <a:latin typeface="GitLab Mono" panose="02000009000000000000" pitchFamily="2" charset="0"/>
              </a:rPr>
              <a:t>Invoice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430B9C-8B6B-6AC9-2D12-FAD46ECEED4C}"/>
              </a:ext>
            </a:extLst>
          </p:cNvPr>
          <p:cNvSpPr/>
          <p:nvPr/>
        </p:nvSpPr>
        <p:spPr>
          <a:xfrm>
            <a:off x="8859366" y="245642"/>
            <a:ext cx="2523620" cy="653885"/>
          </a:xfrm>
          <a:prstGeom prst="round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GitLab Mono" panose="02000009000000000000" pitchFamily="2" charset="0"/>
              </a:rPr>
              <a:t>StockDetail</a:t>
            </a:r>
            <a:endParaRPr lang="en-US" b="0" dirty="0">
              <a:solidFill>
                <a:schemeClr val="bg1"/>
              </a:solidFill>
              <a:effectLst/>
              <a:latin typeface="GitLab Mono" panose="02000009000000000000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9B295FF-5A1C-D786-0991-E883F5CDCD36}"/>
              </a:ext>
            </a:extLst>
          </p:cNvPr>
          <p:cNvSpPr/>
          <p:nvPr/>
        </p:nvSpPr>
        <p:spPr>
          <a:xfrm>
            <a:off x="8859366" y="3102056"/>
            <a:ext cx="2523620" cy="653885"/>
          </a:xfrm>
          <a:prstGeom prst="round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itLab Mono" panose="02000009000000000000" pitchFamily="2" charset="0"/>
              </a:rPr>
              <a:t>Products</a:t>
            </a:r>
            <a:endParaRPr lang="en-US" b="0" dirty="0">
              <a:solidFill>
                <a:schemeClr val="bg1"/>
              </a:solidFill>
              <a:effectLst/>
              <a:latin typeface="GitLab Mono" panose="02000009000000000000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A26C193-4E64-D791-4870-E8AE2653CA08}"/>
              </a:ext>
            </a:extLst>
          </p:cNvPr>
          <p:cNvSpPr/>
          <p:nvPr/>
        </p:nvSpPr>
        <p:spPr>
          <a:xfrm>
            <a:off x="8859366" y="1673849"/>
            <a:ext cx="2523620" cy="653885"/>
          </a:xfrm>
          <a:prstGeom prst="round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effectLst/>
                <a:latin typeface="GitLab Mono" panose="02000009000000000000" pitchFamily="2" charset="0"/>
              </a:rPr>
              <a:t>Stock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434AEE0-A0CA-6564-DE9C-D63B98397EF5}"/>
              </a:ext>
            </a:extLst>
          </p:cNvPr>
          <p:cNvSpPr/>
          <p:nvPr/>
        </p:nvSpPr>
        <p:spPr>
          <a:xfrm>
            <a:off x="682605" y="5927943"/>
            <a:ext cx="2523620" cy="653885"/>
          </a:xfrm>
          <a:prstGeom prst="round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rgbClr val="F8F8F2"/>
                </a:solidFill>
                <a:effectLst/>
                <a:latin typeface="GitLab Mono" panose="02000009000000000000" pitchFamily="2" charset="0"/>
              </a:rPr>
              <a:t>CreditNote</a:t>
            </a:r>
            <a:r>
              <a:rPr lang="en-US" b="0" dirty="0">
                <a:solidFill>
                  <a:srgbClr val="F8F8F2"/>
                </a:solidFill>
                <a:effectLst/>
                <a:latin typeface="GitLab Mono" panose="02000009000000000000" pitchFamily="2" charset="0"/>
              </a:rPr>
              <a:t>?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6865F16-F13C-9072-018E-88A8F801D21B}"/>
              </a:ext>
            </a:extLst>
          </p:cNvPr>
          <p:cNvSpPr/>
          <p:nvPr/>
        </p:nvSpPr>
        <p:spPr>
          <a:xfrm>
            <a:off x="4834189" y="4867172"/>
            <a:ext cx="2523620" cy="653885"/>
          </a:xfrm>
          <a:prstGeom prst="round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 err="1">
                <a:solidFill>
                  <a:schemeClr val="bg1"/>
                </a:solidFill>
                <a:effectLst/>
                <a:latin typeface="GitLab Mono" panose="02000009000000000000" pitchFamily="2" charset="0"/>
              </a:rPr>
              <a:t>InvoiceItems</a:t>
            </a:r>
            <a:endParaRPr lang="en-US" b="0" dirty="0">
              <a:solidFill>
                <a:schemeClr val="bg1"/>
              </a:solidFill>
              <a:effectLst/>
              <a:latin typeface="GitLab Mono" panose="02000009000000000000" pitchFamily="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89B567E-D343-A3C1-6744-1C74890FFB55}"/>
              </a:ext>
            </a:extLst>
          </p:cNvPr>
          <p:cNvSpPr/>
          <p:nvPr/>
        </p:nvSpPr>
        <p:spPr>
          <a:xfrm>
            <a:off x="4834189" y="1749364"/>
            <a:ext cx="2523620" cy="653885"/>
          </a:xfrm>
          <a:prstGeom prst="round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effectLst/>
                <a:latin typeface="GitLab Mono" panose="02000009000000000000" pitchFamily="2" charset="0"/>
              </a:rPr>
              <a:t>Order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054C8BA-5E79-5981-68D7-1407EA5F0E10}"/>
              </a:ext>
            </a:extLst>
          </p:cNvPr>
          <p:cNvSpPr/>
          <p:nvPr/>
        </p:nvSpPr>
        <p:spPr>
          <a:xfrm>
            <a:off x="935421" y="1763617"/>
            <a:ext cx="2523620" cy="65388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effectLst/>
                <a:latin typeface="GitLab Mono" panose="02000009000000000000" pitchFamily="2" charset="0"/>
              </a:rPr>
              <a:t>Payments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E1A93AF-2DBA-F66B-0F1D-06A6EB252411}"/>
              </a:ext>
            </a:extLst>
          </p:cNvPr>
          <p:cNvSpPr/>
          <p:nvPr/>
        </p:nvSpPr>
        <p:spPr>
          <a:xfrm>
            <a:off x="935421" y="4023710"/>
            <a:ext cx="2523620" cy="65388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effectLst/>
                <a:latin typeface="GitLab Mono" panose="02000009000000000000" pitchFamily="2" charset="0"/>
              </a:rPr>
              <a:t>Bank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31C69F-3744-263F-4BEA-8622746B6460}"/>
              </a:ext>
            </a:extLst>
          </p:cNvPr>
          <p:cNvCxnSpPr>
            <a:stCxn id="9" idx="0"/>
          </p:cNvCxnSpPr>
          <p:nvPr/>
        </p:nvCxnSpPr>
        <p:spPr>
          <a:xfrm flipV="1">
            <a:off x="2197231" y="2417502"/>
            <a:ext cx="0" cy="416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2865EC-6F80-7011-B99B-DABF21D89B07}"/>
              </a:ext>
            </a:extLst>
          </p:cNvPr>
          <p:cNvCxnSpPr>
            <a:stCxn id="9" idx="2"/>
            <a:endCxn id="20" idx="0"/>
          </p:cNvCxnSpPr>
          <p:nvPr/>
        </p:nvCxnSpPr>
        <p:spPr>
          <a:xfrm>
            <a:off x="2197231" y="3488175"/>
            <a:ext cx="0" cy="535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9FD88-F705-B0D7-740D-8AD4793B36C2}"/>
              </a:ext>
            </a:extLst>
          </p:cNvPr>
          <p:cNvCxnSpPr>
            <a:stCxn id="18" idx="0"/>
            <a:endCxn id="11" idx="2"/>
          </p:cNvCxnSpPr>
          <p:nvPr/>
        </p:nvCxnSpPr>
        <p:spPr>
          <a:xfrm flipV="1">
            <a:off x="6095999" y="1154654"/>
            <a:ext cx="0" cy="594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D2241B-6DEE-34A9-B9D0-441AD828CBC6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095999" y="3755942"/>
            <a:ext cx="0" cy="1111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99F733-72FA-D605-1C48-FBDC2B1C30B4}"/>
              </a:ext>
            </a:extLst>
          </p:cNvPr>
          <p:cNvCxnSpPr>
            <a:stCxn id="9" idx="3"/>
            <a:endCxn id="18" idx="1"/>
          </p:cNvCxnSpPr>
          <p:nvPr/>
        </p:nvCxnSpPr>
        <p:spPr>
          <a:xfrm flipV="1">
            <a:off x="3459041" y="2076307"/>
            <a:ext cx="1375148" cy="1084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D93253-8A90-3EFC-EFC1-053C1A9AACB3}"/>
              </a:ext>
            </a:extLst>
          </p:cNvPr>
          <p:cNvCxnSpPr>
            <a:stCxn id="12" idx="1"/>
            <a:endCxn id="9" idx="3"/>
          </p:cNvCxnSpPr>
          <p:nvPr/>
        </p:nvCxnSpPr>
        <p:spPr>
          <a:xfrm flipH="1" flipV="1">
            <a:off x="3459041" y="3161233"/>
            <a:ext cx="1375148" cy="267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8505B8-9497-25B6-1B5E-508FF2E01589}"/>
              </a:ext>
            </a:extLst>
          </p:cNvPr>
          <p:cNvCxnSpPr>
            <a:stCxn id="18" idx="2"/>
            <a:endCxn id="12" idx="0"/>
          </p:cNvCxnSpPr>
          <p:nvPr/>
        </p:nvCxnSpPr>
        <p:spPr>
          <a:xfrm>
            <a:off x="6095999" y="2403249"/>
            <a:ext cx="0" cy="698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0DEE439-6A9B-3CAE-D898-6313B8D21451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357809" y="572585"/>
            <a:ext cx="1501557" cy="255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BA905EE-CB60-6425-7CAB-75D315483DD9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V="1">
            <a:off x="10121176" y="2327734"/>
            <a:ext cx="0" cy="77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299E93E-D165-AC6E-C2C8-6BD27FBB8E71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10121176" y="899527"/>
            <a:ext cx="0" cy="77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62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13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GitLab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Villota</dc:creator>
  <cp:lastModifiedBy>Eduardo Villota</cp:lastModifiedBy>
  <cp:revision>5</cp:revision>
  <dcterms:created xsi:type="dcterms:W3CDTF">2024-08-31T21:04:49Z</dcterms:created>
  <dcterms:modified xsi:type="dcterms:W3CDTF">2024-09-02T03:30:11Z</dcterms:modified>
</cp:coreProperties>
</file>