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95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81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71FF-E857-47E5-8EAC-99A9E194F16D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668FF2-DEB9-422D-A48F-938524E4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0435F-FEA8-4B3A-9807-3B5E63C0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Comprehension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AA59B-869A-4670-8E0C-4968CC9A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7848" cy="3880773"/>
          </a:xfrm>
        </p:spPr>
        <p:txBody>
          <a:bodyPr/>
          <a:lstStyle/>
          <a:p>
            <a:r>
              <a:rPr lang="es-US" sz="2400" dirty="0"/>
              <a:t>Son una forma de  de inicializar estructuras de datos como listas y diccionarios de una manera más simple y eficiente.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0218B-2019-4837-BF06-EEF658D3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4" y="3960298"/>
            <a:ext cx="8996748" cy="6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8D00-FF03-4AFA-BEFB-61D5C66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669" y="2582620"/>
            <a:ext cx="10323601" cy="2386818"/>
          </a:xfrm>
        </p:spPr>
        <p:txBody>
          <a:bodyPr>
            <a:normAutofit/>
          </a:bodyPr>
          <a:lstStyle/>
          <a:p>
            <a:r>
              <a:rPr lang="es-US" sz="7200" dirty="0"/>
              <a:t>Ejemplos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2354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23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Comprehension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</dc:title>
  <dc:creator>sjeff Gómez Espinoza</dc:creator>
  <cp:lastModifiedBy>sjeff Gómez Espinoza</cp:lastModifiedBy>
  <cp:revision>4</cp:revision>
  <dcterms:created xsi:type="dcterms:W3CDTF">2021-10-09T22:19:58Z</dcterms:created>
  <dcterms:modified xsi:type="dcterms:W3CDTF">2021-10-09T22:58:12Z</dcterms:modified>
</cp:coreProperties>
</file>