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6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6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0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2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4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7DC2-0470-4CC9-B4C0-2CC1B6B5AB4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6088-4D9D-44B2-B4D8-8FF260BFC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8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6B16304B-384A-F590-6C72-F187B188819D}"/>
              </a:ext>
            </a:extLst>
          </p:cNvPr>
          <p:cNvGrpSpPr/>
          <p:nvPr/>
        </p:nvGrpSpPr>
        <p:grpSpPr>
          <a:xfrm>
            <a:off x="835476" y="1786883"/>
            <a:ext cx="7473048" cy="5341435"/>
            <a:chOff x="246320" y="-29886"/>
            <a:chExt cx="7473048" cy="5341435"/>
          </a:xfrm>
        </p:grpSpPr>
        <p:pic>
          <p:nvPicPr>
            <p:cNvPr id="1026" name="Picture 2" descr="Paisaje - Iconos gratis de naturaleza">
              <a:extLst>
                <a:ext uri="{FF2B5EF4-FFF2-40B4-BE49-F238E27FC236}">
                  <a16:creationId xmlns:a16="http://schemas.microsoft.com/office/drawing/2014/main" id="{294D773D-7265-D747-29F2-A8573F0115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" t="7698" r="1414" b="23237"/>
            <a:stretch/>
          </p:blipFill>
          <p:spPr bwMode="auto">
            <a:xfrm>
              <a:off x="246320" y="0"/>
              <a:ext cx="7473048" cy="531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5903550-9CDD-53B3-CB46-C922F954B8AA}"/>
                </a:ext>
              </a:extLst>
            </p:cNvPr>
            <p:cNvSpPr/>
            <p:nvPr/>
          </p:nvSpPr>
          <p:spPr>
            <a:xfrm>
              <a:off x="246320" y="-29886"/>
              <a:ext cx="7473048" cy="5341435"/>
            </a:xfrm>
            <a:prstGeom prst="rect">
              <a:avLst/>
            </a:prstGeom>
            <a:solidFill>
              <a:schemeClr val="bg1">
                <a:alpha val="23922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7CB83FD5-FA6D-7026-90B4-BC2B28C72293}"/>
              </a:ext>
            </a:extLst>
          </p:cNvPr>
          <p:cNvSpPr/>
          <p:nvPr/>
        </p:nvSpPr>
        <p:spPr>
          <a:xfrm>
            <a:off x="4572000" y="1786882"/>
            <a:ext cx="3736523" cy="5341435"/>
          </a:xfrm>
          <a:prstGeom prst="rect">
            <a:avLst/>
          </a:prstGeom>
          <a:solidFill>
            <a:srgbClr val="DAE3F3">
              <a:alpha val="67059"/>
            </a:srgb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CC826BD-980D-EBA7-DB62-08989942B238}"/>
              </a:ext>
            </a:extLst>
          </p:cNvPr>
          <p:cNvSpPr/>
          <p:nvPr/>
        </p:nvSpPr>
        <p:spPr>
          <a:xfrm>
            <a:off x="835476" y="1786881"/>
            <a:ext cx="3736523" cy="5341435"/>
          </a:xfrm>
          <a:prstGeom prst="rect">
            <a:avLst/>
          </a:prstGeom>
          <a:solidFill>
            <a:srgbClr val="DAE3F3">
              <a:alpha val="67059"/>
            </a:srgb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008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40868 -0.000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68 -0.00052 L 2.77778E-7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34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416F729-15E7-9A0A-C9D7-8AD1AF15E7E3}"/>
              </a:ext>
            </a:extLst>
          </p:cNvPr>
          <p:cNvGrpSpPr/>
          <p:nvPr/>
        </p:nvGrpSpPr>
        <p:grpSpPr>
          <a:xfrm>
            <a:off x="835476" y="1786883"/>
            <a:ext cx="7473048" cy="5341435"/>
            <a:chOff x="246320" y="-29886"/>
            <a:chExt cx="7473048" cy="5341435"/>
          </a:xfrm>
        </p:grpSpPr>
        <p:pic>
          <p:nvPicPr>
            <p:cNvPr id="5" name="Picture 2" descr="Paisaje - Iconos gratis de naturaleza">
              <a:extLst>
                <a:ext uri="{FF2B5EF4-FFF2-40B4-BE49-F238E27FC236}">
                  <a16:creationId xmlns:a16="http://schemas.microsoft.com/office/drawing/2014/main" id="{260B6C4A-14D8-CCD0-73F5-81D56AF56A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" t="7698" r="1414" b="23237"/>
            <a:stretch/>
          </p:blipFill>
          <p:spPr bwMode="auto">
            <a:xfrm>
              <a:off x="246320" y="0"/>
              <a:ext cx="7473048" cy="531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59F6D9E-1EC9-105D-C311-162305655BB8}"/>
                </a:ext>
              </a:extLst>
            </p:cNvPr>
            <p:cNvSpPr/>
            <p:nvPr/>
          </p:nvSpPr>
          <p:spPr>
            <a:xfrm>
              <a:off x="246320" y="-29886"/>
              <a:ext cx="7473048" cy="5341435"/>
            </a:xfrm>
            <a:prstGeom prst="rect">
              <a:avLst/>
            </a:prstGeom>
            <a:solidFill>
              <a:schemeClr val="bg1">
                <a:alpha val="23922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E4AA3765-1B2B-F0BE-4445-870EA1D9DC56}"/>
              </a:ext>
            </a:extLst>
          </p:cNvPr>
          <p:cNvSpPr/>
          <p:nvPr/>
        </p:nvSpPr>
        <p:spPr>
          <a:xfrm>
            <a:off x="835476" y="1786882"/>
            <a:ext cx="7473047" cy="5341435"/>
          </a:xfrm>
          <a:prstGeom prst="rect">
            <a:avLst/>
          </a:prstGeom>
          <a:solidFill>
            <a:srgbClr val="DAE3F3">
              <a:alpha val="67059"/>
            </a:srgb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599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446D065-C3CF-4BA3-029F-C68C39C0FB67}"/>
              </a:ext>
            </a:extLst>
          </p:cNvPr>
          <p:cNvGrpSpPr/>
          <p:nvPr/>
        </p:nvGrpSpPr>
        <p:grpSpPr>
          <a:xfrm>
            <a:off x="835476" y="1786883"/>
            <a:ext cx="7473048" cy="5341435"/>
            <a:chOff x="246320" y="-29886"/>
            <a:chExt cx="7473048" cy="5341435"/>
          </a:xfrm>
        </p:grpSpPr>
        <p:pic>
          <p:nvPicPr>
            <p:cNvPr id="5" name="Picture 2" descr="Paisaje - Iconos gratis de naturaleza">
              <a:extLst>
                <a:ext uri="{FF2B5EF4-FFF2-40B4-BE49-F238E27FC236}">
                  <a16:creationId xmlns:a16="http://schemas.microsoft.com/office/drawing/2014/main" id="{99F36C3A-EDD6-3D7C-E1FB-C3FDA60959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" t="7698" r="1414" b="23237"/>
            <a:stretch/>
          </p:blipFill>
          <p:spPr bwMode="auto">
            <a:xfrm>
              <a:off x="246320" y="0"/>
              <a:ext cx="7473048" cy="531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277CD8C-DAAA-B573-1AB9-A3FA8715E9AB}"/>
                </a:ext>
              </a:extLst>
            </p:cNvPr>
            <p:cNvSpPr/>
            <p:nvPr/>
          </p:nvSpPr>
          <p:spPr>
            <a:xfrm>
              <a:off x="246320" y="-29886"/>
              <a:ext cx="7473048" cy="5341435"/>
            </a:xfrm>
            <a:prstGeom prst="rect">
              <a:avLst/>
            </a:prstGeom>
            <a:solidFill>
              <a:schemeClr val="bg1">
                <a:alpha val="23922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1D46F983-4C68-168B-3BE9-37428AE5D114}"/>
              </a:ext>
            </a:extLst>
          </p:cNvPr>
          <p:cNvSpPr/>
          <p:nvPr/>
        </p:nvSpPr>
        <p:spPr>
          <a:xfrm>
            <a:off x="4572000" y="4572001"/>
            <a:ext cx="3736524" cy="2556316"/>
          </a:xfrm>
          <a:prstGeom prst="rect">
            <a:avLst/>
          </a:prstGeom>
          <a:solidFill>
            <a:srgbClr val="DAE3F3">
              <a:alpha val="67059"/>
            </a:srgb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4AFC9E5-024A-877C-8E9C-44E6D0298A94}"/>
              </a:ext>
            </a:extLst>
          </p:cNvPr>
          <p:cNvSpPr/>
          <p:nvPr/>
        </p:nvSpPr>
        <p:spPr>
          <a:xfrm>
            <a:off x="835476" y="4572000"/>
            <a:ext cx="3736524" cy="2556316"/>
          </a:xfrm>
          <a:prstGeom prst="rect">
            <a:avLst/>
          </a:prstGeom>
          <a:solidFill>
            <a:srgbClr val="DAE3F3">
              <a:alpha val="67059"/>
            </a:srgb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DB1DF06-D81C-BFE6-188D-17F38D063A16}"/>
              </a:ext>
            </a:extLst>
          </p:cNvPr>
          <p:cNvSpPr/>
          <p:nvPr/>
        </p:nvSpPr>
        <p:spPr>
          <a:xfrm>
            <a:off x="835475" y="1786880"/>
            <a:ext cx="7473047" cy="2785117"/>
          </a:xfrm>
          <a:prstGeom prst="rect">
            <a:avLst/>
          </a:prstGeom>
          <a:solidFill>
            <a:srgbClr val="DAE3F3">
              <a:alpha val="67059"/>
            </a:srgb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888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05556E-6 L 0.40868 -0.000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68 -0.00052 L 2.77778E-7 3.0555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34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7D55582-8EE6-4553-21C2-410138F90642}"/>
              </a:ext>
            </a:extLst>
          </p:cNvPr>
          <p:cNvGrpSpPr/>
          <p:nvPr/>
        </p:nvGrpSpPr>
        <p:grpSpPr>
          <a:xfrm>
            <a:off x="835476" y="1786883"/>
            <a:ext cx="7473048" cy="5341435"/>
            <a:chOff x="246320" y="-29886"/>
            <a:chExt cx="7473048" cy="5341435"/>
          </a:xfrm>
        </p:grpSpPr>
        <p:pic>
          <p:nvPicPr>
            <p:cNvPr id="3" name="Picture 2" descr="Paisaje - Iconos gratis de naturaleza">
              <a:extLst>
                <a:ext uri="{FF2B5EF4-FFF2-40B4-BE49-F238E27FC236}">
                  <a16:creationId xmlns:a16="http://schemas.microsoft.com/office/drawing/2014/main" id="{215D461D-3910-7AC0-5F93-C0F4A8A9A8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" t="7698" r="1414" b="23237"/>
            <a:stretch/>
          </p:blipFill>
          <p:spPr bwMode="auto">
            <a:xfrm>
              <a:off x="246320" y="0"/>
              <a:ext cx="7473048" cy="531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A033FEC-2C5A-20DB-09C2-F6AC9216A06A}"/>
                </a:ext>
              </a:extLst>
            </p:cNvPr>
            <p:cNvSpPr/>
            <p:nvPr/>
          </p:nvSpPr>
          <p:spPr>
            <a:xfrm>
              <a:off x="246320" y="-29886"/>
              <a:ext cx="7473048" cy="5341435"/>
            </a:xfrm>
            <a:prstGeom prst="rect">
              <a:avLst/>
            </a:prstGeom>
            <a:solidFill>
              <a:schemeClr val="bg1">
                <a:alpha val="23922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8737008-CD16-0B41-2477-BD0E07BB18BB}"/>
              </a:ext>
            </a:extLst>
          </p:cNvPr>
          <p:cNvSpPr/>
          <p:nvPr/>
        </p:nvSpPr>
        <p:spPr>
          <a:xfrm>
            <a:off x="5618751" y="2220017"/>
            <a:ext cx="3736523" cy="5552383"/>
          </a:xfrm>
          <a:prstGeom prst="rect">
            <a:avLst/>
          </a:prstGeom>
          <a:solidFill>
            <a:srgbClr val="DAE3F3">
              <a:alpha val="67059"/>
            </a:srgbClr>
          </a:solidFill>
          <a:ln w="76200"/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6C0B33A-4846-BB61-1FB3-9DD600DA83DA}"/>
              </a:ext>
            </a:extLst>
          </p:cNvPr>
          <p:cNvSpPr/>
          <p:nvPr/>
        </p:nvSpPr>
        <p:spPr>
          <a:xfrm>
            <a:off x="-211272" y="2220017"/>
            <a:ext cx="3736523" cy="5552383"/>
          </a:xfrm>
          <a:prstGeom prst="rect">
            <a:avLst/>
          </a:prstGeom>
          <a:solidFill>
            <a:srgbClr val="DAE3F3">
              <a:alpha val="67059"/>
            </a:srgbClr>
          </a:solidFill>
          <a:ln w="76200"/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8325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ucha GIFs | Tenor">
            <a:extLst>
              <a:ext uri="{FF2B5EF4-FFF2-40B4-BE49-F238E27FC236}">
                <a16:creationId xmlns:a16="http://schemas.microsoft.com/office/drawing/2014/main" id="{074DCC4F-C2DE-DCA6-1576-751E325B1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r="17316"/>
          <a:stretch/>
        </p:blipFill>
        <p:spPr bwMode="auto">
          <a:xfrm>
            <a:off x="924709" y="1240565"/>
            <a:ext cx="6210017" cy="56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DE90000-773B-5699-531C-C56BFA37E2F3}"/>
              </a:ext>
            </a:extLst>
          </p:cNvPr>
          <p:cNvSpPr/>
          <p:nvPr/>
        </p:nvSpPr>
        <p:spPr>
          <a:xfrm>
            <a:off x="924708" y="1240565"/>
            <a:ext cx="3164305" cy="564149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A09EAD-D98E-8E5F-6D55-D731F125073F}"/>
              </a:ext>
            </a:extLst>
          </p:cNvPr>
          <p:cNvSpPr/>
          <p:nvPr/>
        </p:nvSpPr>
        <p:spPr>
          <a:xfrm>
            <a:off x="4029717" y="1240565"/>
            <a:ext cx="3078360" cy="564149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C699FE-F8C3-DA6F-7372-59DEED524DF6}"/>
              </a:ext>
            </a:extLst>
          </p:cNvPr>
          <p:cNvSpPr/>
          <p:nvPr/>
        </p:nvSpPr>
        <p:spPr>
          <a:xfrm>
            <a:off x="924711" y="1240565"/>
            <a:ext cx="6210016" cy="5641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2259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7778E-6 L -0.33663 -0.004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63 -0.00469 L 2.22222E-6 2.7777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isaje - Iconos gratis de naturaleza">
            <a:extLst>
              <a:ext uri="{FF2B5EF4-FFF2-40B4-BE49-F238E27FC236}">
                <a16:creationId xmlns:a16="http://schemas.microsoft.com/office/drawing/2014/main" id="{8964C206-C512-3EB0-8B36-BC34F482F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9" t="581" r="1414" b="-393"/>
          <a:stretch/>
        </p:blipFill>
        <p:spPr bwMode="auto">
          <a:xfrm>
            <a:off x="3801979" y="854242"/>
            <a:ext cx="4410292" cy="767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EBE000A-2773-CA6D-556A-092759F08280}"/>
              </a:ext>
            </a:extLst>
          </p:cNvPr>
          <p:cNvSpPr/>
          <p:nvPr/>
        </p:nvSpPr>
        <p:spPr>
          <a:xfrm>
            <a:off x="3801979" y="897231"/>
            <a:ext cx="4410292" cy="7633158"/>
          </a:xfrm>
          <a:prstGeom prst="rect">
            <a:avLst/>
          </a:prstGeom>
          <a:solidFill>
            <a:schemeClr val="bg1">
              <a:alpha val="23922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85CE97-75A4-2E6B-5641-8F4E4D8445E2}"/>
              </a:ext>
            </a:extLst>
          </p:cNvPr>
          <p:cNvSpPr/>
          <p:nvPr/>
        </p:nvSpPr>
        <p:spPr>
          <a:xfrm>
            <a:off x="4343400" y="1467852"/>
            <a:ext cx="5312667" cy="7952873"/>
          </a:xfrm>
          <a:prstGeom prst="rect">
            <a:avLst/>
          </a:prstGeom>
          <a:solidFill>
            <a:schemeClr val="bg1"/>
          </a:solidFill>
          <a:ln w="76200"/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62288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1628</TotalTime>
  <Words>0</Words>
  <Application>Microsoft Office PowerPoint</Application>
  <PresentationFormat>Personalizado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Valdes Garcia</dc:creator>
  <cp:lastModifiedBy>Eduardo Valdes Garcia</cp:lastModifiedBy>
  <cp:revision>1</cp:revision>
  <dcterms:created xsi:type="dcterms:W3CDTF">2023-07-22T15:34:17Z</dcterms:created>
  <dcterms:modified xsi:type="dcterms:W3CDTF">2023-07-23T18:42:28Z</dcterms:modified>
</cp:coreProperties>
</file>