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Wildfire Prediction Project Proposal </a:t>
            </a:r>
            <a:endParaRPr b="1" sz="1800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project is aimed at developing a wildfire prediction engine that will improve the capabilities of the current prediction methods for the National Parks Service.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Milestone</a:t>
            </a:r>
            <a:endParaRPr b="1" sz="80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Tasks</a:t>
            </a:r>
            <a:endParaRPr b="1" sz="800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Outcome/Deliverables</a:t>
            </a:r>
            <a:endParaRPr b="1" sz="800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Estimated Time</a:t>
            </a:r>
            <a:endParaRPr b="1" sz="800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Project workflow is outlined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is gathered from various sources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Software/hardware needs are identified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are updated</a:t>
            </a:r>
            <a:endParaRPr sz="900"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5" name="Google Shape;245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246" name="Google Shape;246;p38"/>
          <p:cNvSpPr/>
          <p:nvPr/>
        </p:nvSpPr>
        <p:spPr>
          <a:xfrm>
            <a:off x="51550" y="3929613"/>
            <a:ext cx="7772400" cy="129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4249650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is scrubbed, converted, and formatted</a:t>
            </a:r>
            <a:endParaRPr sz="900"/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4183275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Database ready for modeling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Stakeholders are updated</a:t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6189800" y="42536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596825" y="5773650"/>
            <a:ext cx="198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Modeling and machine learning decisions are finalized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Model is constructed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techniques are tested and retested for accuracy</a:t>
            </a:r>
            <a:endParaRPr sz="900"/>
          </a:p>
        </p:txBody>
      </p:sp>
      <p:sp>
        <p:nvSpPr>
          <p:cNvPr id="253" name="Google Shape;253;p38"/>
          <p:cNvSpPr txBox="1"/>
          <p:nvPr/>
        </p:nvSpPr>
        <p:spPr>
          <a:xfrm>
            <a:off x="3720450" y="5983113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model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are updated</a:t>
            </a:r>
            <a:endParaRPr sz="900"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6136800" y="5905163"/>
            <a:ext cx="1263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6" name="Google Shape;256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1596825" y="7831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 are finalized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Findings are shared with stakeholders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Feedback is incorporated</a:t>
            </a:r>
            <a:endParaRPr sz="900"/>
          </a:p>
        </p:txBody>
      </p:sp>
      <p:sp>
        <p:nvSpPr>
          <p:cNvPr id="259" name="Google Shape;259;p38"/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</a:t>
            </a:r>
            <a:endParaRPr sz="900"/>
          </a:p>
        </p:txBody>
      </p:sp>
      <p:sp>
        <p:nvSpPr>
          <p:cNvPr id="260" name="Google Shape;260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3</a:t>
            </a:r>
            <a:r>
              <a:rPr lang="en" sz="900"/>
              <a:t> weeks</a:t>
            </a:r>
            <a:endParaRPr sz="900"/>
          </a:p>
        </p:txBody>
      </p:sp>
      <p:sp>
        <p:nvSpPr>
          <p:cNvPr id="261" name="Google Shape;261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</a:t>
            </a: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 and Executing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