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71" r:id="rId9"/>
    <p:sldId id="263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06F0F-AE17-4DD8-B54E-0F7D70C06899}" type="datetimeFigureOut">
              <a:rPr lang="pt-BR" smtClean="0"/>
              <a:t>01/03/16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7755D-AAB4-47D9-8FA4-D9023A1ED1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86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7755D-AAB4-47D9-8FA4-D9023A1ED10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96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7755D-AAB4-47D9-8FA4-D9023A1ED10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13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7755D-AAB4-47D9-8FA4-D9023A1ED10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198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7755D-AAB4-47D9-8FA4-D9023A1ED10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543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7755D-AAB4-47D9-8FA4-D9023A1ED10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707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7755D-AAB4-47D9-8FA4-D9023A1ED10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575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7755D-AAB4-47D9-8FA4-D9023A1ED10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067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7755D-AAB4-47D9-8FA4-D9023A1ED10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815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7755D-AAB4-47D9-8FA4-D9023A1ED10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27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01/03/16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01/03/16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</a:t>
            </a:r>
            <a:r>
              <a:rPr lang="pt-BR" dirty="0" smtClean="0"/>
              <a:t>ício Computacional III</a:t>
            </a:r>
            <a:br>
              <a:rPr lang="pt-BR" dirty="0" smtClean="0"/>
            </a:br>
            <a:r>
              <a:rPr lang="pt-BR" dirty="0" smtClean="0"/>
              <a:t>Data</a:t>
            </a:r>
            <a:r>
              <a:rPr lang="pt-BR" dirty="0" smtClean="0"/>
              <a:t>: </a:t>
            </a:r>
            <a:r>
              <a:rPr lang="pt-BR" dirty="0" smtClean="0"/>
              <a:t>22</a:t>
            </a:r>
            <a:r>
              <a:rPr lang="pt-BR" dirty="0" smtClean="0"/>
              <a:t>/03/2016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584" y="3573016"/>
            <a:ext cx="7560840" cy="2376264"/>
          </a:xfrm>
        </p:spPr>
        <p:txBody>
          <a:bodyPr>
            <a:noAutofit/>
          </a:bodyPr>
          <a:lstStyle/>
          <a:p>
            <a:r>
              <a:rPr lang="pt-BR" sz="4000" dirty="0" smtClean="0"/>
              <a:t>Implementar o protótipo utilizando:</a:t>
            </a:r>
          </a:p>
          <a:p>
            <a:r>
              <a:rPr lang="pt-BR" sz="4000" dirty="0" smtClean="0"/>
              <a:t> </a:t>
            </a:r>
            <a:r>
              <a:rPr lang="pt-BR" sz="4000" dirty="0" err="1" smtClean="0"/>
              <a:t>xhtml</a:t>
            </a:r>
            <a:r>
              <a:rPr lang="pt-BR" sz="4000" dirty="0"/>
              <a:t> </a:t>
            </a:r>
            <a:r>
              <a:rPr lang="pt-BR" sz="4000" dirty="0" smtClean="0"/>
              <a:t>+ </a:t>
            </a:r>
            <a:r>
              <a:rPr lang="pt-BR" sz="4000" dirty="0" err="1" smtClean="0"/>
              <a:t>css</a:t>
            </a:r>
            <a:r>
              <a:rPr lang="pt-BR" sz="4000" dirty="0" smtClean="0"/>
              <a:t> + </a:t>
            </a:r>
            <a:r>
              <a:rPr lang="pt-BR" sz="4000" dirty="0" err="1" smtClean="0"/>
              <a:t>js</a:t>
            </a:r>
            <a:r>
              <a:rPr lang="pt-BR" sz="4000" dirty="0" smtClean="0"/>
              <a:t>: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99589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Cada Grupo tem total liberdade de formatação das páginas mantendo a “</a:t>
            </a:r>
            <a:r>
              <a:rPr lang="pt-BR" dirty="0" smtClean="0"/>
              <a:t>ideia</a:t>
            </a:r>
            <a:r>
              <a:rPr lang="pt-BR" dirty="0" smtClean="0"/>
              <a:t>” do layout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Deve ser levada em consideração “beleza” e “funcionalidade”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Implementar em </a:t>
            </a:r>
            <a:r>
              <a:rPr lang="pt-BR" dirty="0" err="1" smtClean="0"/>
              <a:t>JavaScript</a:t>
            </a:r>
            <a:r>
              <a:rPr lang="pt-BR" dirty="0" smtClean="0"/>
              <a:t> as validações necessárias especificadas no layout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Utilizar </a:t>
            </a:r>
            <a:r>
              <a:rPr lang="pt-BR" dirty="0" err="1" smtClean="0"/>
              <a:t>css</a:t>
            </a:r>
            <a:r>
              <a:rPr lang="pt-BR" dirty="0" smtClean="0"/>
              <a:t> para o layout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15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Implementar o protótipo separando adequadamente os arquivos .</a:t>
            </a:r>
            <a:r>
              <a:rPr lang="pt-BR" dirty="0" err="1" smtClean="0"/>
              <a:t>html</a:t>
            </a:r>
            <a:r>
              <a:rPr lang="pt-BR" dirty="0" smtClean="0"/>
              <a:t> </a:t>
            </a:r>
          </a:p>
          <a:p>
            <a:r>
              <a:rPr lang="pt-BR" dirty="0" smtClean="0"/>
              <a:t>Implementar cada arquivo .</a:t>
            </a:r>
            <a:r>
              <a:rPr lang="pt-BR" dirty="0" err="1" smtClean="0"/>
              <a:t>html</a:t>
            </a:r>
            <a:r>
              <a:rPr lang="pt-BR" dirty="0" smtClean="0"/>
              <a:t> separando adequadamente a seções “</a:t>
            </a:r>
            <a:r>
              <a:rPr lang="pt-BR" dirty="0" err="1" smtClean="0"/>
              <a:t>div</a:t>
            </a:r>
            <a:r>
              <a:rPr lang="pt-BR" dirty="0" smtClean="0"/>
              <a:t>” </a:t>
            </a:r>
          </a:p>
          <a:p>
            <a:r>
              <a:rPr lang="pt-BR" dirty="0" smtClean="0"/>
              <a:t>Implementar as classes e identificadores nomeando adequadamente cada um deles.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612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3888"/>
            <a:ext cx="7620000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08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909638"/>
            <a:ext cx="90392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920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033463"/>
            <a:ext cx="587692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15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72477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02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8200"/>
            <a:ext cx="5867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462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Tela Sobre</a:t>
            </a:r>
          </a:p>
          <a:p>
            <a:pPr lvl="1"/>
            <a:r>
              <a:rPr lang="pt-BR" dirty="0" smtClean="0"/>
              <a:t>Colocar os dados do grupo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28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107</Words>
  <Application>Microsoft Macintosh PowerPoint</Application>
  <PresentationFormat>On-screen Show (4:3)</PresentationFormat>
  <Paragraphs>23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do Office</vt:lpstr>
      <vt:lpstr>Exercício Computacional III Data: 22/03/2016</vt:lpstr>
      <vt:lpstr>Observações</vt:lpstr>
      <vt:lpstr>Observações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</dc:title>
  <dc:creator>prof</dc:creator>
  <cp:lastModifiedBy>Instalando Instalado</cp:lastModifiedBy>
  <cp:revision>13</cp:revision>
  <dcterms:created xsi:type="dcterms:W3CDTF">2012-04-13T21:36:48Z</dcterms:created>
  <dcterms:modified xsi:type="dcterms:W3CDTF">2016-03-02T00:57:28Z</dcterms:modified>
</cp:coreProperties>
</file>