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18" autoAdjust="0"/>
    <p:restoredTop sz="48406" autoAdjust="0"/>
  </p:normalViewPr>
  <p:slideViewPr>
    <p:cSldViewPr snapToObjects="1">
      <p:cViewPr varScale="1">
        <p:scale>
          <a:sx n="42" d="100"/>
          <a:sy n="42" d="100"/>
        </p:scale>
        <p:origin x="-3006" y="-102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204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b="0" baseline="0" dirty="0" smtClean="0"/>
              <a:t>-&gt; 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Anális</a:t>
            </a:r>
            <a:r>
              <a:rPr lang="pt-BR" b="0" baseline="0" dirty="0" smtClean="0"/>
              <a:t>e Fundamentalista</a:t>
            </a:r>
          </a:p>
          <a:p>
            <a:r>
              <a:rPr lang="pt-BR" b="0" dirty="0" smtClean="0"/>
              <a:t>A análise fundamentalista visa avaliar a saúde financeira das empresas, projetar seus resultados futuros e determinar o preço justo para as suas ações. Uma boa análise leva em conta tanto fatores macro quanto microeconômicos.</a:t>
            </a:r>
          </a:p>
          <a:p>
            <a:r>
              <a:rPr lang="pt-BR" b="0" dirty="0" smtClean="0"/>
              <a:t>Ela também fornece alguns indicadores que permitem ao investidor avaliar quanto valem suas ações, quanto elas podem gerar em dividendos, em quanto tempo ele pode recuperar o que investiu e assim por </a:t>
            </a:r>
            <a:r>
              <a:rPr lang="pt-BR" b="0" smtClean="0"/>
              <a:t>diante. Para </a:t>
            </a:r>
            <a:r>
              <a:rPr lang="pt-BR" b="0" dirty="0" smtClean="0"/>
              <a:t>compor esses indicativos: lucro operacional, ativo, passivo, patrimônio líquido, receita bruta e assim por diante.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740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: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xmlns="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definida ainda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xmlns="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-, 2016,  Major Indices,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www.investing.com/indices/major-indices</a:t>
            </a:r>
            <a:r>
              <a:rPr lang="en-US" dirty="0" smtClean="0"/>
              <a:t>.</a:t>
            </a:r>
          </a:p>
          <a:p>
            <a:r>
              <a:rPr lang="en-US" dirty="0"/>
              <a:t>-, 2016,  </a:t>
            </a:r>
            <a:r>
              <a:rPr lang="en-US" dirty="0" smtClean="0"/>
              <a:t>BBAS3 ON NM,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://www.tradingview.com/chart/?</a:t>
            </a:r>
            <a:r>
              <a:rPr lang="en-US" dirty="0" smtClean="0">
                <a:hlinkClick r:id="rId3"/>
              </a:rPr>
              <a:t>symbol=BMFBOVESPA%3ABBAS3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xmlns="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xmlns="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milhares de transações financeiras são efetuadas.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</p:spTree>
    <p:extLst>
      <p:ext uri="{BB962C8B-B14F-4D97-AF65-F5344CB8AC3E}">
        <p14:creationId xmlns:p14="http://schemas.microsoft.com/office/powerpoint/2010/main" xmlns="" val="376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3383</TotalTime>
  <Words>661</Words>
  <Application>Microsoft Office PowerPoint</Application>
  <PresentationFormat>Apresentação na tela (4:3)</PresentationFormat>
  <Paragraphs>105</Paragraphs>
  <Slides>15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Seven</cp:lastModifiedBy>
  <cp:revision>244</cp:revision>
  <dcterms:created xsi:type="dcterms:W3CDTF">2014-11-11T22:12:41Z</dcterms:created>
  <dcterms:modified xsi:type="dcterms:W3CDTF">2016-10-03T15:40:45Z</dcterms:modified>
</cp:coreProperties>
</file>