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86212" autoAdjust="0"/>
  </p:normalViewPr>
  <p:slideViewPr>
    <p:cSldViewPr snapToObjects="1">
      <p:cViewPr varScale="1">
        <p:scale>
          <a:sx n="79" d="100"/>
          <a:sy n="79" d="100"/>
        </p:scale>
        <p:origin x="1500" y="84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02/10/2016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vesting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Mercado 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Problema</a:t>
            </a:r>
          </a:p>
          <a:p>
            <a:r>
              <a:rPr lang="pt-BR" dirty="0" smtClean="0"/>
              <a:t>Material a ser estudado</a:t>
            </a:r>
          </a:p>
          <a:p>
            <a:pPr lvl="1"/>
            <a:r>
              <a:rPr lang="pt-BR" dirty="0" smtClean="0"/>
              <a:t>Redes Bayesianas</a:t>
            </a:r>
          </a:p>
          <a:p>
            <a:pPr lvl="1"/>
            <a:r>
              <a:rPr lang="pt-BR" dirty="0" smtClean="0"/>
              <a:t>Algoritmo K2</a:t>
            </a:r>
          </a:p>
          <a:p>
            <a:r>
              <a:rPr lang="pt-BR" dirty="0" smtClean="0"/>
              <a:t>Proposta de Solução</a:t>
            </a:r>
          </a:p>
          <a:p>
            <a:r>
              <a:rPr lang="pt-BR" dirty="0" smtClean="0"/>
              <a:t>Soluções disponíveis</a:t>
            </a:r>
          </a:p>
          <a:p>
            <a:r>
              <a:rPr lang="pt-BR" dirty="0" smtClean="0"/>
              <a:t>Referências à serem utilizadas</a:t>
            </a:r>
          </a:p>
        </p:txBody>
      </p:sp>
    </p:spTree>
    <p:extLst>
      <p:ext uri="{BB962C8B-B14F-4D97-AF65-F5344CB8AC3E}">
        <p14:creationId xmlns:p14="http://schemas.microsoft.com/office/powerpoint/2010/main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Mercado 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val="243855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Diariamente, milhares de transações financeiras são efetuadas;</a:t>
            </a:r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91617"/>
              </p:ext>
            </p:extLst>
          </p:nvPr>
        </p:nvGraphicFramePr>
        <p:xfrm>
          <a:off x="2968974" y="4632960"/>
          <a:ext cx="3206052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29741"/>
                <a:gridCol w="19763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Diárias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2.946.646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135.473.871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555.288.072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124.370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hlinkClick r:id="rId2"/>
                        </a:rPr>
                        <a:t>http://www.investing.com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076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1042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Helder</a:t>
            </a:r>
            <a:r>
              <a:rPr lang="en-US" dirty="0" smtClean="0"/>
              <a:t>, A. 2004, Como se transformer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e </a:t>
            </a:r>
            <a:r>
              <a:rPr lang="en-US" dirty="0" err="1" smtClean="0"/>
              <a:t>investidor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. Elsevier </a:t>
            </a:r>
            <a:r>
              <a:rPr lang="en-US" dirty="0" err="1" smtClean="0"/>
              <a:t>Editora</a:t>
            </a:r>
            <a:r>
              <a:rPr lang="en-US" dirty="0" smtClean="0"/>
              <a:t> </a:t>
            </a:r>
            <a:r>
              <a:rPr lang="en-US" dirty="0" err="1" smtClean="0"/>
              <a:t>Ltda</a:t>
            </a:r>
            <a:r>
              <a:rPr lang="en-US" dirty="0" smtClean="0"/>
              <a:t>, 1ª </a:t>
            </a:r>
            <a:r>
              <a:rPr lang="en-US" dirty="0" err="1" smtClean="0"/>
              <a:t>Edição</a:t>
            </a:r>
            <a:r>
              <a:rPr lang="en-US" dirty="0" smtClean="0"/>
              <a:t>. </a:t>
            </a:r>
            <a:r>
              <a:rPr lang="en-US" dirty="0" err="1" smtClean="0"/>
              <a:t>Capítulos</a:t>
            </a:r>
            <a:r>
              <a:rPr lang="en-US" dirty="0" smtClean="0"/>
              <a:t> 1</a:t>
            </a:r>
            <a:r>
              <a:rPr lang="en-US" dirty="0"/>
              <a:t>, 2.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507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3224</TotalTime>
  <Words>190</Words>
  <Application>Microsoft Office PowerPoint</Application>
  <PresentationFormat>Apresentação na tela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Adjacency</vt:lpstr>
      <vt:lpstr>agentes inteligentes para aconselhamento no mercado de ações</vt:lpstr>
      <vt:lpstr>Agenda</vt:lpstr>
      <vt:lpstr>Mercado de Ações</vt:lpstr>
      <vt:lpstr>Transações</vt:lpstr>
      <vt:lpstr>Conceitos Importantes</vt:lpstr>
      <vt:lpstr>Conceitos Importantes</vt:lpstr>
      <vt:lpstr>Referências</vt:lpstr>
    </vt:vector>
  </TitlesOfParts>
  <Company>EPJMobile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EPJ</cp:lastModifiedBy>
  <cp:revision>227</cp:revision>
  <dcterms:created xsi:type="dcterms:W3CDTF">2014-11-11T22:12:41Z</dcterms:created>
  <dcterms:modified xsi:type="dcterms:W3CDTF">2016-10-03T00:10:31Z</dcterms:modified>
</cp:coreProperties>
</file>