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47605" autoAdjust="0"/>
  </p:normalViewPr>
  <p:slideViewPr>
    <p:cSldViewPr snapToObjects="1">
      <p:cViewPr varScale="1">
        <p:scale>
          <a:sx n="44" d="100"/>
          <a:sy n="44" d="100"/>
        </p:scale>
        <p:origin x="2520" y="60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</a:t>
            </a:r>
            <a:r>
              <a:rPr lang="pt-BR" baseline="0" dirty="0" smtClean="0"/>
              <a:t>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b="0" baseline="0" dirty="0" smtClean="0"/>
              <a:t>-&gt; 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</a:t>
            </a:r>
            <a:r>
              <a:rPr lang="pt-BR" b="0" smtClean="0"/>
              <a:t>Anális</a:t>
            </a:r>
            <a:r>
              <a:rPr lang="pt-BR" b="0" baseline="0" smtClean="0"/>
              <a:t>e Fundamentalista</a:t>
            </a:r>
          </a:p>
          <a:p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: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definida ainda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-, 2016,  Major Indices,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www.investing.com/indices/major-indices</a:t>
            </a:r>
            <a:r>
              <a:rPr lang="en-US" dirty="0" smtClean="0"/>
              <a:t>.</a:t>
            </a:r>
          </a:p>
          <a:p>
            <a:r>
              <a:rPr lang="en-US" dirty="0"/>
              <a:t>-, 2016,  </a:t>
            </a:r>
            <a:r>
              <a:rPr lang="en-US" dirty="0" smtClean="0"/>
              <a:t>BBAS3 ON NM,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://www.tradingview.com/chart/?</a:t>
            </a:r>
            <a:r>
              <a:rPr lang="en-US" dirty="0" smtClean="0">
                <a:hlinkClick r:id="rId3"/>
              </a:rPr>
              <a:t>symbol=BMFBOVESPA%3ABBAS3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</a:t>
            </a:r>
            <a:r>
              <a:rPr lang="pt-BR" dirty="0" smtClean="0"/>
              <a:t>milhares de transações financeiras são </a:t>
            </a:r>
            <a:r>
              <a:rPr lang="pt-BR" dirty="0" smtClean="0"/>
              <a:t>efetuadas.</a:t>
            </a:r>
            <a:endParaRPr lang="pt-BR" dirty="0" smtClean="0"/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3354</TotalTime>
  <Words>565</Words>
  <Application>Microsoft Office PowerPoint</Application>
  <PresentationFormat>Apresentação na tela 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243</cp:revision>
  <dcterms:created xsi:type="dcterms:W3CDTF">2014-11-11T22:12:41Z</dcterms:created>
  <dcterms:modified xsi:type="dcterms:W3CDTF">2016-10-03T15:01:41Z</dcterms:modified>
</cp:coreProperties>
</file>