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642" y="450"/>
      </p:cViewPr>
      <p:guideLst>
        <p:guide orient="horz" pos="163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3486-5DAF-4DEA-86B8-0AFF2770C0AE}" type="datetimeFigureOut">
              <a:rPr lang="pt-BR" smtClean="0"/>
              <a:t>03/10/2016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B5E4-83C9-4EB1-8B60-6516AF8348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5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3486-5DAF-4DEA-86B8-0AFF2770C0AE}" type="datetimeFigureOut">
              <a:rPr lang="pt-BR" smtClean="0"/>
              <a:t>03/10/2016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B5E4-83C9-4EB1-8B60-6516AF8348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06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3486-5DAF-4DEA-86B8-0AFF2770C0AE}" type="datetimeFigureOut">
              <a:rPr lang="pt-BR" smtClean="0"/>
              <a:t>03/10/2016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B5E4-83C9-4EB1-8B60-6516AF8348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97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3486-5DAF-4DEA-86B8-0AFF2770C0AE}" type="datetimeFigureOut">
              <a:rPr lang="pt-BR" smtClean="0"/>
              <a:t>03/10/2016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B5E4-83C9-4EB1-8B60-6516AF8348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42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3486-5DAF-4DEA-86B8-0AFF2770C0AE}" type="datetimeFigureOut">
              <a:rPr lang="pt-BR" smtClean="0"/>
              <a:t>03/10/2016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B5E4-83C9-4EB1-8B60-6516AF8348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03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3486-5DAF-4DEA-86B8-0AFF2770C0AE}" type="datetimeFigureOut">
              <a:rPr lang="pt-BR" smtClean="0"/>
              <a:t>03/10/2016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B5E4-83C9-4EB1-8B60-6516AF8348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80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3486-5DAF-4DEA-86B8-0AFF2770C0AE}" type="datetimeFigureOut">
              <a:rPr lang="pt-BR" smtClean="0"/>
              <a:t>03/10/2016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B5E4-83C9-4EB1-8B60-6516AF8348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13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3486-5DAF-4DEA-86B8-0AFF2770C0AE}" type="datetimeFigureOut">
              <a:rPr lang="pt-BR" smtClean="0"/>
              <a:t>03/10/2016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B5E4-83C9-4EB1-8B60-6516AF8348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30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3486-5DAF-4DEA-86B8-0AFF2770C0AE}" type="datetimeFigureOut">
              <a:rPr lang="pt-BR" smtClean="0"/>
              <a:t>03/10/2016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B5E4-83C9-4EB1-8B60-6516AF8348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4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3486-5DAF-4DEA-86B8-0AFF2770C0AE}" type="datetimeFigureOut">
              <a:rPr lang="pt-BR" smtClean="0"/>
              <a:t>03/10/2016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B5E4-83C9-4EB1-8B60-6516AF8348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32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3486-5DAF-4DEA-86B8-0AFF2770C0AE}" type="datetimeFigureOut">
              <a:rPr lang="pt-BR" smtClean="0"/>
              <a:t>03/10/2016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B5E4-83C9-4EB1-8B60-6516AF8348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01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A3486-5DAF-4DEA-86B8-0AFF2770C0AE}" type="datetimeFigureOut">
              <a:rPr lang="pt-BR" smtClean="0"/>
              <a:t>03/10/2016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1B5E4-83C9-4EB1-8B60-6516AF8348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7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upo 66"/>
          <p:cNvGrpSpPr/>
          <p:nvPr/>
        </p:nvGrpSpPr>
        <p:grpSpPr>
          <a:xfrm>
            <a:off x="1508786" y="2377073"/>
            <a:ext cx="9779072" cy="2617075"/>
            <a:chOff x="1508786" y="2377073"/>
            <a:chExt cx="9779072" cy="2617075"/>
          </a:xfrm>
        </p:grpSpPr>
        <p:sp>
          <p:nvSpPr>
            <p:cNvPr id="4" name="Fluxograma: Disco magnético 3"/>
            <p:cNvSpPr/>
            <p:nvPr/>
          </p:nvSpPr>
          <p:spPr>
            <a:xfrm>
              <a:off x="1508786" y="2700169"/>
              <a:ext cx="1280160" cy="106231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smtClean="0"/>
                <a:t>Repositório</a:t>
              </a:r>
              <a:br>
                <a:rPr lang="pt-BR" sz="1400" b="1" dirty="0" smtClean="0"/>
              </a:br>
              <a:r>
                <a:rPr lang="pt-BR" sz="1400" b="1" dirty="0" smtClean="0"/>
                <a:t>de Dados</a:t>
              </a:r>
              <a:endParaRPr lang="pt-BR" sz="1400" b="1" dirty="0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2788947" y="2650458"/>
              <a:ext cx="1347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 smtClean="0"/>
                <a:t>Normalização</a:t>
              </a:r>
            </a:p>
          </p:txBody>
        </p:sp>
        <p:sp>
          <p:nvSpPr>
            <p:cNvPr id="7" name="Fluxograma: Vários documentos 6"/>
            <p:cNvSpPr/>
            <p:nvPr/>
          </p:nvSpPr>
          <p:spPr>
            <a:xfrm>
              <a:off x="4004941" y="2877401"/>
              <a:ext cx="1060704" cy="758952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 smtClean="0"/>
                <a:t>Registros transações</a:t>
              </a:r>
              <a:endParaRPr lang="pt-BR" sz="1200" b="1" dirty="0"/>
            </a:p>
          </p:txBody>
        </p:sp>
        <p:sp>
          <p:nvSpPr>
            <p:cNvPr id="10" name="Seta para a direita 9"/>
            <p:cNvSpPr/>
            <p:nvPr/>
          </p:nvSpPr>
          <p:spPr>
            <a:xfrm>
              <a:off x="5726910" y="3014561"/>
              <a:ext cx="613186" cy="233993"/>
            </a:xfrm>
            <a:prstGeom prst="rightArrow">
              <a:avLst>
                <a:gd name="adj1" fmla="val 41121"/>
                <a:gd name="adj2" fmla="val 610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276437" y="2377073"/>
              <a:ext cx="1514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b="1" dirty="0" smtClean="0"/>
                <a:t>Criação da</a:t>
              </a:r>
              <a:br>
                <a:rPr lang="pt-BR" sz="1600" b="1" dirty="0" smtClean="0"/>
              </a:br>
              <a:r>
                <a:rPr lang="pt-BR" sz="1600" b="1" dirty="0" smtClean="0"/>
                <a:t>Rede Bayesiana</a:t>
              </a: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6995129" y="2778259"/>
              <a:ext cx="1157778" cy="845535"/>
              <a:chOff x="8981065" y="1986565"/>
              <a:chExt cx="1756759" cy="1282976"/>
            </a:xfrm>
          </p:grpSpPr>
          <p:sp>
            <p:nvSpPr>
              <p:cNvPr id="22" name="Elipse 21"/>
              <p:cNvSpPr/>
              <p:nvPr/>
            </p:nvSpPr>
            <p:spPr>
              <a:xfrm>
                <a:off x="9285801" y="2287779"/>
                <a:ext cx="268158" cy="26815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7" name="Grupo 26"/>
              <p:cNvGrpSpPr/>
              <p:nvPr/>
            </p:nvGrpSpPr>
            <p:grpSpPr>
              <a:xfrm>
                <a:off x="8984586" y="1986565"/>
                <a:ext cx="301215" cy="301214"/>
                <a:chOff x="9156036" y="2215165"/>
                <a:chExt cx="301215" cy="301214"/>
              </a:xfrm>
            </p:grpSpPr>
            <p:sp>
              <p:nvSpPr>
                <p:cNvPr id="23" name="Retângulo 22"/>
                <p:cNvSpPr/>
                <p:nvPr/>
              </p:nvSpPr>
              <p:spPr>
                <a:xfrm>
                  <a:off x="9156037" y="2215165"/>
                  <a:ext cx="150607" cy="150607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Retângulo 23"/>
                <p:cNvSpPr/>
                <p:nvPr/>
              </p:nvSpPr>
              <p:spPr>
                <a:xfrm>
                  <a:off x="9306644" y="2215165"/>
                  <a:ext cx="150607" cy="150607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Retângulo 24"/>
                <p:cNvSpPr/>
                <p:nvPr/>
              </p:nvSpPr>
              <p:spPr>
                <a:xfrm>
                  <a:off x="9306644" y="2365772"/>
                  <a:ext cx="150607" cy="150607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25"/>
                <p:cNvSpPr/>
                <p:nvPr/>
              </p:nvSpPr>
              <p:spPr>
                <a:xfrm>
                  <a:off x="9156036" y="2365772"/>
                  <a:ext cx="150607" cy="150607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" name="Elipse 27"/>
              <p:cNvSpPr/>
              <p:nvPr/>
            </p:nvSpPr>
            <p:spPr>
              <a:xfrm>
                <a:off x="10168451" y="2287779"/>
                <a:ext cx="268158" cy="26815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9" name="Grupo 28"/>
              <p:cNvGrpSpPr/>
              <p:nvPr/>
            </p:nvGrpSpPr>
            <p:grpSpPr>
              <a:xfrm>
                <a:off x="9867236" y="1986565"/>
                <a:ext cx="301215" cy="301214"/>
                <a:chOff x="9156036" y="2215165"/>
                <a:chExt cx="301215" cy="301214"/>
              </a:xfrm>
            </p:grpSpPr>
            <p:sp>
              <p:nvSpPr>
                <p:cNvPr id="30" name="Retângulo 29"/>
                <p:cNvSpPr/>
                <p:nvPr/>
              </p:nvSpPr>
              <p:spPr>
                <a:xfrm>
                  <a:off x="9156037" y="2215165"/>
                  <a:ext cx="150607" cy="150607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Retângulo 30"/>
                <p:cNvSpPr/>
                <p:nvPr/>
              </p:nvSpPr>
              <p:spPr>
                <a:xfrm>
                  <a:off x="9306644" y="2215165"/>
                  <a:ext cx="150607" cy="150607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Retângulo 31"/>
                <p:cNvSpPr/>
                <p:nvPr/>
              </p:nvSpPr>
              <p:spPr>
                <a:xfrm>
                  <a:off x="9306644" y="2365772"/>
                  <a:ext cx="150607" cy="150607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32"/>
                <p:cNvSpPr/>
                <p:nvPr/>
              </p:nvSpPr>
              <p:spPr>
                <a:xfrm>
                  <a:off x="9156036" y="2365772"/>
                  <a:ext cx="150607" cy="150607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4" name="Elipse 33"/>
              <p:cNvSpPr/>
              <p:nvPr/>
            </p:nvSpPr>
            <p:spPr>
              <a:xfrm>
                <a:off x="10168451" y="3001383"/>
                <a:ext cx="268158" cy="26815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5" name="Grupo 34"/>
              <p:cNvGrpSpPr/>
              <p:nvPr/>
            </p:nvGrpSpPr>
            <p:grpSpPr>
              <a:xfrm>
                <a:off x="10436609" y="2700169"/>
                <a:ext cx="301215" cy="301214"/>
                <a:chOff x="9156036" y="2215165"/>
                <a:chExt cx="301215" cy="301214"/>
              </a:xfrm>
            </p:grpSpPr>
            <p:sp>
              <p:nvSpPr>
                <p:cNvPr id="36" name="Retângulo 35"/>
                <p:cNvSpPr/>
                <p:nvPr/>
              </p:nvSpPr>
              <p:spPr>
                <a:xfrm>
                  <a:off x="9156037" y="2215165"/>
                  <a:ext cx="150607" cy="150607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Retângulo 36"/>
                <p:cNvSpPr/>
                <p:nvPr/>
              </p:nvSpPr>
              <p:spPr>
                <a:xfrm>
                  <a:off x="9306644" y="2215165"/>
                  <a:ext cx="150607" cy="150607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 37"/>
                <p:cNvSpPr/>
                <p:nvPr/>
              </p:nvSpPr>
              <p:spPr>
                <a:xfrm>
                  <a:off x="9306644" y="2365772"/>
                  <a:ext cx="150607" cy="150607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38"/>
                <p:cNvSpPr/>
                <p:nvPr/>
              </p:nvSpPr>
              <p:spPr>
                <a:xfrm>
                  <a:off x="9156036" y="2365772"/>
                  <a:ext cx="150607" cy="150607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0" name="Elipse 39"/>
              <p:cNvSpPr/>
              <p:nvPr/>
            </p:nvSpPr>
            <p:spPr>
              <a:xfrm>
                <a:off x="9282281" y="3001383"/>
                <a:ext cx="268158" cy="26815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Grupo 40"/>
              <p:cNvGrpSpPr/>
              <p:nvPr/>
            </p:nvGrpSpPr>
            <p:grpSpPr>
              <a:xfrm>
                <a:off x="8981065" y="2700169"/>
                <a:ext cx="301215" cy="301214"/>
                <a:chOff x="9156036" y="2215165"/>
                <a:chExt cx="301215" cy="301214"/>
              </a:xfrm>
            </p:grpSpPr>
            <p:sp>
              <p:nvSpPr>
                <p:cNvPr id="42" name="Retângulo 41"/>
                <p:cNvSpPr/>
                <p:nvPr/>
              </p:nvSpPr>
              <p:spPr>
                <a:xfrm>
                  <a:off x="9156037" y="2215165"/>
                  <a:ext cx="150607" cy="150607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Retângulo 42"/>
                <p:cNvSpPr/>
                <p:nvPr/>
              </p:nvSpPr>
              <p:spPr>
                <a:xfrm>
                  <a:off x="9306644" y="2215165"/>
                  <a:ext cx="150607" cy="150607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tângulo 43"/>
                <p:cNvSpPr/>
                <p:nvPr/>
              </p:nvSpPr>
              <p:spPr>
                <a:xfrm>
                  <a:off x="9306644" y="2365772"/>
                  <a:ext cx="150607" cy="150607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44"/>
                <p:cNvSpPr/>
                <p:nvPr/>
              </p:nvSpPr>
              <p:spPr>
                <a:xfrm>
                  <a:off x="9156036" y="2365772"/>
                  <a:ext cx="150607" cy="150607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cxnSp>
            <p:nvCxnSpPr>
              <p:cNvPr id="47" name="Conector de seta reta 46"/>
              <p:cNvCxnSpPr>
                <a:stCxn id="22" idx="6"/>
                <a:endCxn id="28" idx="2"/>
              </p:cNvCxnSpPr>
              <p:nvPr/>
            </p:nvCxnSpPr>
            <p:spPr>
              <a:xfrm>
                <a:off x="9553959" y="2421858"/>
                <a:ext cx="61449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49" name="Conector de seta reta 48"/>
              <p:cNvCxnSpPr>
                <a:stCxn id="22" idx="5"/>
                <a:endCxn id="34" idx="1"/>
              </p:cNvCxnSpPr>
              <p:nvPr/>
            </p:nvCxnSpPr>
            <p:spPr>
              <a:xfrm>
                <a:off x="9514688" y="2516666"/>
                <a:ext cx="693034" cy="5239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51" name="Conector de seta reta 50"/>
              <p:cNvCxnSpPr>
                <a:stCxn id="22" idx="4"/>
                <a:endCxn id="40" idx="0"/>
              </p:cNvCxnSpPr>
              <p:nvPr/>
            </p:nvCxnSpPr>
            <p:spPr>
              <a:xfrm flipH="1">
                <a:off x="9416360" y="2555937"/>
                <a:ext cx="3520" cy="4454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53" name="Conector de seta reta 52"/>
              <p:cNvCxnSpPr>
                <a:stCxn id="28" idx="3"/>
                <a:endCxn id="40" idx="7"/>
              </p:cNvCxnSpPr>
              <p:nvPr/>
            </p:nvCxnSpPr>
            <p:spPr>
              <a:xfrm flipH="1">
                <a:off x="9511168" y="2516666"/>
                <a:ext cx="696554" cy="5239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55" name="Conector de seta reta 54"/>
              <p:cNvCxnSpPr>
                <a:stCxn id="28" idx="4"/>
                <a:endCxn id="34" idx="0"/>
              </p:cNvCxnSpPr>
              <p:nvPr/>
            </p:nvCxnSpPr>
            <p:spPr>
              <a:xfrm>
                <a:off x="10302530" y="2555937"/>
                <a:ext cx="0" cy="4454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</p:grpSp>
        <p:sp>
          <p:nvSpPr>
            <p:cNvPr id="57" name="Seta para a direita 56"/>
            <p:cNvSpPr/>
            <p:nvPr/>
          </p:nvSpPr>
          <p:spPr>
            <a:xfrm>
              <a:off x="3128551" y="3014561"/>
              <a:ext cx="613186" cy="233993"/>
            </a:xfrm>
            <a:prstGeom prst="rightArrow">
              <a:avLst>
                <a:gd name="adj1" fmla="val 41121"/>
                <a:gd name="adj2" fmla="val 610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Fluxograma: Processo predefinido 59"/>
            <p:cNvSpPr/>
            <p:nvPr/>
          </p:nvSpPr>
          <p:spPr>
            <a:xfrm>
              <a:off x="7116818" y="4381500"/>
              <a:ext cx="914400" cy="612648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 smtClean="0"/>
                <a:t>Simulação</a:t>
              </a:r>
              <a:endParaRPr lang="pt-BR" sz="900" dirty="0"/>
            </a:p>
          </p:txBody>
        </p:sp>
        <p:sp>
          <p:nvSpPr>
            <p:cNvPr id="61" name="Seta dobrada para cima 60"/>
            <p:cNvSpPr/>
            <p:nvPr/>
          </p:nvSpPr>
          <p:spPr>
            <a:xfrm rot="5400000">
              <a:off x="5199863" y="3011431"/>
              <a:ext cx="1044208" cy="2546323"/>
            </a:xfrm>
            <a:prstGeom prst="bentUpArrow">
              <a:avLst>
                <a:gd name="adj1" fmla="val 8330"/>
                <a:gd name="adj2" fmla="val 10412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Seta para a direita 61"/>
            <p:cNvSpPr/>
            <p:nvPr/>
          </p:nvSpPr>
          <p:spPr>
            <a:xfrm rot="5400000">
              <a:off x="7267424" y="3893466"/>
              <a:ext cx="613186" cy="233993"/>
            </a:xfrm>
            <a:prstGeom prst="rightArrow">
              <a:avLst>
                <a:gd name="adj1" fmla="val 41121"/>
                <a:gd name="adj2" fmla="val 610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luxograma: Dados 62"/>
            <p:cNvSpPr/>
            <p:nvPr/>
          </p:nvSpPr>
          <p:spPr>
            <a:xfrm>
              <a:off x="9611458" y="4481512"/>
              <a:ext cx="1676400" cy="412623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Resultados</a:t>
              </a:r>
              <a:endParaRPr lang="pt-BR" sz="1400" dirty="0"/>
            </a:p>
          </p:txBody>
        </p:sp>
        <p:sp>
          <p:nvSpPr>
            <p:cNvPr id="65" name="Seta para a direita 64"/>
            <p:cNvSpPr/>
            <p:nvPr/>
          </p:nvSpPr>
          <p:spPr>
            <a:xfrm>
              <a:off x="8640057" y="4572704"/>
              <a:ext cx="613186" cy="233993"/>
            </a:xfrm>
            <a:prstGeom prst="rightArrow">
              <a:avLst>
                <a:gd name="adj1" fmla="val 41121"/>
                <a:gd name="adj2" fmla="val 6109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8172688" y="4235794"/>
              <a:ext cx="15479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b="1" dirty="0" smtClean="0"/>
                <a:t>Análise de Erros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82712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EPJ</dc:creator>
  <cp:lastModifiedBy>EPJ</cp:lastModifiedBy>
  <cp:revision>3</cp:revision>
  <dcterms:created xsi:type="dcterms:W3CDTF">2016-10-03T17:15:56Z</dcterms:created>
  <dcterms:modified xsi:type="dcterms:W3CDTF">2016-10-03T17:26:28Z</dcterms:modified>
</cp:coreProperties>
</file>