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howGuides="1">
      <p:cViewPr>
        <p:scale>
          <a:sx n="75" d="100"/>
          <a:sy n="75" d="100"/>
        </p:scale>
        <p:origin x="-7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49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5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8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46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1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4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09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5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0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54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9794-B80E-4E4F-B621-F42F7CF92DAD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99BA-2DE2-431A-9700-6F686EE91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74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/>
          <p:cNvGrpSpPr/>
          <p:nvPr/>
        </p:nvGrpSpPr>
        <p:grpSpPr>
          <a:xfrm>
            <a:off x="839416" y="332656"/>
            <a:ext cx="8352928" cy="2016224"/>
            <a:chOff x="839416" y="332656"/>
            <a:chExt cx="8352928" cy="2016224"/>
          </a:xfrm>
        </p:grpSpPr>
        <p:sp>
          <p:nvSpPr>
            <p:cNvPr id="4" name="Losango 3"/>
            <p:cNvSpPr/>
            <p:nvPr/>
          </p:nvSpPr>
          <p:spPr>
            <a:xfrm>
              <a:off x="1093792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</a:t>
              </a:r>
              <a:endParaRPr lang="pt-BR" dirty="0"/>
            </a:p>
          </p:txBody>
        </p:sp>
        <p:sp>
          <p:nvSpPr>
            <p:cNvPr id="5" name="Losango 4"/>
            <p:cNvSpPr/>
            <p:nvPr/>
          </p:nvSpPr>
          <p:spPr>
            <a:xfrm>
              <a:off x="1498250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</a:t>
              </a:r>
              <a:endParaRPr lang="pt-BR" dirty="0"/>
            </a:p>
          </p:txBody>
        </p:sp>
        <p:sp>
          <p:nvSpPr>
            <p:cNvPr id="6" name="Losango 5"/>
            <p:cNvSpPr/>
            <p:nvPr/>
          </p:nvSpPr>
          <p:spPr>
            <a:xfrm>
              <a:off x="1902708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</a:t>
              </a:r>
              <a:endParaRPr lang="pt-BR" dirty="0"/>
            </a:p>
          </p:txBody>
        </p:sp>
        <p:sp>
          <p:nvSpPr>
            <p:cNvPr id="7" name="Losango 6"/>
            <p:cNvSpPr/>
            <p:nvPr/>
          </p:nvSpPr>
          <p:spPr>
            <a:xfrm>
              <a:off x="2307166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8" name="Losango 7"/>
            <p:cNvSpPr/>
            <p:nvPr/>
          </p:nvSpPr>
          <p:spPr>
            <a:xfrm>
              <a:off x="2711624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983432" y="836712"/>
              <a:ext cx="2232248" cy="9361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" rtlCol="0" anchor="b" anchorCtr="0"/>
            <a:lstStyle/>
            <a:p>
              <a:pPr algn="ctr"/>
              <a:r>
                <a:rPr lang="pt-BR" sz="1600" b="1" dirty="0" err="1" smtClean="0">
                  <a:solidFill>
                    <a:sysClr val="windowText" lastClr="000000"/>
                  </a:solidFill>
                </a:rPr>
                <a:t>Source</a:t>
              </a:r>
              <a:endParaRPr lang="pt-B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osango 14"/>
            <p:cNvSpPr/>
            <p:nvPr/>
          </p:nvSpPr>
          <p:spPr>
            <a:xfrm>
              <a:off x="6854432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</a:t>
              </a:r>
              <a:endParaRPr lang="pt-BR" dirty="0"/>
            </a:p>
          </p:txBody>
        </p:sp>
        <p:sp>
          <p:nvSpPr>
            <p:cNvPr id="16" name="Losango 15"/>
            <p:cNvSpPr/>
            <p:nvPr/>
          </p:nvSpPr>
          <p:spPr>
            <a:xfrm>
              <a:off x="7258890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</a:t>
              </a:r>
              <a:endParaRPr lang="pt-BR" dirty="0"/>
            </a:p>
          </p:txBody>
        </p:sp>
        <p:sp>
          <p:nvSpPr>
            <p:cNvPr id="17" name="Losango 16"/>
            <p:cNvSpPr/>
            <p:nvPr/>
          </p:nvSpPr>
          <p:spPr>
            <a:xfrm>
              <a:off x="7663348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</a:t>
              </a:r>
              <a:endParaRPr lang="pt-BR" dirty="0"/>
            </a:p>
          </p:txBody>
        </p:sp>
        <p:sp>
          <p:nvSpPr>
            <p:cNvPr id="18" name="Losango 17"/>
            <p:cNvSpPr/>
            <p:nvPr/>
          </p:nvSpPr>
          <p:spPr>
            <a:xfrm>
              <a:off x="8067806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19" name="Losango 18"/>
            <p:cNvSpPr/>
            <p:nvPr/>
          </p:nvSpPr>
          <p:spPr>
            <a:xfrm>
              <a:off x="8472264" y="1052736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6744072" y="836712"/>
              <a:ext cx="2232248" cy="9361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" rtlCol="0" anchor="b" anchorCtr="0"/>
            <a:lstStyle/>
            <a:p>
              <a:pPr algn="ctr"/>
              <a:r>
                <a:rPr lang="pt-BR" sz="1600" b="1" dirty="0" err="1" smtClean="0">
                  <a:solidFill>
                    <a:sysClr val="windowText" lastClr="000000"/>
                  </a:solidFill>
                </a:rPr>
                <a:t>Destination</a:t>
              </a:r>
              <a:endParaRPr lang="pt-BR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uxograma: Disco magnético 20"/>
            <p:cNvSpPr/>
            <p:nvPr/>
          </p:nvSpPr>
          <p:spPr>
            <a:xfrm>
              <a:off x="3791744" y="548680"/>
              <a:ext cx="2376264" cy="151216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/>
            <a:p>
              <a:pPr algn="ctr"/>
              <a:r>
                <a:rPr lang="pt-BR" dirty="0" err="1" smtClean="0">
                  <a:solidFill>
                    <a:sysClr val="windowText" lastClr="000000"/>
                  </a:solidFill>
                </a:rPr>
                <a:t>Message</a:t>
              </a:r>
              <a:r>
                <a:rPr lang="pt-BR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pt-BR" dirty="0" err="1" smtClean="0">
                  <a:solidFill>
                    <a:sysClr val="windowText" lastClr="000000"/>
                  </a:solidFill>
                </a:rPr>
                <a:t>Queue</a:t>
              </a:r>
              <a:r>
                <a:rPr lang="pt-BR" dirty="0" smtClean="0">
                  <a:solidFill>
                    <a:sysClr val="windowText" lastClr="000000"/>
                  </a:solidFill>
                </a:rPr>
                <a:t> Server</a:t>
              </a:r>
              <a:endParaRPr lang="pt-B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osango 21"/>
            <p:cNvSpPr/>
            <p:nvPr/>
          </p:nvSpPr>
          <p:spPr>
            <a:xfrm>
              <a:off x="3963616" y="1124744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</a:t>
              </a:r>
              <a:endParaRPr lang="pt-BR" dirty="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4368074" y="1124744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</a:t>
              </a:r>
              <a:endParaRPr lang="pt-BR" dirty="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4772532" y="1124744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</a:t>
              </a:r>
              <a:endParaRPr lang="pt-BR" dirty="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5176990" y="1124744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5581448" y="1124744"/>
              <a:ext cx="404458" cy="404458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27" name="Seta para a direita 26"/>
            <p:cNvSpPr/>
            <p:nvPr/>
          </p:nvSpPr>
          <p:spPr>
            <a:xfrm>
              <a:off x="3287688" y="1196752"/>
              <a:ext cx="432048" cy="21602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>
              <a:off x="6240016" y="1196752"/>
              <a:ext cx="432048" cy="21602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39416" y="332656"/>
              <a:ext cx="8352928" cy="201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67077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EPJ</dc:creator>
  <cp:lastModifiedBy>EPJ</cp:lastModifiedBy>
  <cp:revision>2</cp:revision>
  <dcterms:created xsi:type="dcterms:W3CDTF">2016-10-03T17:42:12Z</dcterms:created>
  <dcterms:modified xsi:type="dcterms:W3CDTF">2016-10-03T17:48:01Z</dcterms:modified>
</cp:coreProperties>
</file>