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6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525D-9E91-4B6E-B587-4FA4C1C7373B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E378-9D09-4E0E-AC5D-3218C5E35D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config.ru/software/format-csv.html" TargetMode="External"/><Relationship Id="rId2" Type="http://schemas.openxmlformats.org/officeDocument/2006/relationships/hyperlink" Target="https://tallanto.com/ru/chto-takoe-csv-fayl-i-kak-ego-preobrazovat-v-exc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52428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en.ru/a/YvfFQ7Z82QrJJ-Jm" TargetMode="External"/><Relationship Id="rId2" Type="http://schemas.openxmlformats.org/officeDocument/2006/relationships/hyperlink" Target="https://habr.com/ru/articles/55427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CSV (Comma-Separated Values)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Формат CSV (</a:t>
            </a:r>
            <a:r>
              <a:rPr lang="ru-RU" dirty="0" err="1" smtClean="0"/>
              <a:t>Comma-Separated</a:t>
            </a:r>
            <a:r>
              <a:rPr lang="ru-RU" dirty="0" smtClean="0"/>
              <a:t> </a:t>
            </a:r>
            <a:r>
              <a:rPr lang="ru-RU" dirty="0" err="1" smtClean="0"/>
              <a:t>Values</a:t>
            </a:r>
            <a:r>
              <a:rPr lang="ru-RU" dirty="0" smtClean="0"/>
              <a:t>) – это способ представления текстовой информации в виде таблицы. Каждая строка - это отдельная строка таблицы, а столбцы отделены один от другого специальными символами - разделителями (например, запятой).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последнее время разделителем может быть не только запятая, но и другие символы (пробел, точка с запятой, табуляция, другое).</a:t>
            </a:r>
          </a:p>
          <a:p>
            <a:endParaRPr lang="ru-RU" dirty="0" smtClean="0"/>
          </a:p>
          <a:p>
            <a:r>
              <a:rPr lang="ru-RU" dirty="0" smtClean="0"/>
              <a:t>Файлы этого типа предназначены для передачи информации, как правило, большого объема, между различными программами и сервисами.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445224"/>
            <a:ext cx="76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https://tallanto.com/ru/chto-takoe-csv-fayl-i-kak-ego-preobrazovat-v-excel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77272"/>
            <a:ext cx="54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https://compconfig.ru/software/format-csv.html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293096"/>
            <a:ext cx="1440160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2.2,1.1,1.5</a:t>
            </a:r>
            <a:endParaRPr lang="en-US" dirty="0" smtClean="0"/>
          </a:p>
          <a:p>
            <a:r>
              <a:rPr lang="ru-RU" dirty="0" smtClean="0"/>
              <a:t>1.1,0.5,0.0</a:t>
            </a:r>
            <a:endParaRPr lang="en-US" dirty="0" smtClean="0"/>
          </a:p>
          <a:p>
            <a:r>
              <a:rPr lang="ru-RU" dirty="0" smtClean="0"/>
              <a:t>-2.1,0.0,-1.0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XML -</a:t>
            </a:r>
            <a:r>
              <a:rPr lang="en-US" sz="2800" dirty="0" err="1" smtClean="0"/>
              <a:t>eXtensible</a:t>
            </a:r>
            <a:r>
              <a:rPr lang="en-US" sz="2800" dirty="0" smtClean="0"/>
              <a:t> </a:t>
            </a:r>
            <a:r>
              <a:rPr lang="en-US" sz="2800" dirty="0"/>
              <a:t>Markup Language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XML — текстовый формат</a:t>
            </a:r>
            <a:r>
              <a:rPr lang="en-US" sz="2400" dirty="0" smtClean="0"/>
              <a:t> </a:t>
            </a:r>
            <a:r>
              <a:rPr lang="ru-RU" sz="2400" dirty="0" smtClean="0"/>
              <a:t>предназначен</a:t>
            </a:r>
          </a:p>
          <a:p>
            <a:r>
              <a:rPr lang="ru-RU" sz="2400" dirty="0" smtClean="0"/>
              <a:t>- для хранения структурированных данных </a:t>
            </a:r>
          </a:p>
          <a:p>
            <a:r>
              <a:rPr lang="ru-RU" sz="2400" dirty="0" smtClean="0"/>
              <a:t>- для обмена информацией между программами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263691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XML документ состоит из вложенных элементов, некоторые из которых имеют атрибуты и содержимое. </a:t>
            </a:r>
          </a:p>
          <a:p>
            <a:r>
              <a:rPr lang="ru-RU" dirty="0" smtClean="0"/>
              <a:t> Элемент обычно состоит из открывающего и закрывающего тегов, обрамляющих текст и другие элементы.  Открывающий тег состоит из имени элемента в угловых скобках,</a:t>
            </a:r>
          </a:p>
          <a:p>
            <a:r>
              <a:rPr lang="ru-RU" dirty="0" smtClean="0"/>
              <a:t>   например :  &lt;</a:t>
            </a:r>
            <a:r>
              <a:rPr lang="ru-RU" dirty="0" err="1" smtClean="0"/>
              <a:t>step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  Закрывающий тег состоит из того же имени в угловых скобках, но перед именем ещё добавляется косая черта</a:t>
            </a:r>
          </a:p>
          <a:p>
            <a:r>
              <a:rPr lang="ru-RU" dirty="0" smtClean="0"/>
              <a:t>  например : &lt;/</a:t>
            </a:r>
            <a:r>
              <a:rPr lang="ru-RU" dirty="0" err="1" smtClean="0"/>
              <a:t>step</a:t>
            </a:r>
            <a:r>
              <a:rPr lang="ru-RU" dirty="0" smtClean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XML -</a:t>
            </a:r>
            <a:r>
              <a:rPr lang="en-US" sz="1600" dirty="0" err="1" smtClean="0"/>
              <a:t>eXtensible</a:t>
            </a:r>
            <a:r>
              <a:rPr lang="en-US" sz="1600" dirty="0" smtClean="0"/>
              <a:t> Markup Language</a:t>
            </a: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944215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 Содержимым элемента (</a:t>
            </a:r>
            <a:r>
              <a:rPr lang="ru-RU" sz="2000" dirty="0" err="1" smtClean="0"/>
              <a:t>content</a:t>
            </a:r>
            <a:r>
              <a:rPr lang="ru-RU" sz="2000" dirty="0" smtClean="0"/>
              <a:t>) называется всё, что расположено между открывающим и закрывающим тегами, включая текст и другие (вложенные) элементы.</a:t>
            </a:r>
          </a:p>
          <a:p>
            <a:r>
              <a:rPr lang="ru-RU" sz="2000" dirty="0" smtClean="0"/>
              <a:t> У элемента могут быть атрибуты — пары имя-значение, добавляемые в открывающий тег после названия элемента. Значения атрибутов всегда заключаются в кавычки (одинарные или двойные).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96953"/>
            <a:ext cx="7704856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/home/clover/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/clover/clover/launch/</a:t>
            </a:r>
          </a:p>
          <a:p>
            <a:r>
              <a:rPr lang="en-US" dirty="0" err="1" smtClean="0"/>
              <a:t>aruco.launch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 name="</a:t>
            </a:r>
            <a:r>
              <a:rPr lang="en-US" dirty="0" err="1" smtClean="0"/>
              <a:t>aruco_map</a:t>
            </a:r>
            <a:r>
              <a:rPr lang="en-US" dirty="0" smtClean="0"/>
              <a:t>" default="true"/&gt;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 name="</a:t>
            </a:r>
            <a:r>
              <a:rPr lang="en-US" dirty="0" err="1" smtClean="0"/>
              <a:t>aruco_vpe</a:t>
            </a:r>
            <a:r>
              <a:rPr lang="en-US" dirty="0" smtClean="0"/>
              <a:t>" default="true"/&gt;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 name="length" default="0.5"/&gt; &lt;!-- not-in-map markers length, m --&gt;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 name="map" default="store_map.txt"/&gt; &lt;!-- markers map file name --&gt;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https://habr.com/ru/articles/524288/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JSON ( JavaScript Object Notation 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— текстовый формат обмена </a:t>
            </a:r>
            <a:r>
              <a:rPr lang="ru-RU" sz="2000" i="1" dirty="0" smtClean="0"/>
              <a:t>данными</a:t>
            </a:r>
            <a:r>
              <a:rPr lang="ru-RU" sz="2000" dirty="0" smtClean="0"/>
              <a:t>, основанный на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ru-RU" sz="2000" dirty="0" smtClean="0"/>
              <a:t>Он представлен наборами пар "ключ-значение". 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Ключи должны быть уникальными строками, разделенными запятой.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37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https://habr.com/ru/articles/554274/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021288"/>
            <a:ext cx="37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https://dzen.ru/a/YvfFQ7Z82QrJJ-Jm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355</Words>
  <Application>Microsoft Office PowerPoint</Application>
  <PresentationFormat>Экран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CSV (Comma-Separated Values)</vt:lpstr>
      <vt:lpstr>XML -eXtensible Markup Language</vt:lpstr>
      <vt:lpstr>XML -eXtensible Markup Language</vt:lpstr>
      <vt:lpstr>JSON ( JavaScript Object Notation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 Бледнова</dc:creator>
  <cp:lastModifiedBy>Ольга Бледнова</cp:lastModifiedBy>
  <cp:revision>13</cp:revision>
  <dcterms:created xsi:type="dcterms:W3CDTF">2023-08-26T15:29:56Z</dcterms:created>
  <dcterms:modified xsi:type="dcterms:W3CDTF">2023-08-26T15:57:04Z</dcterms:modified>
</cp:coreProperties>
</file>