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61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Research</c:v>
                </c:pt>
                <c:pt idx="1">
                  <c:v>Python code</c:v>
                </c:pt>
                <c:pt idx="2">
                  <c:v>C++ code</c:v>
                </c:pt>
                <c:pt idx="3">
                  <c:v>Javascript code</c:v>
                </c:pt>
                <c:pt idx="4">
                  <c:v>Dart code</c:v>
                </c:pt>
                <c:pt idx="5">
                  <c:v>Java code</c:v>
                </c:pt>
                <c:pt idx="6">
                  <c:v>Report</c:v>
                </c:pt>
              </c:strCache>
            </c:strRef>
          </c:cat>
          <c:val>
            <c:numRef>
              <c:f>Sheet1!$B$2:$B$8</c:f>
              <c:numCache>
                <c:formatCode>m/d/yy;@</c:formatCode>
                <c:ptCount val="7"/>
                <c:pt idx="0">
                  <c:v>44862</c:v>
                </c:pt>
                <c:pt idx="1">
                  <c:v>44894</c:v>
                </c:pt>
                <c:pt idx="2">
                  <c:v>44910</c:v>
                </c:pt>
                <c:pt idx="3">
                  <c:v>44926</c:v>
                </c:pt>
                <c:pt idx="4">
                  <c:v>44942</c:v>
                </c:pt>
                <c:pt idx="5">
                  <c:v>44958</c:v>
                </c:pt>
                <c:pt idx="6">
                  <c:v>44909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F-455A-9BD7-B6CB9E9B8E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Research</c:v>
                </c:pt>
                <c:pt idx="1">
                  <c:v>Python code</c:v>
                </c:pt>
                <c:pt idx="2">
                  <c:v>C++ code</c:v>
                </c:pt>
                <c:pt idx="3">
                  <c:v>Javascript code</c:v>
                </c:pt>
                <c:pt idx="4">
                  <c:v>Dart code</c:v>
                </c:pt>
                <c:pt idx="5">
                  <c:v>Java code</c:v>
                </c:pt>
                <c:pt idx="6">
                  <c:v>Report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31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4F-455A-9BD7-B6CB9E9B8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9004728"/>
        <c:axId val="2790066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Research</c:v>
                      </c:pt>
                      <c:pt idx="1">
                        <c:v>Python code</c:v>
                      </c:pt>
                      <c:pt idx="2">
                        <c:v>C++ code</c:v>
                      </c:pt>
                      <c:pt idx="3">
                        <c:v>Javascript code</c:v>
                      </c:pt>
                      <c:pt idx="4">
                        <c:v>Dart code</c:v>
                      </c:pt>
                      <c:pt idx="5">
                        <c:v>Java code</c:v>
                      </c:pt>
                      <c:pt idx="6">
                        <c:v>Report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m/d/yy;@</c:formatCode>
                      <c:ptCount val="7"/>
                      <c:pt idx="0">
                        <c:v>44893</c:v>
                      </c:pt>
                      <c:pt idx="1">
                        <c:v>44909</c:v>
                      </c:pt>
                      <c:pt idx="2">
                        <c:v>44925</c:v>
                      </c:pt>
                      <c:pt idx="3">
                        <c:v>44941</c:v>
                      </c:pt>
                      <c:pt idx="4">
                        <c:v>44957</c:v>
                      </c:pt>
                      <c:pt idx="5">
                        <c:v>44973</c:v>
                      </c:pt>
                      <c:pt idx="6">
                        <c:v>45017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14F-455A-9BD7-B6CB9E9B8E7A}"/>
                  </c:ext>
                </c:extLst>
              </c15:ser>
            </c15:filteredBarSeries>
          </c:ext>
        </c:extLst>
      </c:barChart>
      <c:catAx>
        <c:axId val="2790047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06696"/>
        <c:crosses val="autoZero"/>
        <c:auto val="1"/>
        <c:lblAlgn val="ctr"/>
        <c:lblOffset val="100"/>
        <c:noMultiLvlLbl val="0"/>
      </c:catAx>
      <c:valAx>
        <c:axId val="279006696"/>
        <c:scaling>
          <c:orientation val="minMax"/>
          <c:max val="45022"/>
          <c:min val="4486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0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160" y="714088"/>
            <a:ext cx="9905999" cy="6479177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project’s aims are to develop algorithms and perform studies on them by two measures space and time.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theme I have chosen to develop my project on is sorting, as it is one of the most used problems in programming.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being frequently used,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 and space efficiency is critical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choosing the correct implementation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several types of sorting algorithms and my goal for this project is to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implement every existing sorting variant, performing a performance analysis for both allocation space and runtime, checking which one is the most suitable in different scenarios.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Bibliography: “Algorithms in a nutshell” by George T.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Heineman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“The design and analysis of parallel algorithms” by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Selim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Akl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140" y="95989"/>
            <a:ext cx="2315890" cy="62680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Goals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160" y="722797"/>
            <a:ext cx="9905999" cy="6479177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will be conducted using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one programming language in order to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behavior of algorithms in different environments. The languages I am intending on using are Python, C++, JavaScript, Java, Dart. For a more in-depth study for Python and Dart  I will be using Django and Flutter software packages.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functions will be run on different devices in order to examine the behavior of the algorithms(personal computer, lab computers, phone), as well as on different operating systems(Ubuntu, Windows, Android).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Regarding the code editors, depending on programming language the code will be written using VS Code,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CodeBlocks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Atom and Sublime Text.</a:t>
            </a:r>
          </a:p>
          <a:p>
            <a:pPr lvl="1"/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140" y="95989"/>
            <a:ext cx="2315890" cy="626808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Tech Stack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6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2552"/>
              </p:ext>
            </p:extLst>
          </p:nvPr>
        </p:nvGraphicFramePr>
        <p:xfrm>
          <a:off x="1089025" y="722314"/>
          <a:ext cx="8873581" cy="4154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139" y="95989"/>
            <a:ext cx="3352209" cy="62680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Project Plan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1089160" y="4937760"/>
            <a:ext cx="9905999" cy="226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Deliverables: Written report, Python code, C++ code, JavaScript code, Dart code, Java code;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does not require ethical clearance.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4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290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Goals</vt:lpstr>
      <vt:lpstr>Tech Stack</vt:lpstr>
      <vt:lpstr>Project Plan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2022-10-28T08:33:09Z</dcterms:created>
  <dcterms:modified xsi:type="dcterms:W3CDTF">2022-10-28T10:31:42Z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