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Progress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Slight changing of 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theme.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on the difference of time efficiency of the sorting algorithms based on the data input(example – ones, range or shuffled range, different sizes of the datasets(10^n elements, n&gt;=0).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in the use of the sorting algorithms and how they influence the world(for instance in finance: better time efficiency -&gt; more time to study the data -&gt; better returns).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 different types of sorting techniques(in-place/outplace, online/offline, stable/unstable).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Question: How is th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performance of sorting algorithms influenced by the used dataset?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Barriers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abundant amount of information on different types of sorting(how should I start my software artifact – implement first all the sorting algorithms for one dataset or implement different datasets on 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algorithm).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decision to include or not practical uses of the sorting techniques – it can provide several real life cases of the usage of algorithms but it’s too soon in the project timeline.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to test the cases in more than one programming language.</a:t>
            </a: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5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Planned next steps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decisions on current barriers and start implementing the algorithms.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lists or a table with algorithms times and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results with proper documentation.</a:t>
            </a:r>
          </a:p>
          <a:p>
            <a:pPr lvl="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 technical research on other implementation methods and application in different domains.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5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224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Progress</vt:lpstr>
      <vt:lpstr>Barriers</vt:lpstr>
      <vt:lpstr>Planned next steps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2022-11-14T09:46:26Z</dcterms:created>
  <dcterms:modified xsi:type="dcterms:W3CDTF">2022-11-14T11:25:46Z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