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8"/>
  </p:notesMasterIdLst>
  <p:handoutMasterIdLst>
    <p:handoutMasterId r:id="rId9"/>
  </p:handoutMasterIdLst>
  <p:sldIdLst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Progress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3 main sorting algorithms to run the main analysis.</a:t>
            </a: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 code artefacts for each sorting algorithm.</a:t>
            </a: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 code artefacts for data generators(random, all ones, descending and ascending).</a:t>
            </a: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the code for each algorithm trying datasets containing from 1 to 10^8 integers.</a:t>
            </a: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 results in a document and start identifying trends between results.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Barriers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error when running 10^9 case on random numbers.</a:t>
            </a: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of compilation for really big sets numbers especially with all ones, ascending and descending.</a:t>
            </a: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Anomaly for insertion sort – average case(should be O(n^2)) is significantly faster than quicksort which complexity is O(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nlogn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.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Trying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prove the range of performance for quicksort with small datasets – timer may not be precise.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5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Planned next steps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 a remote supercomputer to study how the algorithms behave for very large datasets.</a:t>
            </a: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 a detailed analysis on the current results and illustrate their trends with graphics.</a:t>
            </a: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Introduce hybrid algorithm between quicksort and insertion sort in the study and check how it compares to quicksort.</a:t>
            </a: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the window of max efficiency for quicksort algorithm.</a:t>
            </a: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Introduce a modified version of quicksort that sacrifices space over time by changing from recursive to iterative and pushing subarrays to a stack.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50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schemas.microsoft.com/office/2006/documentManagement/types"/>
    <ds:schemaRef ds:uri="http://purl.org/dc/dcmitype/"/>
    <ds:schemaRef ds:uri="71af3243-3dd4-4a8d-8c0d-dd76da1f02a5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215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Rockwell</vt:lpstr>
      <vt:lpstr>Tahoma</vt:lpstr>
      <vt:lpstr>Trebuchet MS</vt:lpstr>
      <vt:lpstr>Tw Cen MT</vt:lpstr>
      <vt:lpstr>Circuit</vt:lpstr>
      <vt:lpstr>Progress</vt:lpstr>
      <vt:lpstr>Barriers</vt:lpstr>
      <vt:lpstr>Planned next steps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2022-11-14T09:46:26Z</dcterms:created>
  <dcterms:modified xsi:type="dcterms:W3CDTF">2022-12-08T22:40:41Z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