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69" r:id="rId4"/>
  </p:sldMasterIdLst>
  <p:notesMasterIdLst>
    <p:notesMasterId r:id="rId8"/>
  </p:notesMasterIdLst>
  <p:handoutMasterIdLst>
    <p:handoutMasterId r:id="rId9"/>
  </p:handoutMasterIdLst>
  <p:sldIdLst>
    <p:sldId id="263" r:id="rId5"/>
    <p:sldId id="264" r:id="rId6"/>
    <p:sldId id="265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670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9B3372-74CF-4E21-A4D4-286B22AA5A6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3762BE-D43C-49F5-99A5-BF49C695927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5766F-5EC0-4797-B4D1-777FCB005B11}" type="datetimeFigureOut">
              <a:rPr lang="en-US" smtClean="0"/>
              <a:t>2/17/2023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89E452-9BCA-4AF5-9A9C-233BF410EAA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BF9F63-CE4F-44E2-A07D-7E654DE9F57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AC76B-F5B1-4D6E-BACD-2A80744AC9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1452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B4B5EC-152C-4627-80C0-63B10D5574EF}" type="datetimeFigureOut">
              <a:rPr lang="en-US" smtClean="0"/>
              <a:t>2/17/2023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EEE60E-651F-40CC-AD73-C00F10CE42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41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2/17/2023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254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284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454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52723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531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6050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16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0534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062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808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279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15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054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622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141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401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255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2/17/2023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9873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>
                <a:latin typeface="Rockwell" panose="02060603020205020403" pitchFamily="18" charset="0"/>
              </a:rPr>
              <a:t>Progress</a:t>
            </a:r>
            <a:endParaRPr lang="en-US" sz="4400" dirty="0">
              <a:latin typeface="Rockwell" panose="020606030202050204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77500" lnSpcReduction="20000"/>
          </a:bodyPr>
          <a:lstStyle/>
          <a:p>
            <a:pPr lvl="0"/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Find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hybrid algorithm between quicksort and insertion sort in the study and check how it compares to quicksort.</a:t>
            </a: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0"/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Implement code artefacts for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new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sorting algorithm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lvl="0"/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Run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code for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new algorithm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trying datasets containing from 1 to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10^6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integers.</a:t>
            </a:r>
          </a:p>
          <a:p>
            <a:pPr lvl="0"/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Register results in a document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and compare results to the previously used algorithms.</a:t>
            </a:r>
          </a:p>
          <a:p>
            <a:pPr lvl="0"/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Try to find the error in algorithm implementations that makes insertion sort faster than quicksort.</a:t>
            </a:r>
          </a:p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Reading on </a:t>
            </a:r>
            <a:r>
              <a:rPr lang="en-US" sz="25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Algorithms in a Nutshell by George T. </a:t>
            </a:r>
            <a:r>
              <a:rPr lang="en-US" sz="25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Heineman</a:t>
            </a:r>
            <a:endParaRPr lang="en-US" sz="25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0"/>
            <a:endParaRPr lang="en-US" sz="25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0"/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2613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>
                <a:latin typeface="Rockwell" panose="02060603020205020403" pitchFamily="18" charset="0"/>
              </a:rPr>
              <a:t>Barriers</a:t>
            </a:r>
            <a:endParaRPr lang="en-US" sz="4400" dirty="0">
              <a:latin typeface="Rockwell" panose="020606030202050204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anomaly of insertion sort and quicksort persists. Might need a change of dataset.</a:t>
            </a:r>
          </a:p>
          <a:p>
            <a:pPr lvl="0"/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If change of dataset is made then all the cases must be rerun and every timing will be different.</a:t>
            </a:r>
          </a:p>
          <a:p>
            <a:pPr lvl="0"/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Choosing another book to pursue the readings might involve finding conflicting or at least different information which might confuse my case study. 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0"/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3450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>
                <a:latin typeface="Rockwell" panose="02060603020205020403" pitchFamily="18" charset="0"/>
              </a:rPr>
              <a:t>Planned next steps</a:t>
            </a:r>
            <a:endParaRPr lang="en-US" sz="4400" dirty="0">
              <a:latin typeface="Rockwell" panose="020606030202050204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Rerun every algorithm with different datasets.</a:t>
            </a:r>
          </a:p>
          <a:p>
            <a:pPr lvl="0"/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Perform a detailed analysis on the new results and illustrate their trends with graphics.</a:t>
            </a:r>
          </a:p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Reading on </a:t>
            </a:r>
            <a:r>
              <a:rPr lang="en-US" b="1" dirty="0"/>
              <a:t>Data Structures and Algorithms 1: Sorting and </a:t>
            </a:r>
            <a:r>
              <a:rPr lang="en-US" b="1" dirty="0" smtClean="0"/>
              <a:t>Searching by Kurt </a:t>
            </a:r>
            <a:r>
              <a:rPr lang="en-US" b="1" dirty="0" err="1" smtClean="0"/>
              <a:t>Mehlhorn</a:t>
            </a:r>
            <a:endParaRPr lang="en-US" b="1" dirty="0" smtClean="0"/>
          </a:p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Transfer all acquired information into the final report.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48501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77815013_Problem-solution cycle_RVA_v3" id="{20834410-FC37-46AC-ACB7-FB202F8C4BA9}" vid="{1ED24379-BFF7-4E2F-B7EC-A47C906E21A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7866CFD-F94E-4AE5-ACEA-86FEC0F48A10}">
  <ds:schemaRefs>
    <ds:schemaRef ds:uri="http://purl.org/dc/elements/1.1/"/>
    <ds:schemaRef ds:uri="http://schemas.openxmlformats.org/package/2006/metadata/core-properties"/>
    <ds:schemaRef ds:uri="16c05727-aa75-4e4a-9b5f-8a80a1165891"/>
    <ds:schemaRef ds:uri="http://schemas.microsoft.com/office/infopath/2007/PartnerControls"/>
    <ds:schemaRef ds:uri="http://schemas.microsoft.com/office/2006/documentManagement/types"/>
    <ds:schemaRef ds:uri="http://purl.org/dc/dcmitype/"/>
    <ds:schemaRef ds:uri="71af3243-3dd4-4a8d-8c0d-dd76da1f02a5"/>
    <ds:schemaRef ds:uri="http://schemas.microsoft.com/office/2006/metadata/properties"/>
    <ds:schemaRef ds:uri="http://www.w3.org/XML/1998/namespace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B579702B-25C7-40D7-9E29-7686B11A966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7C0B241-13E5-418D-8920-D23491E2D2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Problemsolution cycle </Template>
  <TotalTime>0</TotalTime>
  <Words>194</Words>
  <Application>Microsoft Office PowerPoint</Application>
  <PresentationFormat>Widescreen</PresentationFormat>
  <Paragraphs>16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Calibri</vt:lpstr>
      <vt:lpstr>Rockwell</vt:lpstr>
      <vt:lpstr>Tahoma</vt:lpstr>
      <vt:lpstr>Trebuchet MS</vt:lpstr>
      <vt:lpstr>Tw Cen MT</vt:lpstr>
      <vt:lpstr>Circuit</vt:lpstr>
      <vt:lpstr>Progress</vt:lpstr>
      <vt:lpstr>Barriers</vt:lpstr>
      <vt:lpstr>Planned next steps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2022-11-14T09:46:26Z</dcterms:created>
  <dcterms:modified xsi:type="dcterms:W3CDTF">2023-02-17T14:03:52Z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