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Progress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 do the timings with different datasets for the newly implemented.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code for the new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artefact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trying datasets containing from 1 to 10^6 integers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problem on insertion sort disappeared, being caused by a faulty dataset that favored it in front of quicksort. Also,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 sort works better for small datasets because of an extra overhead quicksort have by having recursive calls.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results in a document and compare results to the previously used algorithms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observations about how the new algorithm behave for the text deliverable.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 on sorting related chapters of </a:t>
            </a:r>
            <a:r>
              <a:rPr lang="en-US" b="1" dirty="0"/>
              <a:t>Data Structures and Algorithms 1: Sorting and Searching by Kurt </a:t>
            </a:r>
            <a:r>
              <a:rPr lang="en-US" b="1" dirty="0" err="1" smtClean="0"/>
              <a:t>Mehlhorn</a:t>
            </a: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Barriers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Dillema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How long it will take to transfer the text from word to overleaf?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steps should I pursue if the entire project will overcome the 40Mb limit set in the deliverables guide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Planned next steps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 the final report and transfer it on Overleaf to achieve the desired format.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the graphic statements(diagrams) on the timings set by running the algorithms.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 code to the point where each functions is written in the correct file and include comments for every file and function.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5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207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Progress</vt:lpstr>
      <vt:lpstr>Barriers</vt:lpstr>
      <vt:lpstr>Planned next steps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2022-11-14T09:46:26Z</dcterms:created>
  <dcterms:modified xsi:type="dcterms:W3CDTF">2023-03-23T15:01:53Z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