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C75BD-3C89-4E15-B785-F4FE38BD5A0E}" v="138" dt="2021-05-06T16:11:50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4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9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Programar dados no monitor de um computador">
            <a:extLst>
              <a:ext uri="{FF2B5EF4-FFF2-40B4-BE49-F238E27FC236}">
                <a16:creationId xmlns:a16="http://schemas.microsoft.com/office/drawing/2014/main" id="{D8650C05-EF44-4CE1-B4F3-5221CFDC4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5" r="15360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28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69465D-5389-429A-A0EB-2313A715B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1361" y="1674629"/>
            <a:ext cx="3221879" cy="2057400"/>
          </a:xfrm>
        </p:spPr>
        <p:txBody>
          <a:bodyPr>
            <a:normAutofit/>
          </a:bodyPr>
          <a:lstStyle/>
          <a:p>
            <a:r>
              <a:rPr lang="en-US" sz="3200" dirty="0"/>
              <a:t>Heart failure prediction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8A0B7F-79E1-44C1-8C91-7B650832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936" y="4114799"/>
            <a:ext cx="2466535" cy="12970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Using Machine Learning to build a model used on an App that determines the outcome of patients that had heart failure</a:t>
            </a:r>
          </a:p>
        </p:txBody>
      </p:sp>
    </p:spTree>
    <p:extLst>
      <p:ext uri="{BB962C8B-B14F-4D97-AF65-F5344CB8AC3E}">
        <p14:creationId xmlns:p14="http://schemas.microsoft.com/office/powerpoint/2010/main" val="41840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683172-36A9-4205-91F4-F2AF3985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29" y="1371600"/>
            <a:ext cx="385398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</a:rPr>
              <a:t>DATA &amp; TREATMENT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1BAEAD-B20F-43B2-B4BF-7C85E1BF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671" y="1028700"/>
            <a:ext cx="5631357" cy="523792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data consisted in a dataset with the information of several patients like age, gender, if they smoke, if they are diabetic. And it also contained the quantity of some substances in their blood.</a:t>
            </a:r>
          </a:p>
          <a:p>
            <a:r>
              <a:rPr lang="en-US" sz="2000" dirty="0"/>
              <a:t>It was downloaded from Kaggle and the standard process of data treatment for ML models was implemented:</a:t>
            </a:r>
          </a:p>
          <a:p>
            <a:r>
              <a:rPr lang="en-US" sz="2000" dirty="0"/>
              <a:t>Checking and changing, if necessary, the data types, handling collinearity, missing values, class imbalance and possible outliers.</a:t>
            </a:r>
          </a:p>
          <a:p>
            <a:r>
              <a:rPr lang="en-US" sz="2000" dirty="0"/>
              <a:t>The data was stored in a database on MySQL via alchemy and was used in python with a connector.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988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732C73-A7E2-4CFE-A871-4C8CACAF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5" y="1371600"/>
            <a:ext cx="3933761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</a:rPr>
              <a:t>Machine learning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C1DA31-E200-42D5-9B56-52583C4B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ML model used was </a:t>
            </a:r>
            <a:r>
              <a:rPr lang="en-US" sz="2000" dirty="0" err="1"/>
              <a:t>XGBoost</a:t>
            </a:r>
            <a:r>
              <a:rPr lang="en-US" sz="2000" dirty="0"/>
              <a:t>, and the best parameters were found by running a grid search through a set of predefined parameters that were chosen after a deep research.</a:t>
            </a:r>
          </a:p>
          <a:p>
            <a:r>
              <a:rPr lang="en-US" sz="2000" dirty="0"/>
              <a:t>Unfortunately, since </a:t>
            </a:r>
            <a:r>
              <a:rPr lang="en-US" sz="2000" dirty="0" err="1"/>
              <a:t>XGBoost</a:t>
            </a:r>
            <a:r>
              <a:rPr lang="en-US" sz="2000" dirty="0"/>
              <a:t> doesn’t exist in a specific python library like </a:t>
            </a:r>
            <a:r>
              <a:rPr lang="en-US" sz="2000" dirty="0" err="1"/>
              <a:t>Sklearn</a:t>
            </a:r>
            <a:r>
              <a:rPr lang="en-US" sz="2000" dirty="0"/>
              <a:t> (for example), there were some relevant parameters that weren’t incorporated in the model simply because python wasn’t reading them. Which probably had some influence in the accuracy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79182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6834FA-8550-4AF5-B8B9-BE08B9D6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27" y="1371600"/>
            <a:ext cx="3853981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Comparing </a:t>
            </a:r>
            <a:r>
              <a:rPr lang="en-US" sz="4000" dirty="0" err="1">
                <a:solidFill>
                  <a:schemeClr val="bg2"/>
                </a:solidFill>
              </a:rPr>
              <a:t>XGBoost</a:t>
            </a:r>
            <a:r>
              <a:rPr lang="en-US" sz="4000" dirty="0">
                <a:solidFill>
                  <a:schemeClr val="bg2"/>
                </a:solidFill>
              </a:rPr>
              <a:t> to a simpler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AC8EE4-E394-4736-9A51-40364962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672" y="1371600"/>
            <a:ext cx="5631357" cy="436466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 the sake of curiosity, I created a simpler model with a KNN algorithm to compare it with the sophisticated algorithm that is </a:t>
            </a:r>
            <a:r>
              <a:rPr lang="en-US" sz="2000" dirty="0" err="1"/>
              <a:t>XGBoost</a:t>
            </a:r>
            <a:r>
              <a:rPr lang="en-US" sz="2000" dirty="0"/>
              <a:t>.</a:t>
            </a:r>
          </a:p>
          <a:p>
            <a:r>
              <a:rPr lang="en-US" sz="2000" dirty="0"/>
              <a:t>My objective was to create a model with the best possible accuracy and lowest number of False Negatives.</a:t>
            </a:r>
          </a:p>
          <a:p>
            <a:r>
              <a:rPr lang="en-US" sz="2000" dirty="0" err="1"/>
              <a:t>XGBoost’s</a:t>
            </a:r>
            <a:r>
              <a:rPr lang="en-US" sz="2000" dirty="0"/>
              <a:t> accuracy was around 82% opposed to KNN’s accuracy of 68%, and the number of False Negatives was 3 and 7, respectively.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844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6834FA-8550-4AF5-B8B9-BE08B9D6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27" y="1371600"/>
            <a:ext cx="3853981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</a:rPr>
              <a:t>Creation of a product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AC8EE4-E394-4736-9A51-40364962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order to turn all of this into a product, I used pickle to download the model, so I could use it in another ‘.</a:t>
            </a:r>
            <a:r>
              <a:rPr lang="en-US" sz="2000" dirty="0" err="1"/>
              <a:t>py</a:t>
            </a:r>
            <a:r>
              <a:rPr lang="en-US" sz="2000" dirty="0"/>
              <a:t>’ file, in order to write an App with </a:t>
            </a:r>
            <a:r>
              <a:rPr lang="en-US" sz="2000" dirty="0" err="1"/>
              <a:t>Tkinter’s</a:t>
            </a:r>
            <a:r>
              <a:rPr lang="en-US" sz="2000" dirty="0"/>
              <a:t> library.</a:t>
            </a:r>
          </a:p>
          <a:p>
            <a:r>
              <a:rPr lang="en-US" sz="2000" dirty="0"/>
              <a:t>This way, it is possible for someone other than me to be able to use it on their computer, simply by having the code of the App (because although I succeeded in turning the App into an executable, it doesn’t run) and the file that contains the model in the same directory.</a:t>
            </a:r>
          </a:p>
        </p:txBody>
      </p:sp>
    </p:spTree>
    <p:extLst>
      <p:ext uri="{BB962C8B-B14F-4D97-AF65-F5344CB8AC3E}">
        <p14:creationId xmlns:p14="http://schemas.microsoft.com/office/powerpoint/2010/main" val="13639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47ED9F-8725-47F5-8082-16CAD063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1972918"/>
            <a:ext cx="8115300" cy="2356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47321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47ED9F-8725-47F5-8082-16CAD063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1761327"/>
            <a:ext cx="8115300" cy="3216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40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73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 for your time!</a:t>
            </a:r>
            <a:br>
              <a:rPr lang="en-US" sz="73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73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5015877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404</Words>
  <Application>Microsoft Office PowerPoint</Application>
  <PresentationFormat>Ecrã Panorâmico</PresentationFormat>
  <Paragraphs>19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Goudy Old Style</vt:lpstr>
      <vt:lpstr>ClassicFrameVTI</vt:lpstr>
      <vt:lpstr>Heart failure prediction</vt:lpstr>
      <vt:lpstr>DATA &amp; TREATMENT</vt:lpstr>
      <vt:lpstr>Machine learning model</vt:lpstr>
      <vt:lpstr>Comparing XGBoost to a simpler algorithm</vt:lpstr>
      <vt:lpstr>Creation of a product</vt:lpstr>
      <vt:lpstr>Demo time!</vt:lpstr>
      <vt:lpstr>  Thank you for your time!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prediction</dc:title>
  <dc:creator>Eduardo Rebelo</dc:creator>
  <cp:lastModifiedBy>Eduardo Rebelo</cp:lastModifiedBy>
  <cp:revision>1</cp:revision>
  <dcterms:created xsi:type="dcterms:W3CDTF">2021-05-05T17:00:56Z</dcterms:created>
  <dcterms:modified xsi:type="dcterms:W3CDTF">2021-05-06T16:13:02Z</dcterms:modified>
</cp:coreProperties>
</file>