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92" r:id="rId3"/>
    <p:sldId id="593" r:id="rId4"/>
    <p:sldId id="594" r:id="rId5"/>
    <p:sldId id="595" r:id="rId6"/>
    <p:sldId id="596" r:id="rId7"/>
    <p:sldId id="597" r:id="rId8"/>
    <p:sldId id="598" r:id="rId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2BF98-0996-4682-83EE-FA7FBBF11292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94F7C-9622-4F46-A5CA-E1B10712BE3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8E15-79F2-4CD0-9873-C0E84F822185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2EF06-C624-4B21-8EC2-03746678E93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952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60CC-C550-40AD-A39B-E8D3454F9439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EDAD1C-DE40-4FD7-B777-AAC60F1B9C5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665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20731-340B-46AC-93D9-AE9878DF31A5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EE293-022F-424C-B813-02E8CC91A24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483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1FC41-39AD-464F-B793-549D6455E6E0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01D6C-B080-4805-9406-03B8EB07FE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66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124B-4B03-4F88-8E01-12DF3F84B1E6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3AF55-6D7A-488E-801D-CB38864FB7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17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8EFD-0CD6-4D88-8AA7-CDBEDE144259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66C77-BDAD-4F84-87FC-9121AB14308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752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AA27-E4DE-42B0-9E3C-3D018A0F28BD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9F2A8-22F2-49CF-BE1C-6284ED121E4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35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4D6D8-A510-4065-BD0C-06FFFA53E26E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C9A77-3488-4196-A9F2-284116DBDA5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097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1592-C634-443F-9255-A9F449939375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7B891-C07F-4EA2-B983-B9D99A7E024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567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1B293-1D03-49A4-B8FD-FBBA7B3CC655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D6D38-B4C8-44F9-BF98-C9E2D172DF4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90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B74B74-6FA0-4D2F-A26D-55610A26AD0E}" type="datetimeFigureOut">
              <a:rPr lang="pt-BR"/>
              <a:pPr>
                <a:defRPr/>
              </a:pPr>
              <a:t>05/11/2019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8CE1455-D88B-4419-B2F0-82F30B0FFA7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3"/>
          <p:cNvSpPr txBox="1">
            <a:spLocks noChangeArrowheads="1"/>
          </p:cNvSpPr>
          <p:nvPr/>
        </p:nvSpPr>
        <p:spPr bwMode="auto">
          <a:xfrm>
            <a:off x="25152" y="2980337"/>
            <a:ext cx="909643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Sistemas Gerenciadores de Banco de Dados</a:t>
            </a:r>
          </a:p>
        </p:txBody>
      </p:sp>
      <p:sp>
        <p:nvSpPr>
          <p:cNvPr id="2051" name="CaixaDeTexto 4"/>
          <p:cNvSpPr txBox="1">
            <a:spLocks noChangeArrowheads="1"/>
          </p:cNvSpPr>
          <p:nvPr/>
        </p:nvSpPr>
        <p:spPr bwMode="auto">
          <a:xfrm>
            <a:off x="25153" y="4294837"/>
            <a:ext cx="90964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altLang="pt-BR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Professor: André Ulisses da </a:t>
            </a:r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Silva</a:t>
            </a:r>
          </a:p>
          <a:p>
            <a:pPr algn="ctr" eaLnBrk="1" hangingPunct="1"/>
            <a:r>
              <a:rPr lang="pt-BR" altLang="pt-BR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E-mail: andre.ulisses@hotmail.com</a:t>
            </a:r>
            <a:endParaRPr lang="pt-BR" altLang="pt-BR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-1" y="242645"/>
            <a:ext cx="91215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pt-BR" b="1" dirty="0">
                <a:latin typeface="Arial" pitchFamily="34" charset="0"/>
                <a:cs typeface="Arial" pitchFamily="34" charset="0"/>
              </a:rPr>
              <a:t>Curso Superior de Tecnologia em Análise e Desenvolvimento de 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Sistemas</a:t>
            </a:r>
            <a:endParaRPr lang="pt-BR" altLang="pt-BR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for comprado produto deve ser adicionado no estoque a quantidade comprada</a:t>
            </a:r>
          </a:p>
        </p:txBody>
      </p:sp>
    </p:spTree>
    <p:extLst>
      <p:ext uri="{BB962C8B-B14F-4D97-AF65-F5344CB8AC3E}">
        <p14:creationId xmlns:p14="http://schemas.microsoft.com/office/powerpoint/2010/main" val="10485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for vendido produto deve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subtraído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 estoque a quantidade vendida</a:t>
            </a:r>
          </a:p>
        </p:txBody>
      </p:sp>
    </p:spTree>
    <p:extLst>
      <p:ext uri="{BB962C8B-B14F-4D97-AF65-F5344CB8AC3E}">
        <p14:creationId xmlns:p14="http://schemas.microsoft.com/office/powerpoint/2010/main" val="30467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pedido de compra for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excluído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deve-se verificar o estoque se existe a quantidade a diminuir, se não tiver não pode ser cancelada</a:t>
            </a:r>
          </a:p>
        </p:txBody>
      </p:sp>
    </p:spTree>
    <p:extLst>
      <p:ext uri="{BB962C8B-B14F-4D97-AF65-F5344CB8AC3E}">
        <p14:creationId xmlns:p14="http://schemas.microsoft.com/office/powerpoint/2010/main" val="2057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pedido de venda for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excluído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deve-se acrescentar a quantidade vendida no estoque</a:t>
            </a:r>
          </a:p>
        </p:txBody>
      </p:sp>
    </p:spTree>
    <p:extLst>
      <p:ext uri="{BB962C8B-B14F-4D97-AF65-F5344CB8AC3E}">
        <p14:creationId xmlns:p14="http://schemas.microsoft.com/office/powerpoint/2010/main" val="21442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Não pode ser vendido mais produtos do que está informado no estoque</a:t>
            </a:r>
          </a:p>
        </p:txBody>
      </p:sp>
    </p:spTree>
    <p:extLst>
      <p:ext uri="{BB962C8B-B14F-4D97-AF65-F5344CB8AC3E}">
        <p14:creationId xmlns:p14="http://schemas.microsoft.com/office/powerpoint/2010/main" val="21725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um pedido de compra for alterado os produtos deve ser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também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atualizado, ou seja, se for trocado o produto, também deve ser transferido o estoque. Se a quantidade for alterada também deve ser atualizado o estoque desde que tenha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disponível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alteração</a:t>
            </a:r>
          </a:p>
        </p:txBody>
      </p:sp>
    </p:spTree>
    <p:extLst>
      <p:ext uri="{BB962C8B-B14F-4D97-AF65-F5344CB8AC3E}">
        <p14:creationId xmlns:p14="http://schemas.microsoft.com/office/powerpoint/2010/main" val="8869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671" y="188690"/>
            <a:ext cx="86206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Questão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2077760"/>
            <a:ext cx="8712968" cy="44475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um pedido de venda for alterado os produtos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também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deve ser atualizado, verificando a disponibilidade do estoque.</a:t>
            </a:r>
          </a:p>
        </p:txBody>
      </p:sp>
    </p:spTree>
    <p:extLst>
      <p:ext uri="{BB962C8B-B14F-4D97-AF65-F5344CB8AC3E}">
        <p14:creationId xmlns:p14="http://schemas.microsoft.com/office/powerpoint/2010/main" val="41019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77B08393811D45AE307754EB782BAC" ma:contentTypeVersion="9" ma:contentTypeDescription="Crie um novo documento." ma:contentTypeScope="" ma:versionID="5ebde6349ed1d78f6465416d388aa6a5">
  <xsd:schema xmlns:xsd="http://www.w3.org/2001/XMLSchema" xmlns:xs="http://www.w3.org/2001/XMLSchema" xmlns:p="http://schemas.microsoft.com/office/2006/metadata/properties" xmlns:ns2="53d4ff7c-b7e6-414c-8863-aa260eb5650d" xmlns:ns3="5a7166a9-c446-4a2f-8bcc-f9c00d813b2a" targetNamespace="http://schemas.microsoft.com/office/2006/metadata/properties" ma:root="true" ma:fieldsID="a3e075882c8cc80108a48954a67c918b" ns2:_="" ns3:_="">
    <xsd:import namespace="53d4ff7c-b7e6-414c-8863-aa260eb5650d"/>
    <xsd:import namespace="5a7166a9-c446-4a2f-8bcc-f9c00d813b2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d4ff7c-b7e6-414c-8863-aa260eb5650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7166a9-c446-4a2f-8bcc-f9c00d813b2a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de9be6f1-81af-4cd1-b174-1de0b19ce291}" ma:internalName="TaxCatchAll" ma:showField="CatchAllData" ma:web="5a7166a9-c446-4a2f-8bcc-f9c00d813b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E64D10-1888-4FB8-B5B0-CA9CADCA9CCB}"/>
</file>

<file path=customXml/itemProps2.xml><?xml version="1.0" encoding="utf-8"?>
<ds:datastoreItem xmlns:ds="http://schemas.openxmlformats.org/officeDocument/2006/customXml" ds:itemID="{FD77B93E-8952-4EEB-BA8C-A7BEC83CC2FF}"/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180</Words>
  <Application>Microsoft Office PowerPoint</Application>
  <PresentationFormat>Apresentação na tela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andre.ulisses@sc.senai.br</dc:creator>
  <cp:lastModifiedBy>Pessoal</cp:lastModifiedBy>
  <cp:revision>58</cp:revision>
  <dcterms:created xsi:type="dcterms:W3CDTF">2012-08-08T16:42:39Z</dcterms:created>
  <dcterms:modified xsi:type="dcterms:W3CDTF">2019-11-05T11:36:13Z</dcterms:modified>
</cp:coreProperties>
</file>