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öthlin Michael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F82"/>
    <a:srgbClr val="FAA500"/>
    <a:srgbClr val="697D91"/>
    <a:srgbClr val="699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B16FD-9915-F979-4721-989F49D32293}" v="8" dt="2019-10-31T12:52:14.596"/>
    <p1510:client id="{B3285409-1394-D44F-8D81-593E575CD9D6}" v="162" dt="2019-10-31T12:57:11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535"/>
        <p:guide pos="67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öthlin Michael" userId="be593668-4311-448a-98a9-4b3c6c71e0cc" providerId="ADAL" clId="{B3285409-1394-D44F-8D81-593E575CD9D6}"/>
    <pc:docChg chg="undo custSel modSld">
      <pc:chgData name="Röthlin Michael" userId="be593668-4311-448a-98a9-4b3c6c71e0cc" providerId="ADAL" clId="{B3285409-1394-D44F-8D81-593E575CD9D6}" dt="2019-10-31T12:57:11.752" v="744" actId="14100"/>
      <pc:docMkLst>
        <pc:docMk/>
      </pc:docMkLst>
      <pc:sldChg chg="modSp delCm modNotesTx">
        <pc:chgData name="Röthlin Michael" userId="be593668-4311-448a-98a9-4b3c6c71e0cc" providerId="ADAL" clId="{B3285409-1394-D44F-8D81-593E575CD9D6}" dt="2019-10-31T12:57:11.752" v="744" actId="14100"/>
        <pc:sldMkLst>
          <pc:docMk/>
          <pc:sldMk cId="0" sldId="258"/>
        </pc:sldMkLst>
        <pc:spChg chg="mod">
          <ac:chgData name="Röthlin Michael" userId="be593668-4311-448a-98a9-4b3c6c71e0cc" providerId="ADAL" clId="{B3285409-1394-D44F-8D81-593E575CD9D6}" dt="2019-10-31T12:54:39.821" v="68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Röthlin Michael" userId="be593668-4311-448a-98a9-4b3c6c71e0cc" providerId="ADAL" clId="{B3285409-1394-D44F-8D81-593E575CD9D6}" dt="2019-10-31T12:57:11.752" v="744" actId="14100"/>
          <ac:spMkLst>
            <pc:docMk/>
            <pc:sldMk cId="0" sldId="258"/>
            <ac:spMk id="9" creationId="{00000000-0000-0000-0000-000000000000}"/>
          </ac:spMkLst>
        </pc:spChg>
        <pc:spChg chg="mod">
          <ac:chgData name="Röthlin Michael" userId="be593668-4311-448a-98a9-4b3c6c71e0cc" providerId="ADAL" clId="{B3285409-1394-D44F-8D81-593E575CD9D6}" dt="2019-10-31T12:57:06.774" v="743" actId="20577"/>
          <ac:spMkLst>
            <pc:docMk/>
            <pc:sldMk cId="0" sldId="258"/>
            <ac:spMk id="10" creationId="{00000000-0000-0000-0000-000000000000}"/>
          </ac:spMkLst>
        </pc:spChg>
        <pc:graphicFrameChg chg="mod">
          <ac:chgData name="Röthlin Michael" userId="be593668-4311-448a-98a9-4b3c6c71e0cc" providerId="ADAL" clId="{B3285409-1394-D44F-8D81-593E575CD9D6}" dt="2019-10-31T12:24:41.179" v="623" actId="1076"/>
          <ac:graphicFrameMkLst>
            <pc:docMk/>
            <pc:sldMk cId="0" sldId="258"/>
            <ac:graphicFrameMk id="14" creationId="{5B4404B3-A0BD-ED41-822C-BB2DCF7A2A65}"/>
          </ac:graphicFrameMkLst>
        </pc:graphicFrameChg>
        <pc:picChg chg="mod">
          <ac:chgData name="Röthlin Michael" userId="be593668-4311-448a-98a9-4b3c6c71e0cc" providerId="ADAL" clId="{B3285409-1394-D44F-8D81-593E575CD9D6}" dt="2019-10-31T12:23:38.999" v="602" actId="1076"/>
          <ac:picMkLst>
            <pc:docMk/>
            <pc:sldMk cId="0" sldId="258"/>
            <ac:picMk id="8" creationId="{6C3D36C5-3FE2-C544-AF92-C0DE3AEC2919}"/>
          </ac:picMkLst>
        </pc:picChg>
      </pc:sldChg>
    </pc:docChg>
  </pc:docChgLst>
  <pc:docChgLst>
    <pc:chgData name="Bösch Luca" userId="S::bsl3@bfh.ch::782e8bb4-c1d6-4ca8-ad16-faedd414c1d7" providerId="AD" clId="Web-{3A8B16FD-9915-F979-4721-989F49D32293}"/>
    <pc:docChg chg="modSld">
      <pc:chgData name="Bösch Luca" userId="S::bsl3@bfh.ch::782e8bb4-c1d6-4ca8-ad16-faedd414c1d7" providerId="AD" clId="Web-{3A8B16FD-9915-F979-4721-989F49D32293}" dt="2019-10-31T12:52:11.455" v="6" actId="20577"/>
      <pc:docMkLst>
        <pc:docMk/>
      </pc:docMkLst>
      <pc:sldChg chg="modSp">
        <pc:chgData name="Bösch Luca" userId="S::bsl3@bfh.ch::782e8bb4-c1d6-4ca8-ad16-faedd414c1d7" providerId="AD" clId="Web-{3A8B16FD-9915-F979-4721-989F49D32293}" dt="2019-10-31T12:52:11.455" v="6" actId="20577"/>
        <pc:sldMkLst>
          <pc:docMk/>
          <pc:sldMk cId="0" sldId="258"/>
        </pc:sldMkLst>
        <pc:spChg chg="mod">
          <ac:chgData name="Bösch Luca" userId="S::bsl3@bfh.ch::782e8bb4-c1d6-4ca8-ad16-faedd414c1d7" providerId="AD" clId="Web-{3A8B16FD-9915-F979-4721-989F49D32293}" dt="2019-10-31T12:52:11.455" v="6" actId="20577"/>
          <ac:spMkLst>
            <pc:docMk/>
            <pc:sldMk cId="0" sldId="258"/>
            <ac:spMk id="614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832DC-76C0-3D4A-86C8-375B02E87422}" type="doc">
      <dgm:prSet loTypeId="urn:microsoft.com/office/officeart/2005/8/layout/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CEE7A38-626A-DF48-863D-D4FEE576C4E9}">
      <dgm:prSet phldrT="[Text]" custT="1"/>
      <dgm:spPr/>
      <dgm:t>
        <a:bodyPr/>
        <a:lstStyle/>
        <a:p>
          <a:pPr algn="l"/>
          <a:r>
            <a:rPr lang="de-CH" sz="3200" u="none" strike="noStrike">
              <a:effectLst/>
            </a:rPr>
            <a:t>M1: E-Assessment-Konzept: </a:t>
          </a:r>
          <a:r>
            <a:rPr lang="de-DE" sz="3200"/>
            <a:t>Status Quo</a:t>
          </a:r>
        </a:p>
      </dgm:t>
    </dgm:pt>
    <dgm:pt modelId="{8628E5E5-1655-DC4F-9E08-F06E6EF52E66}" type="parTrans" cxnId="{58000D1C-61C8-C647-BC71-B91B2DDC3257}">
      <dgm:prSet/>
      <dgm:spPr/>
      <dgm:t>
        <a:bodyPr/>
        <a:lstStyle/>
        <a:p>
          <a:pPr algn="l"/>
          <a:endParaRPr lang="de-DE" sz="4000"/>
        </a:p>
      </dgm:t>
    </dgm:pt>
    <dgm:pt modelId="{A8BBA784-ECB4-5247-B480-6B4C29A4942D}" type="sibTrans" cxnId="{58000D1C-61C8-C647-BC71-B91B2DDC3257}">
      <dgm:prSet/>
      <dgm:spPr/>
      <dgm:t>
        <a:bodyPr/>
        <a:lstStyle/>
        <a:p>
          <a:pPr algn="l"/>
          <a:endParaRPr lang="de-DE" sz="4000"/>
        </a:p>
      </dgm:t>
    </dgm:pt>
    <dgm:pt modelId="{607EA1B8-91E7-5542-A09C-6D04FF95831D}">
      <dgm:prSet phldrT="[Text]" custT="1"/>
      <dgm:spPr/>
      <dgm:t>
        <a:bodyPr/>
        <a:lstStyle/>
        <a:p>
          <a:pPr algn="l"/>
          <a:r>
            <a:rPr lang="de-CH" sz="3200" u="none" strike="noStrike">
              <a:effectLst/>
            </a:rPr>
            <a:t>M2: Elektronische Prüfungen Erstprüfende</a:t>
          </a:r>
          <a:endParaRPr lang="de-DE" sz="3200"/>
        </a:p>
      </dgm:t>
    </dgm:pt>
    <dgm:pt modelId="{395ABC1E-F94F-1046-81E1-8BCB669A04F9}" type="parTrans" cxnId="{272EAF8E-4928-9E4D-B5F0-E35460770EBA}">
      <dgm:prSet/>
      <dgm:spPr/>
      <dgm:t>
        <a:bodyPr/>
        <a:lstStyle/>
        <a:p>
          <a:pPr algn="l"/>
          <a:endParaRPr lang="de-DE" sz="4000"/>
        </a:p>
      </dgm:t>
    </dgm:pt>
    <dgm:pt modelId="{8B6F8D42-7C56-194C-BB56-3B0AC30A925B}" type="sibTrans" cxnId="{272EAF8E-4928-9E4D-B5F0-E35460770EBA}">
      <dgm:prSet/>
      <dgm:spPr/>
      <dgm:t>
        <a:bodyPr/>
        <a:lstStyle/>
        <a:p>
          <a:pPr algn="l"/>
          <a:endParaRPr lang="de-DE" sz="4000"/>
        </a:p>
      </dgm:t>
    </dgm:pt>
    <dgm:pt modelId="{F8E1BF53-F6E1-384D-8A94-0149968D9988}">
      <dgm:prSet phldrT="[Text]" custT="1"/>
      <dgm:spPr/>
      <dgm:t>
        <a:bodyPr/>
        <a:lstStyle/>
        <a:p>
          <a:pPr algn="l"/>
          <a:r>
            <a:rPr lang="de-CH" sz="3200" u="none" strike="noStrike">
              <a:effectLst/>
            </a:rPr>
            <a:t>M3: Weiterbildungsworkshops</a:t>
          </a:r>
          <a:endParaRPr lang="de-DE" sz="3200"/>
        </a:p>
      </dgm:t>
    </dgm:pt>
    <dgm:pt modelId="{BF848638-8E4D-C247-9098-6BC2CCEB59F4}" type="parTrans" cxnId="{98C8D7F2-74C2-CA4F-8642-6E6640A63BD9}">
      <dgm:prSet/>
      <dgm:spPr/>
      <dgm:t>
        <a:bodyPr/>
        <a:lstStyle/>
        <a:p>
          <a:pPr algn="l"/>
          <a:endParaRPr lang="de-DE" sz="4000"/>
        </a:p>
      </dgm:t>
    </dgm:pt>
    <dgm:pt modelId="{6F6723D9-062A-8142-BF55-38E8C9A1FD39}" type="sibTrans" cxnId="{98C8D7F2-74C2-CA4F-8642-6E6640A63BD9}">
      <dgm:prSet/>
      <dgm:spPr/>
      <dgm:t>
        <a:bodyPr/>
        <a:lstStyle/>
        <a:p>
          <a:pPr algn="l"/>
          <a:endParaRPr lang="de-DE" sz="4000"/>
        </a:p>
      </dgm:t>
    </dgm:pt>
    <dgm:pt modelId="{14501EAB-C1E0-FB42-81B6-746EC4EB2778}">
      <dgm:prSet phldrT="[Text]" custT="1"/>
      <dgm:spPr/>
      <dgm:t>
        <a:bodyPr/>
        <a:lstStyle/>
        <a:p>
          <a:pPr algn="l"/>
          <a:r>
            <a:rPr lang="de-CH" sz="3200" u="none" strike="noStrike">
              <a:effectLst/>
            </a:rPr>
            <a:t>M4: Guidelines, Best Practice</a:t>
          </a:r>
          <a:endParaRPr lang="de-DE" sz="3200"/>
        </a:p>
      </dgm:t>
    </dgm:pt>
    <dgm:pt modelId="{793B51D9-E0C0-5E4E-9BDD-043336409462}" type="parTrans" cxnId="{98BE1259-21F0-C44A-8E99-13E19D1C30AB}">
      <dgm:prSet/>
      <dgm:spPr/>
      <dgm:t>
        <a:bodyPr/>
        <a:lstStyle/>
        <a:p>
          <a:pPr algn="l"/>
          <a:endParaRPr lang="de-DE" sz="4000"/>
        </a:p>
      </dgm:t>
    </dgm:pt>
    <dgm:pt modelId="{45440ABF-4DD7-5F41-B1BE-B8D161234C51}" type="sibTrans" cxnId="{98BE1259-21F0-C44A-8E99-13E19D1C30AB}">
      <dgm:prSet/>
      <dgm:spPr/>
      <dgm:t>
        <a:bodyPr/>
        <a:lstStyle/>
        <a:p>
          <a:pPr algn="l"/>
          <a:endParaRPr lang="de-DE" sz="4000"/>
        </a:p>
      </dgm:t>
    </dgm:pt>
    <dgm:pt modelId="{CB061539-C6DE-2546-9027-494F1832CB6E}">
      <dgm:prSet phldrT="[Text]" custT="1"/>
      <dgm:spPr/>
      <dgm:t>
        <a:bodyPr/>
        <a:lstStyle/>
        <a:p>
          <a:pPr algn="l"/>
          <a:r>
            <a:rPr lang="de-CH" sz="3200" u="none" strike="noStrike">
              <a:effectLst/>
            </a:rPr>
            <a:t>M5: Umsetzungen aus allen Studiengängen</a:t>
          </a:r>
          <a:endParaRPr lang="de-DE" sz="3200"/>
        </a:p>
      </dgm:t>
    </dgm:pt>
    <dgm:pt modelId="{8D35C2B2-A791-5440-A6E6-F6A1AC95BACE}" type="parTrans" cxnId="{047E5710-2DC0-4C45-AFB1-5CE9D1B24431}">
      <dgm:prSet/>
      <dgm:spPr/>
      <dgm:t>
        <a:bodyPr/>
        <a:lstStyle/>
        <a:p>
          <a:pPr algn="l"/>
          <a:endParaRPr lang="de-DE" sz="4000"/>
        </a:p>
      </dgm:t>
    </dgm:pt>
    <dgm:pt modelId="{9C8BF58C-28D9-014F-A256-57DD90C921E1}" type="sibTrans" cxnId="{047E5710-2DC0-4C45-AFB1-5CE9D1B24431}">
      <dgm:prSet/>
      <dgm:spPr/>
      <dgm:t>
        <a:bodyPr/>
        <a:lstStyle/>
        <a:p>
          <a:pPr algn="l"/>
          <a:endParaRPr lang="de-DE" sz="4000"/>
        </a:p>
      </dgm:t>
    </dgm:pt>
    <dgm:pt modelId="{86DF8233-191C-1F41-A298-644FCA807BE6}">
      <dgm:prSet phldrT="[Text]" custT="1"/>
      <dgm:spPr/>
      <dgm:t>
        <a:bodyPr/>
        <a:lstStyle/>
        <a:p>
          <a:pPr algn="l"/>
          <a:r>
            <a:rPr lang="de-CH" sz="3200" u="none" strike="noStrike">
              <a:effectLst/>
            </a:rPr>
            <a:t>M6: Zweite Durchführung WS, GL, BP</a:t>
          </a:r>
          <a:endParaRPr lang="de-DE" sz="3200"/>
        </a:p>
      </dgm:t>
    </dgm:pt>
    <dgm:pt modelId="{5B4CC117-35CB-AB4C-BC45-644D7A999D13}" type="parTrans" cxnId="{791300D2-B09A-5244-82D6-9EF0D1F81656}">
      <dgm:prSet/>
      <dgm:spPr/>
      <dgm:t>
        <a:bodyPr/>
        <a:lstStyle/>
        <a:p>
          <a:pPr algn="l"/>
          <a:endParaRPr lang="de-DE" sz="4000"/>
        </a:p>
      </dgm:t>
    </dgm:pt>
    <dgm:pt modelId="{314AACD3-6DFE-3A4E-92A4-82E1340E201E}" type="sibTrans" cxnId="{791300D2-B09A-5244-82D6-9EF0D1F81656}">
      <dgm:prSet/>
      <dgm:spPr/>
      <dgm:t>
        <a:bodyPr/>
        <a:lstStyle/>
        <a:p>
          <a:pPr algn="l"/>
          <a:endParaRPr lang="de-DE" sz="4000"/>
        </a:p>
      </dgm:t>
    </dgm:pt>
    <dgm:pt modelId="{9249FEED-3518-4D46-826C-901ADF784F0A}">
      <dgm:prSet phldrT="[Text]" custT="1"/>
      <dgm:spPr/>
      <dgm:t>
        <a:bodyPr/>
        <a:lstStyle/>
        <a:p>
          <a:pPr algn="l"/>
          <a:r>
            <a:rPr lang="de-CH" sz="3200" u="none" strike="noStrike">
              <a:effectLst/>
            </a:rPr>
            <a:t>M7: Alle Checklisten + Mat. überarbeitet</a:t>
          </a:r>
          <a:endParaRPr lang="de-DE" sz="3200"/>
        </a:p>
      </dgm:t>
    </dgm:pt>
    <dgm:pt modelId="{143ECB91-F8BF-1646-806F-4C08FE0E6EDD}" type="parTrans" cxnId="{9CFC995E-8A6C-6A49-BE1E-C16B114E964B}">
      <dgm:prSet/>
      <dgm:spPr/>
      <dgm:t>
        <a:bodyPr/>
        <a:lstStyle/>
        <a:p>
          <a:pPr algn="l"/>
          <a:endParaRPr lang="de-DE" sz="4000"/>
        </a:p>
      </dgm:t>
    </dgm:pt>
    <dgm:pt modelId="{9E66495C-BF48-F14E-BEB0-A30639A4D7B6}" type="sibTrans" cxnId="{9CFC995E-8A6C-6A49-BE1E-C16B114E964B}">
      <dgm:prSet/>
      <dgm:spPr/>
      <dgm:t>
        <a:bodyPr/>
        <a:lstStyle/>
        <a:p>
          <a:pPr algn="l"/>
          <a:endParaRPr lang="de-DE" sz="4000"/>
        </a:p>
      </dgm:t>
    </dgm:pt>
    <dgm:pt modelId="{19B08ED9-C2DA-AC42-9E66-CD2C8F7B7D2A}" type="pres">
      <dgm:prSet presAssocID="{67D832DC-76C0-3D4A-86C8-375B02E87422}" presName="Name0" presStyleCnt="0">
        <dgm:presLayoutVars>
          <dgm:dir/>
          <dgm:animLvl val="lvl"/>
          <dgm:resizeHandles val="exact"/>
        </dgm:presLayoutVars>
      </dgm:prSet>
      <dgm:spPr/>
    </dgm:pt>
    <dgm:pt modelId="{A0F7A598-3F46-1D43-A9F4-BE8DD127B1EC}" type="pres">
      <dgm:prSet presAssocID="{9249FEED-3518-4D46-826C-901ADF784F0A}" presName="boxAndChildren" presStyleCnt="0"/>
      <dgm:spPr/>
    </dgm:pt>
    <dgm:pt modelId="{EB96967F-DBAE-944D-ABC0-D44F79D856C9}" type="pres">
      <dgm:prSet presAssocID="{9249FEED-3518-4D46-826C-901ADF784F0A}" presName="parentTextBox" presStyleLbl="node1" presStyleIdx="0" presStyleCnt="7"/>
      <dgm:spPr/>
    </dgm:pt>
    <dgm:pt modelId="{22B96913-75D6-594C-9BA3-CF65BDBEF44E}" type="pres">
      <dgm:prSet presAssocID="{314AACD3-6DFE-3A4E-92A4-82E1340E201E}" presName="sp" presStyleCnt="0"/>
      <dgm:spPr/>
    </dgm:pt>
    <dgm:pt modelId="{9C1A5D14-8FB6-594C-BBAD-D972EE8680E2}" type="pres">
      <dgm:prSet presAssocID="{86DF8233-191C-1F41-A298-644FCA807BE6}" presName="arrowAndChildren" presStyleCnt="0"/>
      <dgm:spPr/>
    </dgm:pt>
    <dgm:pt modelId="{0C7FE08E-6EE6-4545-8FE8-3EB660F09AC4}" type="pres">
      <dgm:prSet presAssocID="{86DF8233-191C-1F41-A298-644FCA807BE6}" presName="parentTextArrow" presStyleLbl="node1" presStyleIdx="1" presStyleCnt="7"/>
      <dgm:spPr/>
    </dgm:pt>
    <dgm:pt modelId="{3004236F-F7C6-7546-8273-BB9E57F39887}" type="pres">
      <dgm:prSet presAssocID="{9C8BF58C-28D9-014F-A256-57DD90C921E1}" presName="sp" presStyleCnt="0"/>
      <dgm:spPr/>
    </dgm:pt>
    <dgm:pt modelId="{CBC8F9F5-FB18-A346-9FA6-277B8DD8D40D}" type="pres">
      <dgm:prSet presAssocID="{CB061539-C6DE-2546-9027-494F1832CB6E}" presName="arrowAndChildren" presStyleCnt="0"/>
      <dgm:spPr/>
    </dgm:pt>
    <dgm:pt modelId="{A39CFF17-6E84-2D4C-88EE-AAE66FFD058C}" type="pres">
      <dgm:prSet presAssocID="{CB061539-C6DE-2546-9027-494F1832CB6E}" presName="parentTextArrow" presStyleLbl="node1" presStyleIdx="2" presStyleCnt="7"/>
      <dgm:spPr/>
    </dgm:pt>
    <dgm:pt modelId="{77739361-5E83-A54F-9B71-87555A450D0F}" type="pres">
      <dgm:prSet presAssocID="{45440ABF-4DD7-5F41-B1BE-B8D161234C51}" presName="sp" presStyleCnt="0"/>
      <dgm:spPr/>
    </dgm:pt>
    <dgm:pt modelId="{F8239801-0328-894D-9913-85D3ABECFF5E}" type="pres">
      <dgm:prSet presAssocID="{14501EAB-C1E0-FB42-81B6-746EC4EB2778}" presName="arrowAndChildren" presStyleCnt="0"/>
      <dgm:spPr/>
    </dgm:pt>
    <dgm:pt modelId="{871E467C-E020-5540-BDE9-4C29D4F323C5}" type="pres">
      <dgm:prSet presAssocID="{14501EAB-C1E0-FB42-81B6-746EC4EB2778}" presName="parentTextArrow" presStyleLbl="node1" presStyleIdx="3" presStyleCnt="7"/>
      <dgm:spPr/>
    </dgm:pt>
    <dgm:pt modelId="{494EDE9B-A92F-124A-8228-A06F2B4F51B3}" type="pres">
      <dgm:prSet presAssocID="{6F6723D9-062A-8142-BF55-38E8C9A1FD39}" presName="sp" presStyleCnt="0"/>
      <dgm:spPr/>
    </dgm:pt>
    <dgm:pt modelId="{47DF58CC-6FF8-6E4E-A167-174B7EBF9D23}" type="pres">
      <dgm:prSet presAssocID="{F8E1BF53-F6E1-384D-8A94-0149968D9988}" presName="arrowAndChildren" presStyleCnt="0"/>
      <dgm:spPr/>
    </dgm:pt>
    <dgm:pt modelId="{901CA9C5-316C-6C40-9A31-0B030AC46904}" type="pres">
      <dgm:prSet presAssocID="{F8E1BF53-F6E1-384D-8A94-0149968D9988}" presName="parentTextArrow" presStyleLbl="node1" presStyleIdx="4" presStyleCnt="7" custLinFactNeighborY="9176"/>
      <dgm:spPr/>
    </dgm:pt>
    <dgm:pt modelId="{EFD584A5-698B-6547-B723-CE5C46FB1259}" type="pres">
      <dgm:prSet presAssocID="{8B6F8D42-7C56-194C-BB56-3B0AC30A925B}" presName="sp" presStyleCnt="0"/>
      <dgm:spPr/>
    </dgm:pt>
    <dgm:pt modelId="{41D3D11A-1622-344F-9581-9C41829C4C53}" type="pres">
      <dgm:prSet presAssocID="{607EA1B8-91E7-5542-A09C-6D04FF95831D}" presName="arrowAndChildren" presStyleCnt="0"/>
      <dgm:spPr/>
    </dgm:pt>
    <dgm:pt modelId="{4B69443D-5831-E94D-9E14-B734080BC9D1}" type="pres">
      <dgm:prSet presAssocID="{607EA1B8-91E7-5542-A09C-6D04FF95831D}" presName="parentTextArrow" presStyleLbl="node1" presStyleIdx="5" presStyleCnt="7"/>
      <dgm:spPr/>
    </dgm:pt>
    <dgm:pt modelId="{14E36BC9-5F30-2845-9C87-95CAE4BBF3BF}" type="pres">
      <dgm:prSet presAssocID="{A8BBA784-ECB4-5247-B480-6B4C29A4942D}" presName="sp" presStyleCnt="0"/>
      <dgm:spPr/>
    </dgm:pt>
    <dgm:pt modelId="{E67FD84C-583D-1C40-BA5D-0BEB31E63CB3}" type="pres">
      <dgm:prSet presAssocID="{ACEE7A38-626A-DF48-863D-D4FEE576C4E9}" presName="arrowAndChildren" presStyleCnt="0"/>
      <dgm:spPr/>
    </dgm:pt>
    <dgm:pt modelId="{54BAA5AD-7671-5B4D-B365-4E8BCE88E60F}" type="pres">
      <dgm:prSet presAssocID="{ACEE7A38-626A-DF48-863D-D4FEE576C4E9}" presName="parentTextArrow" presStyleLbl="node1" presStyleIdx="6" presStyleCnt="7"/>
      <dgm:spPr/>
    </dgm:pt>
  </dgm:ptLst>
  <dgm:cxnLst>
    <dgm:cxn modelId="{047E5710-2DC0-4C45-AFB1-5CE9D1B24431}" srcId="{67D832DC-76C0-3D4A-86C8-375B02E87422}" destId="{CB061539-C6DE-2546-9027-494F1832CB6E}" srcOrd="4" destOrd="0" parTransId="{8D35C2B2-A791-5440-A6E6-F6A1AC95BACE}" sibTransId="{9C8BF58C-28D9-014F-A256-57DD90C921E1}"/>
    <dgm:cxn modelId="{58000D1C-61C8-C647-BC71-B91B2DDC3257}" srcId="{67D832DC-76C0-3D4A-86C8-375B02E87422}" destId="{ACEE7A38-626A-DF48-863D-D4FEE576C4E9}" srcOrd="0" destOrd="0" parTransId="{8628E5E5-1655-DC4F-9E08-F06E6EF52E66}" sibTransId="{A8BBA784-ECB4-5247-B480-6B4C29A4942D}"/>
    <dgm:cxn modelId="{9B38031F-0D02-4247-9EBF-A68DBC2D44EC}" type="presOf" srcId="{14501EAB-C1E0-FB42-81B6-746EC4EB2778}" destId="{871E467C-E020-5540-BDE9-4C29D4F323C5}" srcOrd="0" destOrd="0" presId="urn:microsoft.com/office/officeart/2005/8/layout/process4"/>
    <dgm:cxn modelId="{6E3E7C27-7479-1741-B659-39AEB55E591B}" type="presOf" srcId="{67D832DC-76C0-3D4A-86C8-375B02E87422}" destId="{19B08ED9-C2DA-AC42-9E66-CD2C8F7B7D2A}" srcOrd="0" destOrd="0" presId="urn:microsoft.com/office/officeart/2005/8/layout/process4"/>
    <dgm:cxn modelId="{9CFC995E-8A6C-6A49-BE1E-C16B114E964B}" srcId="{67D832DC-76C0-3D4A-86C8-375B02E87422}" destId="{9249FEED-3518-4D46-826C-901ADF784F0A}" srcOrd="6" destOrd="0" parTransId="{143ECB91-F8BF-1646-806F-4C08FE0E6EDD}" sibTransId="{9E66495C-BF48-F14E-BEB0-A30639A4D7B6}"/>
    <dgm:cxn modelId="{EA3D6F5F-C988-2C4F-A6A1-86CA28DA8D8E}" type="presOf" srcId="{CB061539-C6DE-2546-9027-494F1832CB6E}" destId="{A39CFF17-6E84-2D4C-88EE-AAE66FFD058C}" srcOrd="0" destOrd="0" presId="urn:microsoft.com/office/officeart/2005/8/layout/process4"/>
    <dgm:cxn modelId="{C86C4648-4C1A-A944-837F-DF6B544959BC}" type="presOf" srcId="{ACEE7A38-626A-DF48-863D-D4FEE576C4E9}" destId="{54BAA5AD-7671-5B4D-B365-4E8BCE88E60F}" srcOrd="0" destOrd="0" presId="urn:microsoft.com/office/officeart/2005/8/layout/process4"/>
    <dgm:cxn modelId="{5A30346A-A258-D646-8410-15AE5AC2FC3E}" type="presOf" srcId="{86DF8233-191C-1F41-A298-644FCA807BE6}" destId="{0C7FE08E-6EE6-4545-8FE8-3EB660F09AC4}" srcOrd="0" destOrd="0" presId="urn:microsoft.com/office/officeart/2005/8/layout/process4"/>
    <dgm:cxn modelId="{98BE1259-21F0-C44A-8E99-13E19D1C30AB}" srcId="{67D832DC-76C0-3D4A-86C8-375B02E87422}" destId="{14501EAB-C1E0-FB42-81B6-746EC4EB2778}" srcOrd="3" destOrd="0" parTransId="{793B51D9-E0C0-5E4E-9BDD-043336409462}" sibTransId="{45440ABF-4DD7-5F41-B1BE-B8D161234C51}"/>
    <dgm:cxn modelId="{99E97880-4CC0-F340-A65B-F8FEFECAD59F}" type="presOf" srcId="{607EA1B8-91E7-5542-A09C-6D04FF95831D}" destId="{4B69443D-5831-E94D-9E14-B734080BC9D1}" srcOrd="0" destOrd="0" presId="urn:microsoft.com/office/officeart/2005/8/layout/process4"/>
    <dgm:cxn modelId="{272EAF8E-4928-9E4D-B5F0-E35460770EBA}" srcId="{67D832DC-76C0-3D4A-86C8-375B02E87422}" destId="{607EA1B8-91E7-5542-A09C-6D04FF95831D}" srcOrd="1" destOrd="0" parTransId="{395ABC1E-F94F-1046-81E1-8BCB669A04F9}" sibTransId="{8B6F8D42-7C56-194C-BB56-3B0AC30A925B}"/>
    <dgm:cxn modelId="{F10A22BA-C4D7-2B4F-8922-24723637DFD4}" type="presOf" srcId="{F8E1BF53-F6E1-384D-8A94-0149968D9988}" destId="{901CA9C5-316C-6C40-9A31-0B030AC46904}" srcOrd="0" destOrd="0" presId="urn:microsoft.com/office/officeart/2005/8/layout/process4"/>
    <dgm:cxn modelId="{11CCD1BE-59C9-3648-B00A-2FD8442F5FE8}" type="presOf" srcId="{9249FEED-3518-4D46-826C-901ADF784F0A}" destId="{EB96967F-DBAE-944D-ABC0-D44F79D856C9}" srcOrd="0" destOrd="0" presId="urn:microsoft.com/office/officeart/2005/8/layout/process4"/>
    <dgm:cxn modelId="{791300D2-B09A-5244-82D6-9EF0D1F81656}" srcId="{67D832DC-76C0-3D4A-86C8-375B02E87422}" destId="{86DF8233-191C-1F41-A298-644FCA807BE6}" srcOrd="5" destOrd="0" parTransId="{5B4CC117-35CB-AB4C-BC45-644D7A999D13}" sibTransId="{314AACD3-6DFE-3A4E-92A4-82E1340E201E}"/>
    <dgm:cxn modelId="{98C8D7F2-74C2-CA4F-8642-6E6640A63BD9}" srcId="{67D832DC-76C0-3D4A-86C8-375B02E87422}" destId="{F8E1BF53-F6E1-384D-8A94-0149968D9988}" srcOrd="2" destOrd="0" parTransId="{BF848638-8E4D-C247-9098-6BC2CCEB59F4}" sibTransId="{6F6723D9-062A-8142-BF55-38E8C9A1FD39}"/>
    <dgm:cxn modelId="{40CC3EC3-FBCD-F146-BC58-B3A8FDB336AB}" type="presParOf" srcId="{19B08ED9-C2DA-AC42-9E66-CD2C8F7B7D2A}" destId="{A0F7A598-3F46-1D43-A9F4-BE8DD127B1EC}" srcOrd="0" destOrd="0" presId="urn:microsoft.com/office/officeart/2005/8/layout/process4"/>
    <dgm:cxn modelId="{35E3BBC7-EDE4-C344-8727-3D42B5266580}" type="presParOf" srcId="{A0F7A598-3F46-1D43-A9F4-BE8DD127B1EC}" destId="{EB96967F-DBAE-944D-ABC0-D44F79D856C9}" srcOrd="0" destOrd="0" presId="urn:microsoft.com/office/officeart/2005/8/layout/process4"/>
    <dgm:cxn modelId="{027B6A92-CB8F-084E-92A2-8020D1241A26}" type="presParOf" srcId="{19B08ED9-C2DA-AC42-9E66-CD2C8F7B7D2A}" destId="{22B96913-75D6-594C-9BA3-CF65BDBEF44E}" srcOrd="1" destOrd="0" presId="urn:microsoft.com/office/officeart/2005/8/layout/process4"/>
    <dgm:cxn modelId="{3408EADF-DF8D-0441-B574-D20C35AA007D}" type="presParOf" srcId="{19B08ED9-C2DA-AC42-9E66-CD2C8F7B7D2A}" destId="{9C1A5D14-8FB6-594C-BBAD-D972EE8680E2}" srcOrd="2" destOrd="0" presId="urn:microsoft.com/office/officeart/2005/8/layout/process4"/>
    <dgm:cxn modelId="{6392278D-30E8-7A49-8B03-57248EBF063A}" type="presParOf" srcId="{9C1A5D14-8FB6-594C-BBAD-D972EE8680E2}" destId="{0C7FE08E-6EE6-4545-8FE8-3EB660F09AC4}" srcOrd="0" destOrd="0" presId="urn:microsoft.com/office/officeart/2005/8/layout/process4"/>
    <dgm:cxn modelId="{AEF333D6-120E-AD44-A298-57E517294C5C}" type="presParOf" srcId="{19B08ED9-C2DA-AC42-9E66-CD2C8F7B7D2A}" destId="{3004236F-F7C6-7546-8273-BB9E57F39887}" srcOrd="3" destOrd="0" presId="urn:microsoft.com/office/officeart/2005/8/layout/process4"/>
    <dgm:cxn modelId="{D647F097-6F29-3548-8EE7-76F1C5CC6C75}" type="presParOf" srcId="{19B08ED9-C2DA-AC42-9E66-CD2C8F7B7D2A}" destId="{CBC8F9F5-FB18-A346-9FA6-277B8DD8D40D}" srcOrd="4" destOrd="0" presId="urn:microsoft.com/office/officeart/2005/8/layout/process4"/>
    <dgm:cxn modelId="{B5D8F496-58B3-5E4C-8A6A-69976CD198FF}" type="presParOf" srcId="{CBC8F9F5-FB18-A346-9FA6-277B8DD8D40D}" destId="{A39CFF17-6E84-2D4C-88EE-AAE66FFD058C}" srcOrd="0" destOrd="0" presId="urn:microsoft.com/office/officeart/2005/8/layout/process4"/>
    <dgm:cxn modelId="{DDD408EE-982E-484C-A54F-7687413978C6}" type="presParOf" srcId="{19B08ED9-C2DA-AC42-9E66-CD2C8F7B7D2A}" destId="{77739361-5E83-A54F-9B71-87555A450D0F}" srcOrd="5" destOrd="0" presId="urn:microsoft.com/office/officeart/2005/8/layout/process4"/>
    <dgm:cxn modelId="{A94339D3-E98F-3245-8116-0128E1041B2F}" type="presParOf" srcId="{19B08ED9-C2DA-AC42-9E66-CD2C8F7B7D2A}" destId="{F8239801-0328-894D-9913-85D3ABECFF5E}" srcOrd="6" destOrd="0" presId="urn:microsoft.com/office/officeart/2005/8/layout/process4"/>
    <dgm:cxn modelId="{CBC24819-ADE6-A84B-8C12-9F3AF31FED20}" type="presParOf" srcId="{F8239801-0328-894D-9913-85D3ABECFF5E}" destId="{871E467C-E020-5540-BDE9-4C29D4F323C5}" srcOrd="0" destOrd="0" presId="urn:microsoft.com/office/officeart/2005/8/layout/process4"/>
    <dgm:cxn modelId="{9355AFD4-38DC-774E-9973-D62992D4DF0C}" type="presParOf" srcId="{19B08ED9-C2DA-AC42-9E66-CD2C8F7B7D2A}" destId="{494EDE9B-A92F-124A-8228-A06F2B4F51B3}" srcOrd="7" destOrd="0" presId="urn:microsoft.com/office/officeart/2005/8/layout/process4"/>
    <dgm:cxn modelId="{721B18CF-1F75-494A-A989-61EB063FB834}" type="presParOf" srcId="{19B08ED9-C2DA-AC42-9E66-CD2C8F7B7D2A}" destId="{47DF58CC-6FF8-6E4E-A167-174B7EBF9D23}" srcOrd="8" destOrd="0" presId="urn:microsoft.com/office/officeart/2005/8/layout/process4"/>
    <dgm:cxn modelId="{629B83BE-43CD-904D-9E8E-E96A420F67BA}" type="presParOf" srcId="{47DF58CC-6FF8-6E4E-A167-174B7EBF9D23}" destId="{901CA9C5-316C-6C40-9A31-0B030AC46904}" srcOrd="0" destOrd="0" presId="urn:microsoft.com/office/officeart/2005/8/layout/process4"/>
    <dgm:cxn modelId="{B731905C-E189-5D46-8F65-95C012D3B787}" type="presParOf" srcId="{19B08ED9-C2DA-AC42-9E66-CD2C8F7B7D2A}" destId="{EFD584A5-698B-6547-B723-CE5C46FB1259}" srcOrd="9" destOrd="0" presId="urn:microsoft.com/office/officeart/2005/8/layout/process4"/>
    <dgm:cxn modelId="{5E0FAAF4-0F65-D749-9452-C2FDB0E8982D}" type="presParOf" srcId="{19B08ED9-C2DA-AC42-9E66-CD2C8F7B7D2A}" destId="{41D3D11A-1622-344F-9581-9C41829C4C53}" srcOrd="10" destOrd="0" presId="urn:microsoft.com/office/officeart/2005/8/layout/process4"/>
    <dgm:cxn modelId="{B2B7F401-27CC-EB4C-9374-B6760691E3F1}" type="presParOf" srcId="{41D3D11A-1622-344F-9581-9C41829C4C53}" destId="{4B69443D-5831-E94D-9E14-B734080BC9D1}" srcOrd="0" destOrd="0" presId="urn:microsoft.com/office/officeart/2005/8/layout/process4"/>
    <dgm:cxn modelId="{67824A94-70F1-3545-87FE-39E6A5B3146E}" type="presParOf" srcId="{19B08ED9-C2DA-AC42-9E66-CD2C8F7B7D2A}" destId="{14E36BC9-5F30-2845-9C87-95CAE4BBF3BF}" srcOrd="11" destOrd="0" presId="urn:microsoft.com/office/officeart/2005/8/layout/process4"/>
    <dgm:cxn modelId="{3B905285-4126-8149-A4FA-99C8774FD3EC}" type="presParOf" srcId="{19B08ED9-C2DA-AC42-9E66-CD2C8F7B7D2A}" destId="{E67FD84C-583D-1C40-BA5D-0BEB31E63CB3}" srcOrd="12" destOrd="0" presId="urn:microsoft.com/office/officeart/2005/8/layout/process4"/>
    <dgm:cxn modelId="{90D282F8-A2C1-7148-999F-4378E5649700}" type="presParOf" srcId="{E67FD84C-583D-1C40-BA5D-0BEB31E63CB3}" destId="{54BAA5AD-7671-5B4D-B365-4E8BCE88E6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6967F-DBAE-944D-ABC0-D44F79D856C9}">
      <dsp:nvSpPr>
        <dsp:cNvPr id="0" name=""/>
        <dsp:cNvSpPr/>
      </dsp:nvSpPr>
      <dsp:spPr>
        <a:xfrm>
          <a:off x="0" y="6073959"/>
          <a:ext cx="9673700" cy="6646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u="none" strike="noStrike" kern="1200">
              <a:effectLst/>
            </a:rPr>
            <a:t>M7: Alle Checklisten + Mat. überarbeitet</a:t>
          </a:r>
          <a:endParaRPr lang="de-DE" sz="3200" kern="1200"/>
        </a:p>
      </dsp:txBody>
      <dsp:txXfrm>
        <a:off x="0" y="6073959"/>
        <a:ext cx="9673700" cy="664670"/>
      </dsp:txXfrm>
    </dsp:sp>
    <dsp:sp modelId="{0C7FE08E-6EE6-4545-8FE8-3EB660F09AC4}">
      <dsp:nvSpPr>
        <dsp:cNvPr id="0" name=""/>
        <dsp:cNvSpPr/>
      </dsp:nvSpPr>
      <dsp:spPr>
        <a:xfrm rot="10800000">
          <a:off x="0" y="5061667"/>
          <a:ext cx="9673700" cy="1022262"/>
        </a:xfrm>
        <a:prstGeom prst="upArrowCallout">
          <a:avLst/>
        </a:prstGeom>
        <a:solidFill>
          <a:schemeClr val="accent4">
            <a:hueOff val="761554"/>
            <a:satOff val="-2857"/>
            <a:lumOff val="-4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u="none" strike="noStrike" kern="1200">
              <a:effectLst/>
            </a:rPr>
            <a:t>M6: Zweite Durchführung WS, GL, BP</a:t>
          </a:r>
          <a:endParaRPr lang="de-DE" sz="3200" kern="1200"/>
        </a:p>
      </dsp:txBody>
      <dsp:txXfrm rot="10800000">
        <a:off x="0" y="5061667"/>
        <a:ext cx="9673700" cy="664235"/>
      </dsp:txXfrm>
    </dsp:sp>
    <dsp:sp modelId="{A39CFF17-6E84-2D4C-88EE-AAE66FFD058C}">
      <dsp:nvSpPr>
        <dsp:cNvPr id="0" name=""/>
        <dsp:cNvSpPr/>
      </dsp:nvSpPr>
      <dsp:spPr>
        <a:xfrm rot="10800000">
          <a:off x="0" y="4049374"/>
          <a:ext cx="9673700" cy="1022262"/>
        </a:xfrm>
        <a:prstGeom prst="upArrowCallout">
          <a:avLst/>
        </a:prstGeom>
        <a:solidFill>
          <a:schemeClr val="accent4">
            <a:hueOff val="1523107"/>
            <a:satOff val="-5714"/>
            <a:lumOff val="-8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u="none" strike="noStrike" kern="1200">
              <a:effectLst/>
            </a:rPr>
            <a:t>M5: Umsetzungen aus allen Studiengängen</a:t>
          </a:r>
          <a:endParaRPr lang="de-DE" sz="3200" kern="1200"/>
        </a:p>
      </dsp:txBody>
      <dsp:txXfrm rot="10800000">
        <a:off x="0" y="4049374"/>
        <a:ext cx="9673700" cy="664235"/>
      </dsp:txXfrm>
    </dsp:sp>
    <dsp:sp modelId="{871E467C-E020-5540-BDE9-4C29D4F323C5}">
      <dsp:nvSpPr>
        <dsp:cNvPr id="0" name=""/>
        <dsp:cNvSpPr/>
      </dsp:nvSpPr>
      <dsp:spPr>
        <a:xfrm rot="10800000">
          <a:off x="0" y="3037081"/>
          <a:ext cx="9673700" cy="1022262"/>
        </a:xfrm>
        <a:prstGeom prst="upArrowCallout">
          <a:avLst/>
        </a:prstGeom>
        <a:solidFill>
          <a:schemeClr val="accent4">
            <a:hueOff val="2284661"/>
            <a:satOff val="-8572"/>
            <a:lumOff val="-1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u="none" strike="noStrike" kern="1200">
              <a:effectLst/>
            </a:rPr>
            <a:t>M4: Guidelines, Best Practice</a:t>
          </a:r>
          <a:endParaRPr lang="de-DE" sz="3200" kern="1200"/>
        </a:p>
      </dsp:txBody>
      <dsp:txXfrm rot="10800000">
        <a:off x="0" y="3037081"/>
        <a:ext cx="9673700" cy="664235"/>
      </dsp:txXfrm>
    </dsp:sp>
    <dsp:sp modelId="{901CA9C5-316C-6C40-9A31-0B030AC46904}">
      <dsp:nvSpPr>
        <dsp:cNvPr id="0" name=""/>
        <dsp:cNvSpPr/>
      </dsp:nvSpPr>
      <dsp:spPr>
        <a:xfrm rot="10800000">
          <a:off x="0" y="2118592"/>
          <a:ext cx="9673700" cy="1022262"/>
        </a:xfrm>
        <a:prstGeom prst="upArrowCallout">
          <a:avLst/>
        </a:prstGeom>
        <a:solidFill>
          <a:schemeClr val="accent4">
            <a:hueOff val="3046215"/>
            <a:satOff val="-11429"/>
            <a:lumOff val="-1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u="none" strike="noStrike" kern="1200">
              <a:effectLst/>
            </a:rPr>
            <a:t>M3: Weiterbildungsworkshops</a:t>
          </a:r>
          <a:endParaRPr lang="de-DE" sz="3200" kern="1200"/>
        </a:p>
      </dsp:txBody>
      <dsp:txXfrm rot="10800000">
        <a:off x="0" y="2118592"/>
        <a:ext cx="9673700" cy="664235"/>
      </dsp:txXfrm>
    </dsp:sp>
    <dsp:sp modelId="{4B69443D-5831-E94D-9E14-B734080BC9D1}">
      <dsp:nvSpPr>
        <dsp:cNvPr id="0" name=""/>
        <dsp:cNvSpPr/>
      </dsp:nvSpPr>
      <dsp:spPr>
        <a:xfrm rot="10800000">
          <a:off x="0" y="1012496"/>
          <a:ext cx="9673700" cy="1022262"/>
        </a:xfrm>
        <a:prstGeom prst="upArrowCallout">
          <a:avLst/>
        </a:prstGeom>
        <a:solidFill>
          <a:schemeClr val="accent4">
            <a:hueOff val="3807768"/>
            <a:satOff val="-14286"/>
            <a:lumOff val="-220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u="none" strike="noStrike" kern="1200">
              <a:effectLst/>
            </a:rPr>
            <a:t>M2: Elektronische Prüfungen Erstprüfende</a:t>
          </a:r>
          <a:endParaRPr lang="de-DE" sz="3200" kern="1200"/>
        </a:p>
      </dsp:txBody>
      <dsp:txXfrm rot="10800000">
        <a:off x="0" y="1012496"/>
        <a:ext cx="9673700" cy="664235"/>
      </dsp:txXfrm>
    </dsp:sp>
    <dsp:sp modelId="{54BAA5AD-7671-5B4D-B365-4E8BCE88E60F}">
      <dsp:nvSpPr>
        <dsp:cNvPr id="0" name=""/>
        <dsp:cNvSpPr/>
      </dsp:nvSpPr>
      <dsp:spPr>
        <a:xfrm rot="10800000">
          <a:off x="0" y="204"/>
          <a:ext cx="9673700" cy="1022262"/>
        </a:xfrm>
        <a:prstGeom prst="upArrowCallout">
          <a:avLst/>
        </a:prstGeom>
        <a:solidFill>
          <a:schemeClr val="accent4">
            <a:hueOff val="4569322"/>
            <a:satOff val="-17143"/>
            <a:lumOff val="-2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u="none" strike="noStrike" kern="1200">
              <a:effectLst/>
            </a:rPr>
            <a:t>M1: E-Assessment-Konzept: </a:t>
          </a:r>
          <a:r>
            <a:rPr lang="de-DE" sz="3200" kern="1200"/>
            <a:t>Status Quo</a:t>
          </a:r>
        </a:p>
      </dsp:txBody>
      <dsp:txXfrm rot="10800000">
        <a:off x="0" y="204"/>
        <a:ext cx="9673700" cy="664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A3ADE-E9B0-2647-A9C5-D252649EC01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4AF35-ABDF-4A4B-B79D-1607D8A0EE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4AF35-ABDF-4A4B-B79D-1607D8A0EE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 descr="BFH_Logo_C_de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7576463"/>
            <a:ext cx="2928938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692001" y="28468725"/>
            <a:ext cx="9481498" cy="842246"/>
          </a:xfrm>
          <a:prstGeom prst="rect">
            <a:avLst/>
          </a:prstGeom>
        </p:spPr>
        <p:txBody>
          <a:bodyPr lIns="0" tIns="0" rIns="295214" bIns="0" anchor="b" anchorCtr="0"/>
          <a:lstStyle>
            <a:lvl1pPr algn="l">
              <a:lnSpc>
                <a:spcPct val="110000"/>
              </a:lnSpc>
              <a:defRPr sz="1600" baseline="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0692001" y="27531703"/>
            <a:ext cx="9481498" cy="792494"/>
          </a:xfrm>
          <a:prstGeom prst="rect">
            <a:avLst/>
          </a:prstGeom>
        </p:spPr>
        <p:txBody>
          <a:bodyPr vert="horz" lIns="0" tIns="0" rIns="0" bIns="0"/>
          <a:lstStyle>
            <a:lvl1pPr marL="266700" indent="-266700">
              <a:spcBef>
                <a:spcPts val="0"/>
              </a:spcBef>
              <a:buClr>
                <a:srgbClr val="FAA500"/>
              </a:buClr>
              <a:buSzPct val="80000"/>
              <a:buFont typeface="Lucida Grande"/>
              <a:buChar char="▶"/>
              <a:tabLst/>
              <a:defRPr sz="1800" baseline="0">
                <a:solidFill>
                  <a:srgbClr val="697D91"/>
                </a:solidFill>
                <a:latin typeface="Lucida Sans"/>
              </a:defRPr>
            </a:lvl1pPr>
            <a:lvl2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2pPr>
            <a:lvl3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3pPr>
            <a:lvl4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4pPr>
            <a:lvl5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7"/>
          <p:cNvSpPr>
            <a:spLocks noGrp="1"/>
          </p:cNvSpPr>
          <p:nvPr>
            <p:ph sz="quarter" idx="14"/>
          </p:nvPr>
        </p:nvSpPr>
        <p:spPr>
          <a:xfrm>
            <a:off x="0" y="-1"/>
            <a:ext cx="21388388" cy="26493537"/>
          </a:xfrm>
          <a:prstGeom prst="rect">
            <a:avLst/>
          </a:prstGeom>
        </p:spPr>
        <p:txBody>
          <a:bodyPr/>
          <a:lstStyle>
            <a:lvl1pPr marL="1563688" indent="-1563688">
              <a:buClr>
                <a:srgbClr val="FAA500"/>
              </a:buClr>
              <a:buFont typeface="MS PGothic" pitchFamily="34" charset="-128"/>
              <a:buChar char="▶"/>
              <a:defRPr baseline="0"/>
            </a:lvl1pPr>
            <a:lvl2pPr marL="3390900" indent="-1303338">
              <a:buClr>
                <a:srgbClr val="FAA500"/>
              </a:buClr>
              <a:buFont typeface="MS PGothic" pitchFamily="34" charset="-128"/>
              <a:buChar char="▶"/>
              <a:defRPr/>
            </a:lvl2pPr>
            <a:lvl3pPr marL="5218113" indent="-1041400">
              <a:buClr>
                <a:srgbClr val="FAA500"/>
              </a:buClr>
              <a:buFont typeface="MS PGothic" pitchFamily="34" charset="-128"/>
              <a:buChar char="▶"/>
              <a:defRPr/>
            </a:lvl3pPr>
            <a:lvl4pPr marL="7307263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4pPr>
            <a:lvl5pPr marL="9394825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52813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F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fr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7576463"/>
            <a:ext cx="3438525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692001" y="28468725"/>
            <a:ext cx="9481498" cy="842246"/>
          </a:xfrm>
          <a:prstGeom prst="rect">
            <a:avLst/>
          </a:prstGeom>
        </p:spPr>
        <p:txBody>
          <a:bodyPr lIns="0" tIns="0" rIns="295214" bIns="0" anchor="b" anchorCtr="0"/>
          <a:lstStyle>
            <a:lvl1pPr algn="l">
              <a:lnSpc>
                <a:spcPct val="110000"/>
              </a:lnSpc>
              <a:defRPr sz="1600" baseline="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0692001" y="27531703"/>
            <a:ext cx="9481498" cy="792494"/>
          </a:xfrm>
          <a:prstGeom prst="rect">
            <a:avLst/>
          </a:prstGeom>
        </p:spPr>
        <p:txBody>
          <a:bodyPr vert="horz" lIns="0" tIns="0" rIns="0" bIns="0"/>
          <a:lstStyle>
            <a:lvl1pPr marL="266700" indent="-266700">
              <a:spcBef>
                <a:spcPts val="0"/>
              </a:spcBef>
              <a:buClr>
                <a:srgbClr val="FAA500"/>
              </a:buClr>
              <a:buSzPct val="80000"/>
              <a:buFont typeface="Lucida Grande"/>
              <a:buChar char="▶"/>
              <a:tabLst/>
              <a:defRPr sz="1800" baseline="0">
                <a:solidFill>
                  <a:srgbClr val="697D91"/>
                </a:solidFill>
                <a:latin typeface="Lucida Sans"/>
              </a:defRPr>
            </a:lvl1pPr>
            <a:lvl2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2pPr>
            <a:lvl3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3pPr>
            <a:lvl4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4pPr>
            <a:lvl5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7"/>
          <p:cNvSpPr>
            <a:spLocks noGrp="1"/>
          </p:cNvSpPr>
          <p:nvPr>
            <p:ph sz="quarter" idx="14"/>
          </p:nvPr>
        </p:nvSpPr>
        <p:spPr>
          <a:xfrm>
            <a:off x="0" y="-1"/>
            <a:ext cx="21388388" cy="26493537"/>
          </a:xfrm>
          <a:prstGeom prst="rect">
            <a:avLst/>
          </a:prstGeom>
        </p:spPr>
        <p:txBody>
          <a:bodyPr/>
          <a:lstStyle>
            <a:lvl1pPr marL="1563688" indent="-1563688">
              <a:buClr>
                <a:srgbClr val="FAA500"/>
              </a:buClr>
              <a:buFont typeface="MS PGothic" pitchFamily="34" charset="-128"/>
              <a:buChar char="▶"/>
              <a:defRPr baseline="0"/>
            </a:lvl1pPr>
            <a:lvl2pPr marL="3390900" indent="-1303338">
              <a:buClr>
                <a:srgbClr val="FAA500"/>
              </a:buClr>
              <a:buFont typeface="MS PGothic" pitchFamily="34" charset="-128"/>
              <a:buChar char="▶"/>
              <a:defRPr/>
            </a:lvl2pPr>
            <a:lvl3pPr marL="5218113" indent="-1041400">
              <a:buClr>
                <a:srgbClr val="FAA500"/>
              </a:buClr>
              <a:buFont typeface="MS PGothic" pitchFamily="34" charset="-128"/>
              <a:buChar char="▶"/>
              <a:defRPr/>
            </a:lvl3pPr>
            <a:lvl4pPr marL="7307263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4pPr>
            <a:lvl5pPr marL="9394825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31428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7576463"/>
            <a:ext cx="3348038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692001" y="28456965"/>
            <a:ext cx="9481498" cy="854005"/>
          </a:xfrm>
          <a:prstGeom prst="rect">
            <a:avLst/>
          </a:prstGeom>
        </p:spPr>
        <p:txBody>
          <a:bodyPr lIns="0" tIns="0" rIns="295214" bIns="0" anchor="b" anchorCtr="0"/>
          <a:lstStyle>
            <a:lvl1pPr algn="l">
              <a:lnSpc>
                <a:spcPct val="110000"/>
              </a:lnSpc>
              <a:defRPr sz="1600" baseline="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0692001" y="27531703"/>
            <a:ext cx="9481498" cy="792494"/>
          </a:xfrm>
          <a:prstGeom prst="rect">
            <a:avLst/>
          </a:prstGeom>
        </p:spPr>
        <p:txBody>
          <a:bodyPr vert="horz" lIns="0" tIns="0" rIns="0" bIns="0"/>
          <a:lstStyle>
            <a:lvl1pPr marL="266700" indent="-266700">
              <a:spcBef>
                <a:spcPts val="0"/>
              </a:spcBef>
              <a:buClr>
                <a:srgbClr val="FAA500"/>
              </a:buClr>
              <a:buSzPct val="80000"/>
              <a:buFont typeface="Lucida Grande"/>
              <a:buChar char="▶"/>
              <a:tabLst/>
              <a:defRPr sz="1800" baseline="0">
                <a:solidFill>
                  <a:srgbClr val="697D91"/>
                </a:solidFill>
                <a:latin typeface="Lucida Sans"/>
              </a:defRPr>
            </a:lvl1pPr>
            <a:lvl2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2pPr>
            <a:lvl3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3pPr>
            <a:lvl4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4pPr>
            <a:lvl5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7"/>
          <p:cNvSpPr>
            <a:spLocks noGrp="1"/>
          </p:cNvSpPr>
          <p:nvPr>
            <p:ph sz="quarter" idx="14"/>
          </p:nvPr>
        </p:nvSpPr>
        <p:spPr>
          <a:xfrm>
            <a:off x="0" y="-1"/>
            <a:ext cx="21388388" cy="26493537"/>
          </a:xfrm>
          <a:prstGeom prst="rect">
            <a:avLst/>
          </a:prstGeom>
        </p:spPr>
        <p:txBody>
          <a:bodyPr/>
          <a:lstStyle>
            <a:lvl1pPr marL="1563688" indent="-1563688">
              <a:buClr>
                <a:srgbClr val="FAA500"/>
              </a:buClr>
              <a:buFont typeface="MS PGothic" pitchFamily="34" charset="-128"/>
              <a:buChar char="▶"/>
              <a:defRPr baseline="0"/>
            </a:lvl1pPr>
            <a:lvl2pPr marL="3390900" indent="-1303338">
              <a:buClr>
                <a:srgbClr val="FAA500"/>
              </a:buClr>
              <a:buFont typeface="MS PGothic" pitchFamily="34" charset="-128"/>
              <a:buChar char="▶"/>
              <a:defRPr/>
            </a:lvl2pPr>
            <a:lvl3pPr marL="5218113" indent="-1041400">
              <a:buClr>
                <a:srgbClr val="FAA500"/>
              </a:buClr>
              <a:buFont typeface="MS PGothic" pitchFamily="34" charset="-128"/>
              <a:buChar char="▶"/>
              <a:defRPr/>
            </a:lvl3pPr>
            <a:lvl4pPr marL="7307263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4pPr>
            <a:lvl5pPr marL="9394825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361378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7576463"/>
            <a:ext cx="5068888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692001" y="28456965"/>
            <a:ext cx="9481498" cy="854005"/>
          </a:xfrm>
          <a:prstGeom prst="rect">
            <a:avLst/>
          </a:prstGeom>
        </p:spPr>
        <p:txBody>
          <a:bodyPr lIns="0" tIns="0" rIns="295214" bIns="0" anchor="b" anchorCtr="0"/>
          <a:lstStyle>
            <a:lvl1pPr algn="l">
              <a:lnSpc>
                <a:spcPct val="110000"/>
              </a:lnSpc>
              <a:defRPr sz="1600" baseline="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0692001" y="27531703"/>
            <a:ext cx="9481498" cy="792494"/>
          </a:xfrm>
          <a:prstGeom prst="rect">
            <a:avLst/>
          </a:prstGeom>
        </p:spPr>
        <p:txBody>
          <a:bodyPr vert="horz" lIns="0" tIns="0" rIns="0" bIns="0"/>
          <a:lstStyle>
            <a:lvl1pPr marL="266700" indent="-266700">
              <a:spcBef>
                <a:spcPts val="0"/>
              </a:spcBef>
              <a:buClr>
                <a:srgbClr val="FAA500"/>
              </a:buClr>
              <a:buSzPct val="80000"/>
              <a:buFont typeface="Lucida Grande"/>
              <a:buChar char="▶"/>
              <a:tabLst/>
              <a:defRPr sz="1800" baseline="0">
                <a:solidFill>
                  <a:srgbClr val="697D91"/>
                </a:solidFill>
                <a:latin typeface="Lucida Sans"/>
              </a:defRPr>
            </a:lvl1pPr>
            <a:lvl2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2pPr>
            <a:lvl3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3pPr>
            <a:lvl4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4pPr>
            <a:lvl5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7"/>
          <p:cNvSpPr>
            <a:spLocks noGrp="1"/>
          </p:cNvSpPr>
          <p:nvPr>
            <p:ph sz="quarter" idx="14"/>
          </p:nvPr>
        </p:nvSpPr>
        <p:spPr>
          <a:xfrm>
            <a:off x="0" y="-1"/>
            <a:ext cx="21388388" cy="26493537"/>
          </a:xfrm>
          <a:prstGeom prst="rect">
            <a:avLst/>
          </a:prstGeom>
        </p:spPr>
        <p:txBody>
          <a:bodyPr/>
          <a:lstStyle>
            <a:lvl1pPr marL="1563688" indent="-1563688">
              <a:buClr>
                <a:srgbClr val="FAA500"/>
              </a:buClr>
              <a:buFont typeface="MS PGothic" pitchFamily="34" charset="-128"/>
              <a:buChar char="▶"/>
              <a:defRPr baseline="0"/>
            </a:lvl1pPr>
            <a:lvl2pPr marL="3390900" indent="-1303338">
              <a:buClr>
                <a:srgbClr val="FAA500"/>
              </a:buClr>
              <a:buFont typeface="MS PGothic" pitchFamily="34" charset="-128"/>
              <a:buChar char="▶"/>
              <a:defRPr/>
            </a:lvl2pPr>
            <a:lvl3pPr marL="5218113" indent="-1041400">
              <a:buClr>
                <a:srgbClr val="FAA500"/>
              </a:buClr>
              <a:buFont typeface="MS PGothic" pitchFamily="34" charset="-128"/>
              <a:buChar char="▶"/>
              <a:defRPr/>
            </a:lvl3pPr>
            <a:lvl4pPr marL="7307263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4pPr>
            <a:lvl5pPr marL="9394825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18904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21388388" cy="302752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29843413"/>
            <a:ext cx="21383625" cy="144462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26639838"/>
            <a:ext cx="21383625" cy="144462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platzhalter 2"/>
          <p:cNvSpPr>
            <a:spLocks noGrp="1"/>
          </p:cNvSpPr>
          <p:nvPr>
            <p:ph type="body" sz="quarter" idx="13"/>
          </p:nvPr>
        </p:nvSpPr>
        <p:spPr bwMode="auto">
          <a:xfrm>
            <a:off x="10692001" y="27074505"/>
            <a:ext cx="9481498" cy="79249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altLang="de-DE" sz="3600" b="1">
                <a:ea typeface="Lucida Sans" charset="0"/>
                <a:cs typeface="Lucida Sans" charset="0"/>
              </a:rPr>
              <a:t>BFH Arbeitsgruppe E-Assessment</a:t>
            </a:r>
            <a:br>
              <a:rPr lang="de-DE" altLang="de-DE" sz="3600" b="1">
                <a:latin typeface="Lucida Sans" charset="0"/>
                <a:ea typeface="Lucida Sans" charset="0"/>
                <a:cs typeface="Lucida Sans" charset="0"/>
              </a:rPr>
            </a:br>
            <a:br>
              <a:rPr lang="de-DE" altLang="de-DE" sz="3200">
                <a:latin typeface="Lucida Sans" charset="0"/>
                <a:ea typeface="Lucida Sans" charset="0"/>
                <a:cs typeface="Lucida Sans" charset="0"/>
              </a:rPr>
            </a:br>
            <a:r>
              <a:rPr lang="de-DE" altLang="de-DE" sz="3200">
                <a:ea typeface="Lucida Sans" charset="0"/>
                <a:cs typeface="Lucida Sans" charset="0"/>
              </a:rPr>
              <a:t>luca.boesch@bfh.ch, michael.roethlin@bfh.ch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Höheweg 80 | 2501 Biel/Bienne | bfh.ch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sz="6000"/>
          </a:p>
          <a:p>
            <a:endParaRPr lang="de-CH" sz="6000"/>
          </a:p>
          <a:p>
            <a:endParaRPr lang="de-CH" sz="6000"/>
          </a:p>
          <a:p>
            <a:endParaRPr lang="de-CH" sz="6000"/>
          </a:p>
          <a:p>
            <a:endParaRPr lang="de-CH" sz="6000"/>
          </a:p>
        </p:txBody>
      </p:sp>
      <p:sp>
        <p:nvSpPr>
          <p:cNvPr id="5" name="Rechteck 4"/>
          <p:cNvSpPr/>
          <p:nvPr/>
        </p:nvSpPr>
        <p:spPr>
          <a:xfrm>
            <a:off x="-45718" y="715617"/>
            <a:ext cx="21434105" cy="2782958"/>
          </a:xfrm>
          <a:prstGeom prst="rect">
            <a:avLst/>
          </a:prstGeom>
          <a:solidFill>
            <a:srgbClr val="FA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0"/>
            <a:r>
              <a:rPr lang="de-CH" sz="6000" b="1">
                <a:solidFill>
                  <a:schemeClr val="bg1"/>
                </a:solidFill>
                <a:latin typeface="Lucida Sans Demibold Roman" charset="0"/>
              </a:rPr>
              <a:t>P-8 «Stärkung von Digital Skills in der Lehre» </a:t>
            </a:r>
            <a:br>
              <a:rPr lang="de-CH" sz="6000" b="1">
                <a:solidFill>
                  <a:schemeClr val="bg1"/>
                </a:solidFill>
                <a:latin typeface="Lucida Sans Demibold Roman" charset="0"/>
              </a:rPr>
            </a:br>
            <a:r>
              <a:rPr lang="de-CH" sz="6000" b="1">
                <a:solidFill>
                  <a:schemeClr val="bg1"/>
                </a:solidFill>
                <a:latin typeface="Lucida Sans Demibold Roman" charset="0"/>
              </a:rPr>
              <a:t>Systematische Einführung von E-Assessment an der BFH</a:t>
            </a: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543050" y="3709030"/>
            <a:ext cx="8458200" cy="244220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e-CH" sz="600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Anforderungen</a:t>
            </a:r>
          </a:p>
          <a:p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E-Assessment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 in unserem Verständnis ...</a:t>
            </a:r>
            <a:br>
              <a:rPr lang="de-CH" sz="3200">
                <a:latin typeface="Lucida Sans" charset="0"/>
                <a:ea typeface="Lucida Sans" charset="0"/>
                <a:cs typeface="Lucida Sans" charset="0"/>
              </a:rPr>
            </a:br>
            <a:endParaRPr lang="de-CH" sz="16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heisst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einschätzen 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mit Informations- und Kommunikationstechnologien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kann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sowohl formativ 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(lernprozess-unterstützend) als auch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summativ 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(notengebend) sein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beschreibt den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gesamten Prozess 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von der Aufgabenerstellung, über die Korrektur und Prüfungseinsicht bis zur Archivierung oder Löschung.</a:t>
            </a: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>
              <a:latin typeface="Lucida Sans" charset="0"/>
              <a:ea typeface="Lucida Sans" charset="0"/>
              <a:cs typeface="Lucida Sans" charset="0"/>
            </a:endParaRPr>
          </a:p>
          <a:p>
            <a:pPr>
              <a:spcAft>
                <a:spcPts val="600"/>
              </a:spcAft>
            </a:pPr>
            <a:r>
              <a:rPr lang="de-CH" sz="600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Vorteile von EA</a:t>
            </a:r>
          </a:p>
          <a:p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E-Assessment bietet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zahlreiche Vorteile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 gegenüber </a:t>
            </a:r>
            <a:r>
              <a:rPr lang="de-CH" sz="3200">
                <a:latin typeface="Lucida Sans" panose="020B0602030504020204" pitchFamily="34" charset="77"/>
              </a:rPr>
              <a:t>«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Paper and Pencil</a:t>
            </a:r>
            <a:r>
              <a:rPr lang="de-CH" sz="3200">
                <a:latin typeface="Lucida Sans" panose="020B0602030504020204" pitchFamily="34" charset="77"/>
              </a:rPr>
              <a:t>»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-Formaten</a:t>
            </a:r>
          </a:p>
          <a:p>
            <a:endParaRPr lang="de-CH" sz="16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Integration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multimedialer Inhalte 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führt zu neuartigen Aufgabenformaten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Realität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snahe Prüfungsformen (keine Handschrift, Werkzeuge aus der Praxis)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Fairness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 bei der Bewertung (Leserlich-</a:t>
            </a:r>
            <a:r>
              <a:rPr lang="de-CH" sz="3200" err="1">
                <a:latin typeface="Lucida Sans" charset="0"/>
                <a:ea typeface="Lucida Sans" charset="0"/>
                <a:cs typeface="Lucida Sans" charset="0"/>
              </a:rPr>
              <a:t>keit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, einheitliche/objektive Bewertung)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Feedback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 kann generiert, eine Prüfung automatisiert korrigiert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Eintrittskompetenzen/Lernstand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 sind mit denselben Werkzeugen erfassbar! </a:t>
            </a:r>
            <a:br>
              <a:rPr lang="de-CH" sz="3200">
                <a:latin typeface="Lucida Sans" charset="0"/>
                <a:ea typeface="Lucida Sans" charset="0"/>
                <a:cs typeface="Lucida Sans" charset="0"/>
              </a:rPr>
            </a:br>
            <a:endParaRPr lang="de-CH" sz="3200">
              <a:latin typeface="Lucida Sans" charset="0"/>
              <a:ea typeface="Lucida Sans" charset="0"/>
              <a:cs typeface="Lucida Sans" charset="0"/>
            </a:endParaRPr>
          </a:p>
          <a:p>
            <a:pPr>
              <a:spcAft>
                <a:spcPts val="600"/>
              </a:spcAft>
            </a:pPr>
            <a:r>
              <a:rPr lang="de-CH" sz="600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</a:rPr>
              <a:t>Ziele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Generell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MEHR E-Assessment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,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WEG 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vom (oder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WENIGER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)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Papier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mehr elektronische Prüfungen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mehr formative Assessments</a:t>
            </a:r>
            <a:endParaRPr lang="de-CH" sz="32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Dies wird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ermöglicht durch</a:t>
            </a:r>
          </a:p>
          <a:p>
            <a:pPr marL="1931988" lvl="1" indent="-457200">
              <a:buFont typeface="Arial" panose="020B0604020202020204" pitchFamily="34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Verbreiterung der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Wissensbasis</a:t>
            </a:r>
          </a:p>
          <a:p>
            <a:pPr marL="1931988" lvl="1" indent="-457200">
              <a:buFont typeface="Arial" panose="020B0604020202020204" pitchFamily="34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Identifikation und Beseitigung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betrieblicher, technischer und regulatorischer Hindernisse.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32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320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857968" y="15896493"/>
            <a:ext cx="9673700" cy="10305968"/>
          </a:xfrm>
          <a:prstGeom prst="roundRect">
            <a:avLst>
              <a:gd name="adj" fmla="val 3404"/>
            </a:avLst>
          </a:prstGeom>
          <a:solidFill>
            <a:srgbClr val="8CAF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de-CH" sz="600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Bisherige Erkenntnisse</a:t>
            </a:r>
            <a:br>
              <a:rPr lang="de-CH" sz="600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</a:br>
            <a:endParaRPr lang="de-CH" sz="320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Grosse Aufgeschlossenheit gegenüber EA: «Die Prüfung der Zukunft ist elektronisch»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Knowhow und Materialien zu E-Assessment diffundieren sehr unterschiedlich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Es bestehen grosse strukturelle Unterschiede in den Studiengängen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Auch in stark strukturierten Studiengängen ist «100% papierlos» oft schwierig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Breite der Assessmentformen + Werkzeuge</a:t>
            </a:r>
          </a:p>
          <a:p>
            <a:pPr marL="712788" lvl="1" indent="-328613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«Was gibt es aus dem Baukasten?»</a:t>
            </a:r>
          </a:p>
          <a:p>
            <a:pPr marL="712788" lvl="1" indent="-328613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«Was eignet sich für welche Situation?»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Konsequenzen</a:t>
            </a:r>
          </a:p>
          <a:p>
            <a:pPr marL="669925" lvl="1" indent="-328613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Fokus auf bestimmte Assessmentformen</a:t>
            </a:r>
          </a:p>
          <a:p>
            <a:pPr marL="669925" lvl="1" indent="-328613">
              <a:buFont typeface="Arial" panose="020B0604020202020204" pitchFamily="34" charset="0"/>
              <a:buChar char="•"/>
            </a:pPr>
            <a:r>
              <a:rPr lang="de-CH" sz="3200">
                <a:latin typeface="Lucida Sans" panose="020B0602030504020204" pitchFamily="34" charset="77"/>
              </a:rPr>
              <a:t>Kommunikation gemeinsam mit P-8-Projekt «Virtuelle Akademie»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968404" y="3743177"/>
            <a:ext cx="9673700" cy="1749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600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Vorgehen</a:t>
            </a:r>
            <a:br>
              <a:rPr lang="de-CH" sz="600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</a:b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br>
              <a:rPr lang="de-CH" sz="3200" b="1">
                <a:latin typeface="Lucida Sans" charset="0"/>
                <a:ea typeface="Lucida Sans" charset="0"/>
                <a:cs typeface="Lucida Sans" charset="0"/>
              </a:rPr>
            </a:b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Teilprojekte:</a:t>
            </a:r>
            <a:br>
              <a:rPr lang="de-CH" sz="3200" b="1">
                <a:latin typeface="Lucida Sans" charset="0"/>
                <a:ea typeface="Lucida Sans" charset="0"/>
                <a:cs typeface="Lucida Sans" charset="0"/>
              </a:rPr>
            </a:br>
            <a:endParaRPr lang="de-CH" sz="16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Mitentwicklung verbesserte Integration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Moodle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 mit 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Safe Exam Browser (SEB)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Erstprüfende mit neuen Tools (</a:t>
            </a:r>
            <a:r>
              <a:rPr lang="de-CH" sz="3200" b="1">
                <a:latin typeface="Lucida Sans" charset="0"/>
                <a:ea typeface="Lucida Sans" charset="0"/>
                <a:cs typeface="Lucida Sans" charset="0"/>
              </a:rPr>
              <a:t>Lernstick</a:t>
            </a: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>
                <a:latin typeface="Lucida Sans" charset="0"/>
                <a:ea typeface="Lucida Sans" charset="0"/>
                <a:cs typeface="Lucida Sans" charset="0"/>
              </a:rPr>
              <a:t>Neue Illustrationsobjekte und Leitfäden</a:t>
            </a: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endParaRPr lang="de-CH" sz="180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1800">
              <a:latin typeface="Lucida Sans" charset="0"/>
              <a:ea typeface="Lucida Sans" charset="0"/>
              <a:cs typeface="Lucida Sans" charset="0"/>
            </a:endParaRPr>
          </a:p>
        </p:txBody>
      </p:sp>
      <p:pic>
        <p:nvPicPr>
          <p:cNvPr id="8" name="Grafik 7" descr="Prüfungssituation mit Person, Tisch, Computer.&#10;">
            <a:extLst>
              <a:ext uri="{FF2B5EF4-FFF2-40B4-BE49-F238E27FC236}">
                <a16:creationId xmlns:a16="http://schemas.microsoft.com/office/drawing/2014/main" id="{6C3D36C5-3FE2-C544-AF92-C0DE3AEC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66" y="9956687"/>
            <a:ext cx="5039368" cy="3359579"/>
          </a:xfrm>
          <a:prstGeom prst="rect">
            <a:avLst/>
          </a:prstGeom>
        </p:spPr>
      </p:pic>
      <p:graphicFrame>
        <p:nvGraphicFramePr>
          <p:cNvPr id="14" name="Inhaltsplatzhalter 14">
            <a:extLst>
              <a:ext uri="{FF2B5EF4-FFF2-40B4-BE49-F238E27FC236}">
                <a16:creationId xmlns:a16="http://schemas.microsoft.com/office/drawing/2014/main" id="{5B4404B3-A0BD-ED41-822C-BB2DCF7A2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491692"/>
              </p:ext>
            </p:extLst>
          </p:nvPr>
        </p:nvGraphicFramePr>
        <p:xfrm>
          <a:off x="10968404" y="5103233"/>
          <a:ext cx="9673700" cy="673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10D8DA9A-6890-8F41-BB53-A1C1BE64C5B6}"/>
              </a:ext>
            </a:extLst>
          </p:cNvPr>
          <p:cNvSpPr txBox="1"/>
          <p:nvPr/>
        </p:nvSpPr>
        <p:spPr>
          <a:xfrm>
            <a:off x="15706165" y="-2151529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FH_Posterpräsentation_A1_Vorlage">
  <a:themeElements>
    <a:clrScheme name="Benutzerdefiniert 1">
      <a:dk1>
        <a:srgbClr val="000000"/>
      </a:dk1>
      <a:lt1>
        <a:srgbClr val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BFH_Posterpräsentation_A1_Vorlage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cp:lastPrinted>2019-10-31T12:27:21Z</cp:lastPrinted>
  <dcterms:modified xsi:type="dcterms:W3CDTF">2019-10-31T12:57:16Z</dcterms:modified>
</cp:coreProperties>
</file>