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4BBBF-3A82-B7A3-FEBE-0A05A49ECE3A}" v="32" dt="2021-09-29T12:14:56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öthlin Michael" userId="S::rlm1@bfh.ch::be593668-4311-448a-98a9-4b3c6c71e0cc" providerId="AD" clId="Web-{6CC4BBBF-3A82-B7A3-FEBE-0A05A49ECE3A}"/>
    <pc:docChg chg="modSld">
      <pc:chgData name="Röthlin Michael" userId="S::rlm1@bfh.ch::be593668-4311-448a-98a9-4b3c6c71e0cc" providerId="AD" clId="Web-{6CC4BBBF-3A82-B7A3-FEBE-0A05A49ECE3A}" dt="2021-09-29T12:14:56.078" v="20" actId="20577"/>
      <pc:docMkLst>
        <pc:docMk/>
      </pc:docMkLst>
      <pc:sldChg chg="modSp">
        <pc:chgData name="Röthlin Michael" userId="S::rlm1@bfh.ch::be593668-4311-448a-98a9-4b3c6c71e0cc" providerId="AD" clId="Web-{6CC4BBBF-3A82-B7A3-FEBE-0A05A49ECE3A}" dt="2021-09-29T12:14:36.234" v="2" actId="20577"/>
        <pc:sldMkLst>
          <pc:docMk/>
          <pc:sldMk cId="1877577290" sldId="256"/>
        </pc:sldMkLst>
        <pc:spChg chg="mod">
          <ac:chgData name="Röthlin Michael" userId="S::rlm1@bfh.ch::be593668-4311-448a-98a9-4b3c6c71e0cc" providerId="AD" clId="Web-{6CC4BBBF-3A82-B7A3-FEBE-0A05A49ECE3A}" dt="2021-09-29T12:14:36.234" v="2" actId="20577"/>
          <ac:spMkLst>
            <pc:docMk/>
            <pc:sldMk cId="1877577290" sldId="256"/>
            <ac:spMk id="7" creationId="{FE27A183-8816-7143-96BA-5180292E6EA7}"/>
          </ac:spMkLst>
        </pc:spChg>
      </pc:sldChg>
      <pc:sldChg chg="modSp">
        <pc:chgData name="Röthlin Michael" userId="S::rlm1@bfh.ch::be593668-4311-448a-98a9-4b3c6c71e0cc" providerId="AD" clId="Web-{6CC4BBBF-3A82-B7A3-FEBE-0A05A49ECE3A}" dt="2021-09-29T12:14:39.985" v="5" actId="20577"/>
        <pc:sldMkLst>
          <pc:docMk/>
          <pc:sldMk cId="2028565059" sldId="257"/>
        </pc:sldMkLst>
        <pc:spChg chg="mod">
          <ac:chgData name="Röthlin Michael" userId="S::rlm1@bfh.ch::be593668-4311-448a-98a9-4b3c6c71e0cc" providerId="AD" clId="Web-{6CC4BBBF-3A82-B7A3-FEBE-0A05A49ECE3A}" dt="2021-09-29T12:14:39.985" v="5" actId="20577"/>
          <ac:spMkLst>
            <pc:docMk/>
            <pc:sldMk cId="2028565059" sldId="257"/>
            <ac:spMk id="44" creationId="{A9AFF5C9-8C23-F240-9CB8-39AF51F26039}"/>
          </ac:spMkLst>
        </pc:spChg>
      </pc:sldChg>
      <pc:sldChg chg="modSp">
        <pc:chgData name="Röthlin Michael" userId="S::rlm1@bfh.ch::be593668-4311-448a-98a9-4b3c6c71e0cc" providerId="AD" clId="Web-{6CC4BBBF-3A82-B7A3-FEBE-0A05A49ECE3A}" dt="2021-09-29T12:14:42.281" v="7" actId="20577"/>
        <pc:sldMkLst>
          <pc:docMk/>
          <pc:sldMk cId="2595372602" sldId="258"/>
        </pc:sldMkLst>
        <pc:spChg chg="mod">
          <ac:chgData name="Röthlin Michael" userId="S::rlm1@bfh.ch::be593668-4311-448a-98a9-4b3c6c71e0cc" providerId="AD" clId="Web-{6CC4BBBF-3A82-B7A3-FEBE-0A05A49ECE3A}" dt="2021-09-29T12:14:42.281" v="7" actId="20577"/>
          <ac:spMkLst>
            <pc:docMk/>
            <pc:sldMk cId="2595372602" sldId="258"/>
            <ac:spMk id="38" creationId="{29B851AE-B45D-5449-A167-E86EA7A6880F}"/>
          </ac:spMkLst>
        </pc:spChg>
      </pc:sldChg>
      <pc:sldChg chg="modSp">
        <pc:chgData name="Röthlin Michael" userId="S::rlm1@bfh.ch::be593668-4311-448a-98a9-4b3c6c71e0cc" providerId="AD" clId="Web-{6CC4BBBF-3A82-B7A3-FEBE-0A05A49ECE3A}" dt="2021-09-29T12:14:45.125" v="10" actId="20577"/>
        <pc:sldMkLst>
          <pc:docMk/>
          <pc:sldMk cId="3066846624" sldId="259"/>
        </pc:sldMkLst>
        <pc:spChg chg="mod">
          <ac:chgData name="Röthlin Michael" userId="S::rlm1@bfh.ch::be593668-4311-448a-98a9-4b3c6c71e0cc" providerId="AD" clId="Web-{6CC4BBBF-3A82-B7A3-FEBE-0A05A49ECE3A}" dt="2021-09-29T12:14:45.125" v="10" actId="20577"/>
          <ac:spMkLst>
            <pc:docMk/>
            <pc:sldMk cId="3066846624" sldId="259"/>
            <ac:spMk id="5" creationId="{4034E000-95BD-5844-B92C-50E69A540B36}"/>
          </ac:spMkLst>
        </pc:spChg>
      </pc:sldChg>
      <pc:sldChg chg="modSp">
        <pc:chgData name="Röthlin Michael" userId="S::rlm1@bfh.ch::be593668-4311-448a-98a9-4b3c6c71e0cc" providerId="AD" clId="Web-{6CC4BBBF-3A82-B7A3-FEBE-0A05A49ECE3A}" dt="2021-09-29T12:14:47.547" v="13" actId="20577"/>
        <pc:sldMkLst>
          <pc:docMk/>
          <pc:sldMk cId="777021150" sldId="260"/>
        </pc:sldMkLst>
        <pc:spChg chg="mod">
          <ac:chgData name="Röthlin Michael" userId="S::rlm1@bfh.ch::be593668-4311-448a-98a9-4b3c6c71e0cc" providerId="AD" clId="Web-{6CC4BBBF-3A82-B7A3-FEBE-0A05A49ECE3A}" dt="2021-09-29T12:14:47.547" v="13" actId="20577"/>
          <ac:spMkLst>
            <pc:docMk/>
            <pc:sldMk cId="777021150" sldId="260"/>
            <ac:spMk id="5" creationId="{E6443A04-2403-6F45-8611-9610D22DCC34}"/>
          </ac:spMkLst>
        </pc:spChg>
      </pc:sldChg>
      <pc:sldChg chg="modSp">
        <pc:chgData name="Röthlin Michael" userId="S::rlm1@bfh.ch::be593668-4311-448a-98a9-4b3c6c71e0cc" providerId="AD" clId="Web-{6CC4BBBF-3A82-B7A3-FEBE-0A05A49ECE3A}" dt="2021-09-29T12:14:51.235" v="16" actId="20577"/>
        <pc:sldMkLst>
          <pc:docMk/>
          <pc:sldMk cId="1583966871" sldId="261"/>
        </pc:sldMkLst>
        <pc:spChg chg="mod">
          <ac:chgData name="Röthlin Michael" userId="S::rlm1@bfh.ch::be593668-4311-448a-98a9-4b3c6c71e0cc" providerId="AD" clId="Web-{6CC4BBBF-3A82-B7A3-FEBE-0A05A49ECE3A}" dt="2021-09-29T12:14:51.235" v="16" actId="20577"/>
          <ac:spMkLst>
            <pc:docMk/>
            <pc:sldMk cId="1583966871" sldId="261"/>
            <ac:spMk id="5" creationId="{535525AE-E5DC-3E45-AEE0-5E1DDB0BEAB2}"/>
          </ac:spMkLst>
        </pc:spChg>
      </pc:sldChg>
      <pc:sldChg chg="modSp">
        <pc:chgData name="Röthlin Michael" userId="S::rlm1@bfh.ch::be593668-4311-448a-98a9-4b3c6c71e0cc" providerId="AD" clId="Web-{6CC4BBBF-3A82-B7A3-FEBE-0A05A49ECE3A}" dt="2021-09-29T12:14:56.078" v="20" actId="20577"/>
        <pc:sldMkLst>
          <pc:docMk/>
          <pc:sldMk cId="704917273" sldId="262"/>
        </pc:sldMkLst>
        <pc:spChg chg="mod">
          <ac:chgData name="Röthlin Michael" userId="S::rlm1@bfh.ch::be593668-4311-448a-98a9-4b3c6c71e0cc" providerId="AD" clId="Web-{6CC4BBBF-3A82-B7A3-FEBE-0A05A49ECE3A}" dt="2021-09-29T12:14:56.078" v="20" actId="20577"/>
          <ac:spMkLst>
            <pc:docMk/>
            <pc:sldMk cId="704917273" sldId="262"/>
            <ac:spMk id="5" creationId="{74CB6C22-24A3-9B42-8678-C6B9AD605DB2}"/>
          </ac:spMkLst>
        </pc:spChg>
      </pc:sldChg>
    </pc:docChg>
  </pc:docChgLst>
  <pc:docChgLst>
    <pc:chgData name="Röthlin Michael" userId="be593668-4311-448a-98a9-4b3c6c71e0cc" providerId="ADAL" clId="{04B55DF0-FA8E-4D40-BBF9-9F8245F3F698}"/>
    <pc:docChg chg="modSld">
      <pc:chgData name="Röthlin Michael" userId="be593668-4311-448a-98a9-4b3c6c71e0cc" providerId="ADAL" clId="{04B55DF0-FA8E-4D40-BBF9-9F8245F3F698}" dt="2021-09-29T12:22:06.278" v="12" actId="6549"/>
      <pc:docMkLst>
        <pc:docMk/>
      </pc:docMkLst>
      <pc:sldChg chg="modSp mod">
        <pc:chgData name="Röthlin Michael" userId="be593668-4311-448a-98a9-4b3c6c71e0cc" providerId="ADAL" clId="{04B55DF0-FA8E-4D40-BBF9-9F8245F3F698}" dt="2021-09-29T12:22:06.278" v="12" actId="6549"/>
        <pc:sldMkLst>
          <pc:docMk/>
          <pc:sldMk cId="3066846624" sldId="259"/>
        </pc:sldMkLst>
        <pc:spChg chg="mod">
          <ac:chgData name="Röthlin Michael" userId="be593668-4311-448a-98a9-4b3c6c71e0cc" providerId="ADAL" clId="{04B55DF0-FA8E-4D40-BBF9-9F8245F3F698}" dt="2021-09-29T12:22:06.278" v="12" actId="6549"/>
          <ac:spMkLst>
            <pc:docMk/>
            <pc:sldMk cId="3066846624" sldId="259"/>
            <ac:spMk id="25" creationId="{922CD91D-8BD9-6642-AC0D-B670115D12D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-Arbeitsblat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Risks/Mitigations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</c:marker>
          <c:xVal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66-0D4A-92E7-9B6753BB0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0339648"/>
        <c:axId val="1051685040"/>
      </c:scatterChart>
      <c:valAx>
        <c:axId val="105033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51685040"/>
        <c:crosses val="autoZero"/>
        <c:crossBetween val="midCat"/>
      </c:valAx>
      <c:valAx>
        <c:axId val="105168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5033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</cx:lvl>
      </cx:numDim>
    </cx:data>
  </cx:chartData>
  <cx:chart>
    <cx:title pos="t" align="ctr" overlay="0">
      <cx:tx>
        <cx:txData>
          <cx:v/>
        </cx:txData>
      </cx:tx>
      <cx:txPr>
        <a:bodyPr vertOverflow="overflow" horzOverflow="overflow" wrap="square" lIns="0" tIns="0" rIns="0" bIns="0"/>
        <a:lstStyle/>
        <a:p>
          <a:pPr algn="ctr" rtl="0">
            <a:defRPr sz="1862" b="0" i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CH" dirty="0">
            <a:solidFill>
              <a:prstClr val="black">
                <a:lumMod val="65000"/>
                <a:lumOff val="35000"/>
              </a:prstClr>
            </a:solidFill>
          </a:endParaRPr>
        </a:p>
      </cx:txPr>
    </cx:title>
    <cx:plotArea>
      <cx:plotAreaRegion>
        <cx:series layoutId="clusteredColumn" uniqueId="{117DB340-A8E2-B549-BFD8-6478564E14AC}">
          <cx:tx>
            <cx:txData>
              <cx:f>Sheet1!$A$1</cx:f>
              <cx:v>Series1</cx:v>
            </cx:txData>
          </cx:tx>
          <cx:spPr>
            <a:solidFill>
              <a:schemeClr val="accent1">
                <a:lumMod val="50000"/>
              </a:schemeClr>
            </a:solidFill>
            <a:ln w="0">
              <a:solidFill>
                <a:schemeClr val="accent1">
                  <a:shade val="50000"/>
                </a:schemeClr>
              </a:solidFill>
            </a:ln>
          </cx:spPr>
          <cx:dataId val="0"/>
          <cx:layoutPr>
            <cx:binning intervalClosed="r" overflow="auto">
              <cx:binSize val="0.5"/>
            </cx:binning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CH">
              <a:solidFill>
                <a:prstClr val="black">
                  <a:lumMod val="65000"/>
                  <a:lumOff val="35000"/>
                </a:prstClr>
              </a:solidFill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CH">
              <a:solidFill>
                <a:prstClr val="black">
                  <a:lumMod val="65000"/>
                  <a:lumOff val="35000"/>
                </a:prstClr>
              </a:solidFill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Category 1</cx:pt>
          <cx:pt idx="1">Category 3</cx:pt>
          <cx:pt idx="2">Category 1</cx:pt>
          <cx:pt idx="3">Category 2</cx:pt>
          <cx:pt idx="4">Category 4</cx:pt>
          <cx:pt idx="5">Category 1</cx:pt>
          <cx:pt idx="6">Category 4</cx:pt>
          <cx:pt idx="7">Category 3</cx:pt>
          <cx:pt idx="8">Category 4</cx:pt>
          <cx:pt idx="9">Category 1</cx:pt>
          <cx:pt idx="10">Category 2</cx:pt>
          <cx:pt idx="11">Category 4</cx:pt>
          <cx:pt idx="12">Category 4</cx:pt>
          <cx:pt idx="13">Category 2</cx:pt>
          <cx:pt idx="14">Category 1</cx:pt>
          <cx:pt idx="15">Category 1</cx:pt>
          <cx:pt idx="16">Category 1</cx:pt>
          <cx:pt idx="17">Category 4</cx:pt>
          <cx:pt idx="18">Category 4</cx:pt>
          <cx:pt idx="19">Category 4</cx:pt>
          <cx:pt idx="20">Category 1</cx:pt>
        </cx:lvl>
      </cx:strDim>
      <cx:numDim type="val">
        <cx:f>Sheet1!$B$2:$B$51</cx:f>
        <cx:lvl ptCount="50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title>
    <cx:plotArea>
      <cx:plotAreaRegion>
        <cx:plotSurface>
          <cx:spPr>
            <a:noFill/>
            <a:ln>
              <a:noFill/>
            </a:ln>
            <a:effectLst/>
          </cx:spPr>
        </cx:plotSurface>
        <cx:series layoutId="clusteredColumn" uniqueId="{3F65D01E-7C2B-564F-A2E4-38F00E629AF4}">
          <cx:tx>
            <cx:txData>
              <cx:f>Sheet1!$B$1</cx:f>
              <cx:v>Series1</cx:v>
            </cx:txData>
          </cx:tx>
          <cx:spPr>
            <a:solidFill>
              <a:schemeClr val="bg2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cx:spPr>
          <cx:dataId val="0"/>
          <cx:layoutPr>
            <cx:aggregation/>
          </cx:layoutPr>
          <cx:axisId val="1"/>
        </cx:series>
        <cx:series layoutId="paretoLine" ownerIdx="0" uniqueId="{5159D574-75F4-0548-83AE-F4E631648DAD}">
          <cx:axisId val="2"/>
        </cx:series>
      </cx:plotAreaRegion>
      <cx:axis id="0">
        <cx:catScaling gapWidth="0"/>
        <cx:tickLabels/>
        <cx:spPr>
          <a:ln>
            <a:solidFill>
              <a:schemeClr val="bg1">
                <a:alpha val="0"/>
              </a:schemeClr>
            </a:solidFill>
          </a:ln>
        </cx:spPr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B80-72CA-ED45-B061-38BCFD00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FA952-98C7-8243-9F1E-5F2EAF192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B3B8-82D2-9745-B4A5-42D051F5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72E2-DBB3-AA4E-B824-A6AB3911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DE55-9682-564A-B692-885FB15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844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6517-97B9-7546-8A3B-65AF8E55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F1B4-A482-1240-82F9-5CE9F4A7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41E8-9ACE-C648-B500-7A80483F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1A8F-FB42-694D-A65B-1C928BCC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87E6-DDB3-D34E-8D6D-C4704C44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00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7E686-F9A2-A244-BB45-4D30E5550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B4FB-BBA4-FE47-9552-929120555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DF78-3C06-6B4F-92BD-6DC68E8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763E-8CE0-F443-B504-19CF3F58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5E35-70C5-EE4E-849E-9549600C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9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93B-F719-D94F-AE84-65B27F99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9332-BC58-B84E-930B-72DA4514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9284-B385-1E4F-985D-1EF205E6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D887-5914-4045-8282-FA354F0D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B698-C217-204F-9813-80D8AE02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350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1E79-6BE8-B245-832C-A8E62037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22C5-FE19-144B-A596-8D597054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8B2E-D8FB-9E41-A8D3-774E3D7A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A5D2-6E6A-884B-AA95-81BF1D2B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B4B-53D6-B143-8FAA-5FCA936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478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BB3D-D5A1-3749-A37A-D5EFC8A9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58C1-AB59-6B42-ABFC-29F06581F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6FB2D-DA06-C044-88B4-1913ED13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7D91-359F-354E-8E84-BF5FB9E7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9967-71A6-7A43-9ED0-9B3D6DDD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0062-9E25-B944-8C42-088581CB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033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A85-7896-5E4D-9F60-6D65429B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FE5B2-D726-2646-8AF4-2B6D6CDE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0408B-7EB8-164E-AF37-681B05A3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8A364-E20D-E240-9219-AAD18E26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B1294-4361-444C-9C17-8C1EC218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0261A-2631-2942-840A-4E3A4FA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CE323-5EB4-0848-9265-85C2071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DD0E5-F605-BE47-99B9-D42DA915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27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C4B9-6D99-AB41-960F-27394258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3D28D-2F96-6D4C-A402-678650CD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C7867-9582-7F45-97BA-43887182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A3D5-B0FB-EA4C-93C2-C078B35C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5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757FE-A99D-9A44-A69A-2562FCD0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FABC-4B2E-7E42-9082-04509654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4A5CC-D240-FE42-ACB1-7ED85CB3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57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5DEB-6C66-CB4D-8D66-6EE76DF7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9E83-1B26-E84D-9CAF-8BD070FC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07388-E8A9-FE4F-951D-4AC4B562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4C06-75E2-8E45-B7F4-47A1E2A6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910A-2E62-4246-9E5C-E87E852D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9AEC-2051-1641-B2CA-741D4D94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71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02EE-64A3-1E40-9993-6155D5E9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FAB1E-D847-6F48-8667-D0E155C57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C0E94-3BF2-3547-BE8B-4CEA0294F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EC994-4E6F-F34B-8AB4-B32F80A9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5194F-1CB9-C945-B3CA-DEA0F8EA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130A2-D0D6-0142-9B98-EE8FB0CD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29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536E5-ED01-5046-B996-197F86BB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AF5C-CC81-DD4A-8816-D0CFBCC2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85DE-6E02-3946-9F35-60A6A6D1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861B-9F9A-F844-B6E6-0292298C13DE}" type="datetimeFigureOut">
              <a:rPr lang="en-CH" smtClean="0"/>
              <a:t>9/29/21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8DC4-11EF-2349-8AAB-7077E68A0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D4F8-1B1F-C847-B8B0-BBF2287D3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0D3C-03BB-F942-AB2F-6761FBB2E0A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149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4/relationships/chartEx" Target="../charts/chartEx2.xml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4/relationships/chartEx" Target="../charts/chartEx1.xm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DF05C1-EC5A-4C43-A338-D73004DF1613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27A183-8816-7143-96BA-5180292E6EA7}"/>
              </a:ext>
            </a:extLst>
          </p:cNvPr>
          <p:cNvSpPr txBox="1"/>
          <p:nvPr/>
        </p:nvSpPr>
        <p:spPr>
          <a:xfrm>
            <a:off x="611190" y="180657"/>
            <a:ext cx="7277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/>
              <a:t>E-Assessment Risk Assessment Tool - EARAT</a:t>
            </a:r>
            <a:endParaRPr lang="en-CH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2AA84C-DF95-F64A-82D6-FF6901FB589D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CA918-8A6A-DE4C-BE2E-25D75A064B23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5B4FD6-A1C0-014A-9609-4C9807B9D2D5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A798C-AEF5-4142-BA3D-5D1CE8299083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4919EC-2E9F-1040-B621-EEBC5DAF7DA7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55F6-E61C-9F40-9F6A-565BF2BA224B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58619E-6C1D-FA4F-8985-A923953AAB47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AEC-F292-D94D-B554-7729DDFA203B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F47F945-CBFC-E546-85F8-092CB3219D76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BDC58-C3A5-E84C-8346-2EED2D79AA4E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2AEF16-2D74-B74F-9380-175F200CCE49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EBFA14-97D2-694E-B86E-90698D262424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B35CE-74B4-E64C-AB00-CBE21704CF7B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9E7A4-53E0-9F41-A39A-1E306F4EE470}"/>
              </a:ext>
            </a:extLst>
          </p:cNvPr>
          <p:cNvSpPr txBox="1"/>
          <p:nvPr/>
        </p:nvSpPr>
        <p:spPr>
          <a:xfrm>
            <a:off x="2471738" y="654505"/>
            <a:ext cx="150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Pages/Home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89A645C-3593-1949-BFBA-F750FE9AFFE5}"/>
              </a:ext>
            </a:extLst>
          </p:cNvPr>
          <p:cNvSpPr/>
          <p:nvPr/>
        </p:nvSpPr>
        <p:spPr>
          <a:xfrm>
            <a:off x="2933700" y="1426292"/>
            <a:ext cx="4699000" cy="24265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CB719D0-6799-E744-8B7E-123D3B4298D4}"/>
              </a:ext>
            </a:extLst>
          </p:cNvPr>
          <p:cNvSpPr/>
          <p:nvPr/>
        </p:nvSpPr>
        <p:spPr>
          <a:xfrm>
            <a:off x="8358188" y="1426292"/>
            <a:ext cx="3143250" cy="49745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7CFEC11-3645-CF4A-AE0D-5E5B86E6D3A0}"/>
              </a:ext>
            </a:extLst>
          </p:cNvPr>
          <p:cNvSpPr/>
          <p:nvPr/>
        </p:nvSpPr>
        <p:spPr>
          <a:xfrm>
            <a:off x="2916242" y="4142264"/>
            <a:ext cx="4841871" cy="22442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775768-4ADC-6C4F-AD00-FCE4C4E3DFCD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7A253-E68C-1747-A146-D677C67631C5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31" name="Graphic 30" descr="Magnifying glass">
            <a:extLst>
              <a:ext uri="{FF2B5EF4-FFF2-40B4-BE49-F238E27FC236}">
                <a16:creationId xmlns:a16="http://schemas.microsoft.com/office/drawing/2014/main" id="{EE5DB279-B7A7-8649-B863-62BD4D24D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F34E692A-E85D-1D45-8438-3EA017C0F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D8BFCE-E909-5542-9BC6-AE873EFEB2F4}"/>
              </a:ext>
            </a:extLst>
          </p:cNvPr>
          <p:cNvSpPr txBox="1"/>
          <p:nvPr/>
        </p:nvSpPr>
        <p:spPr>
          <a:xfrm>
            <a:off x="2466970" y="933076"/>
            <a:ext cx="150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Home</a:t>
            </a:r>
            <a:endParaRPr lang="en-CH" sz="1200" b="1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D85D7D-18F2-F047-8097-470E3CB055D7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B84D58B-1273-D34E-B3C9-F9B8A7C34A82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A493C-58E8-9D40-9E86-155888CB9448}"/>
              </a:ext>
            </a:extLst>
          </p:cNvPr>
          <p:cNvSpPr txBox="1"/>
          <p:nvPr/>
        </p:nvSpPr>
        <p:spPr>
          <a:xfrm>
            <a:off x="3218651" y="1561729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Export to CSV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F9D389-CDFB-5240-A935-215DE92EE3FE}"/>
              </a:ext>
            </a:extLst>
          </p:cNvPr>
          <p:cNvSpPr/>
          <p:nvPr/>
        </p:nvSpPr>
        <p:spPr>
          <a:xfrm>
            <a:off x="5708651" y="228591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DC25A54-1B1F-554A-BBC8-EB9A40787729}"/>
              </a:ext>
            </a:extLst>
          </p:cNvPr>
          <p:cNvSpPr/>
          <p:nvPr/>
        </p:nvSpPr>
        <p:spPr>
          <a:xfrm>
            <a:off x="5708651" y="2733273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1594096-B13E-2141-8C3C-43432E5B823F}"/>
              </a:ext>
            </a:extLst>
          </p:cNvPr>
          <p:cNvSpPr/>
          <p:nvPr/>
        </p:nvSpPr>
        <p:spPr>
          <a:xfrm>
            <a:off x="5708651" y="3180860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6DC553-FFF2-C14C-BF88-B1DF3FA0738D}"/>
              </a:ext>
            </a:extLst>
          </p:cNvPr>
          <p:cNvSpPr txBox="1"/>
          <p:nvPr/>
        </p:nvSpPr>
        <p:spPr>
          <a:xfrm>
            <a:off x="3301970" y="2267454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E7B45D-2295-7B4F-9175-2D7E42D6549E}"/>
              </a:ext>
            </a:extLst>
          </p:cNvPr>
          <p:cNvSpPr txBox="1"/>
          <p:nvPr/>
        </p:nvSpPr>
        <p:spPr>
          <a:xfrm>
            <a:off x="3316435" y="2741519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A466B6-D13D-0A4A-9C11-49423B73726E}"/>
              </a:ext>
            </a:extLst>
          </p:cNvPr>
          <p:cNvSpPr txBox="1"/>
          <p:nvPr/>
        </p:nvSpPr>
        <p:spPr>
          <a:xfrm>
            <a:off x="3316435" y="3181362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00BCD0-FCAB-B04A-BD8C-F939944E1BEF}"/>
              </a:ext>
            </a:extLst>
          </p:cNvPr>
          <p:cNvCxnSpPr>
            <a:cxnSpLocks/>
          </p:cNvCxnSpPr>
          <p:nvPr/>
        </p:nvCxnSpPr>
        <p:spPr>
          <a:xfrm>
            <a:off x="3327137" y="2683280"/>
            <a:ext cx="1632321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2A48FC-3237-3744-9B32-73AB2E79550E}"/>
              </a:ext>
            </a:extLst>
          </p:cNvPr>
          <p:cNvCxnSpPr>
            <a:cxnSpLocks/>
          </p:cNvCxnSpPr>
          <p:nvPr/>
        </p:nvCxnSpPr>
        <p:spPr>
          <a:xfrm>
            <a:off x="3327137" y="3180860"/>
            <a:ext cx="1632321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A8C705-2A80-0F4A-828E-250437A4177A}"/>
              </a:ext>
            </a:extLst>
          </p:cNvPr>
          <p:cNvSpPr txBox="1"/>
          <p:nvPr/>
        </p:nvSpPr>
        <p:spPr>
          <a:xfrm>
            <a:off x="8500990" y="1682399"/>
            <a:ext cx="21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Most frequent risks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583B62-5360-3E45-9A77-FD246306A1EB}"/>
              </a:ext>
            </a:extLst>
          </p:cNvPr>
          <p:cNvSpPr txBox="1"/>
          <p:nvPr/>
        </p:nvSpPr>
        <p:spPr>
          <a:xfrm>
            <a:off x="3093965" y="4263127"/>
            <a:ext cx="261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Most popular mitigations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2" name="Chart 51">
                <a:extLst>
                  <a:ext uri="{FF2B5EF4-FFF2-40B4-BE49-F238E27FC236}">
                    <a16:creationId xmlns:a16="http://schemas.microsoft.com/office/drawing/2014/main" id="{59E1A716-7C09-394B-9577-E60E16F722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3273826"/>
                  </p:ext>
                </p:extLst>
              </p:nvPr>
            </p:nvGraphicFramePr>
            <p:xfrm>
              <a:off x="8534263" y="2727998"/>
              <a:ext cx="2787894" cy="30687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52" name="Chart 51">
                <a:extLst>
                  <a:ext uri="{FF2B5EF4-FFF2-40B4-BE49-F238E27FC236}">
                    <a16:creationId xmlns:a16="http://schemas.microsoft.com/office/drawing/2014/main" id="{59E1A716-7C09-394B-9577-E60E16F722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4263" y="2727998"/>
                <a:ext cx="2787894" cy="3068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3" name="Chart 52">
                <a:extLst>
                  <a:ext uri="{FF2B5EF4-FFF2-40B4-BE49-F238E27FC236}">
                    <a16:creationId xmlns:a16="http://schemas.microsoft.com/office/drawing/2014/main" id="{9DF6D783-3F84-EB49-963B-EDE5696D93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0838209"/>
                  </p:ext>
                </p:extLst>
              </p:nvPr>
            </p:nvGraphicFramePr>
            <p:xfrm>
              <a:off x="3197228" y="4845565"/>
              <a:ext cx="4340216" cy="12927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53" name="Chart 52">
                <a:extLst>
                  <a:ext uri="{FF2B5EF4-FFF2-40B4-BE49-F238E27FC236}">
                    <a16:creationId xmlns:a16="http://schemas.microsoft.com/office/drawing/2014/main" id="{9DF6D783-3F84-EB49-963B-EDE5696D9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7228" y="4845565"/>
                <a:ext cx="4340216" cy="1292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5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EC753-3313-A64F-BCA5-C13DF4D65C95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AFF5C9-8C23-F240-9CB8-39AF51F26039}"/>
              </a:ext>
            </a:extLst>
          </p:cNvPr>
          <p:cNvSpPr txBox="1"/>
          <p:nvPr/>
        </p:nvSpPr>
        <p:spPr>
          <a:xfrm>
            <a:off x="611190" y="180657"/>
            <a:ext cx="72771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E-Assessment Risk Assessment Tool - EARAT</a:t>
            </a:r>
            <a:endParaRPr lang="en-GB" dirty="0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35ACB0F-C558-0E4A-AD26-0D40500FA317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DC69B2-FF2D-5147-ABEE-6FD845BA8C21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7EF6AFB-30E4-3148-AA93-9DC1220246A8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CD13AC-C202-3B4E-A8CE-BCEB36A61551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3D405E5-99E4-2D4C-8161-97F9D60E8E69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BF38D-80FB-7447-857B-29359C17575E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9F7A4FE-50B1-804B-BB07-3D3876582015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01516-098E-404E-AAF7-FB204428DB10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E9B94B8-170B-834E-A7B6-4630C7544A4F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06C5C-4841-6847-8614-AB0AE7990F3A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B74EB7-8A4C-9A46-9C12-A1A820FAEC52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365FB1-850D-2F43-9DDC-97B71390A043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373669-83A6-6743-A996-3768F24580B8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290BA6-8D37-5A47-BF57-E91955C6D5E2}"/>
              </a:ext>
            </a:extLst>
          </p:cNvPr>
          <p:cNvSpPr txBox="1"/>
          <p:nvPr/>
        </p:nvSpPr>
        <p:spPr>
          <a:xfrm>
            <a:off x="2471738" y="654505"/>
            <a:ext cx="150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Pages/Start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4302ABB-F197-0F45-88FF-388B397B5B70}"/>
              </a:ext>
            </a:extLst>
          </p:cNvPr>
          <p:cNvSpPr/>
          <p:nvPr/>
        </p:nvSpPr>
        <p:spPr>
          <a:xfrm>
            <a:off x="2933699" y="1426292"/>
            <a:ext cx="8459737" cy="47755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4F8D09B-0F37-0D41-A111-AB6E24014DB8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58BCF9-07B4-E34F-A786-3EE8C09B37E2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64" name="Graphic 63" descr="Magnifying glass">
            <a:extLst>
              <a:ext uri="{FF2B5EF4-FFF2-40B4-BE49-F238E27FC236}">
                <a16:creationId xmlns:a16="http://schemas.microsoft.com/office/drawing/2014/main" id="{4C69B580-7643-504B-ADE6-6FF431D2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65" name="Graphic 64" descr="Single gear">
            <a:extLst>
              <a:ext uri="{FF2B5EF4-FFF2-40B4-BE49-F238E27FC236}">
                <a16:creationId xmlns:a16="http://schemas.microsoft.com/office/drawing/2014/main" id="{34411972-D7DB-8743-9F16-73DB9ED5F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F2F27A0-DBCB-E742-A3C8-E21312FE4EDC}"/>
              </a:ext>
            </a:extLst>
          </p:cNvPr>
          <p:cNvSpPr txBox="1"/>
          <p:nvPr/>
        </p:nvSpPr>
        <p:spPr>
          <a:xfrm>
            <a:off x="2466970" y="933076"/>
            <a:ext cx="150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Start</a:t>
            </a:r>
            <a:endParaRPr lang="en-CH" sz="1200" b="1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FC222F-6787-324F-B67D-55B37EB70F22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B850B5C-8ABE-F842-9B0C-FD2212D3D53B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ACE3D-4B17-494E-8303-8D3891866CE2}"/>
              </a:ext>
            </a:extLst>
          </p:cNvPr>
          <p:cNvSpPr txBox="1"/>
          <p:nvPr/>
        </p:nvSpPr>
        <p:spPr>
          <a:xfrm>
            <a:off x="3327137" y="1687532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Risk Assessment Assistant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1A53C2A-1BA9-FD46-90DC-EC9155AF4BE6}"/>
              </a:ext>
            </a:extLst>
          </p:cNvPr>
          <p:cNvSpPr/>
          <p:nvPr/>
        </p:nvSpPr>
        <p:spPr>
          <a:xfrm>
            <a:off x="9470139" y="483884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Next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0A4C17B-F574-BA4E-98F6-7359AF2E3669}"/>
              </a:ext>
            </a:extLst>
          </p:cNvPr>
          <p:cNvSpPr/>
          <p:nvPr/>
        </p:nvSpPr>
        <p:spPr>
          <a:xfrm>
            <a:off x="7649603" y="483884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Cancel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B68AC4-F55C-EA42-84FE-2D576AF26F42}"/>
              </a:ext>
            </a:extLst>
          </p:cNvPr>
          <p:cNvSpPr txBox="1"/>
          <p:nvPr/>
        </p:nvSpPr>
        <p:spPr>
          <a:xfrm>
            <a:off x="3301970" y="2267454"/>
            <a:ext cx="37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What is the type of the assessment?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7BC747-BC30-9A46-86D2-E42B75E6AB5C}"/>
              </a:ext>
            </a:extLst>
          </p:cNvPr>
          <p:cNvSpPr txBox="1"/>
          <p:nvPr/>
        </p:nvSpPr>
        <p:spPr>
          <a:xfrm>
            <a:off x="5815003" y="3324278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Electronic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5924D8-50A5-B14A-BCA2-D9790B97B89A}"/>
              </a:ext>
            </a:extLst>
          </p:cNvPr>
          <p:cNvSpPr txBox="1"/>
          <p:nvPr/>
        </p:nvSpPr>
        <p:spPr>
          <a:xfrm>
            <a:off x="3859130" y="3324278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Paper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F83073-8F55-2347-834F-65B93FCB7A8B}"/>
              </a:ext>
            </a:extLst>
          </p:cNvPr>
          <p:cNvCxnSpPr>
            <a:cxnSpLocks/>
          </p:cNvCxnSpPr>
          <p:nvPr/>
        </p:nvCxnSpPr>
        <p:spPr>
          <a:xfrm>
            <a:off x="3404627" y="2838260"/>
            <a:ext cx="4033347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2369E51-0F6D-6F4C-90B1-FE8A303838E3}"/>
              </a:ext>
            </a:extLst>
          </p:cNvPr>
          <p:cNvSpPr/>
          <p:nvPr/>
        </p:nvSpPr>
        <p:spPr>
          <a:xfrm>
            <a:off x="3564610" y="3442780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092E16E-F511-F44D-9D2B-7293098A1F1B}"/>
              </a:ext>
            </a:extLst>
          </p:cNvPr>
          <p:cNvSpPr/>
          <p:nvPr/>
        </p:nvSpPr>
        <p:spPr>
          <a:xfrm>
            <a:off x="5480996" y="3418763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856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459197-EDD8-2F42-83BA-4F161DCD6008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9B851AE-B45D-5449-A167-E86EA7A6880F}"/>
              </a:ext>
            </a:extLst>
          </p:cNvPr>
          <p:cNvSpPr txBox="1"/>
          <p:nvPr/>
        </p:nvSpPr>
        <p:spPr>
          <a:xfrm>
            <a:off x="611190" y="180657"/>
            <a:ext cx="72771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E-Assessment Risk Assessment Tool - EARAT</a:t>
            </a:r>
            <a:endParaRPr lang="en-GB" dirty="0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F0E799-970D-0D43-8D8E-0D652A069C4C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E8EADA-749F-1E40-8F00-788610BA4ABA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1112A17-6A5B-1144-92B3-216E5FAEB476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6234E9-0F3A-F141-A07D-F5F8017153C9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BA5CAE6-CE02-CC4E-9DCC-DB7DC94DF814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F568B2-0D00-454D-B062-ECD4BC2B5798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75DFF08-A9FB-864A-844F-26688975FAA9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FF976-8E88-F54E-8A29-A33631E802C3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414DC9C-9EF4-6045-9CB6-726F56774250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C7EAC-70C6-EA45-8DFF-D8A6A4C49136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5D56DC-48C8-4540-BE3B-594F8EDC1609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23DD15-4E98-BA44-A6DD-55211BDC5B91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BE1B33-F543-7744-94B8-89DE8E2CF642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0C8F5-85CE-774A-8E08-A2323D1C85F6}"/>
              </a:ext>
            </a:extLst>
          </p:cNvPr>
          <p:cNvSpPr txBox="1"/>
          <p:nvPr/>
        </p:nvSpPr>
        <p:spPr>
          <a:xfrm>
            <a:off x="2471738" y="654505"/>
            <a:ext cx="179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Pages/Start/e-assessment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3767E7-E1B6-2644-9D41-6C4255DD9453}"/>
              </a:ext>
            </a:extLst>
          </p:cNvPr>
          <p:cNvSpPr/>
          <p:nvPr/>
        </p:nvSpPr>
        <p:spPr>
          <a:xfrm>
            <a:off x="2933699" y="1426292"/>
            <a:ext cx="8459737" cy="47755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87F74B5-19B6-C34E-917D-0D06D737F8D6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2189AF-2B16-CC4A-8FB3-88895D52E3CF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56" name="Graphic 55" descr="Magnifying glass">
            <a:extLst>
              <a:ext uri="{FF2B5EF4-FFF2-40B4-BE49-F238E27FC236}">
                <a16:creationId xmlns:a16="http://schemas.microsoft.com/office/drawing/2014/main" id="{739E831A-D6DB-084B-8D2C-93DA16C50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57" name="Graphic 56" descr="Single gear">
            <a:extLst>
              <a:ext uri="{FF2B5EF4-FFF2-40B4-BE49-F238E27FC236}">
                <a16:creationId xmlns:a16="http://schemas.microsoft.com/office/drawing/2014/main" id="{B13B454A-161C-DB4A-A692-2FB54816B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090DE1-F91B-7E4A-A763-784D4D28A1DD}"/>
              </a:ext>
            </a:extLst>
          </p:cNvPr>
          <p:cNvSpPr txBox="1"/>
          <p:nvPr/>
        </p:nvSpPr>
        <p:spPr>
          <a:xfrm>
            <a:off x="2466970" y="933076"/>
            <a:ext cx="150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E-Assessment</a:t>
            </a:r>
            <a:endParaRPr lang="en-CH" sz="1200" b="1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59739-B501-1C45-BCD0-FCC60B8745B6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FCB318A-760F-9640-B238-EAFC0B3482BC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918350-755B-2046-85BD-CE81D364DE3A}"/>
              </a:ext>
            </a:extLst>
          </p:cNvPr>
          <p:cNvSpPr txBox="1"/>
          <p:nvPr/>
        </p:nvSpPr>
        <p:spPr>
          <a:xfrm>
            <a:off x="3327137" y="1687532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Risk Assessment Assistant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779ABEC-7320-0E42-8FC4-ED0B35816811}"/>
              </a:ext>
            </a:extLst>
          </p:cNvPr>
          <p:cNvSpPr/>
          <p:nvPr/>
        </p:nvSpPr>
        <p:spPr>
          <a:xfrm>
            <a:off x="9470139" y="483884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Next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70E252A-7F4E-9A47-88C6-318CB4BB4028}"/>
              </a:ext>
            </a:extLst>
          </p:cNvPr>
          <p:cNvSpPr/>
          <p:nvPr/>
        </p:nvSpPr>
        <p:spPr>
          <a:xfrm>
            <a:off x="7649603" y="483884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Cancel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CC45CD-3263-2B48-BA6A-B9393248B1B7}"/>
              </a:ext>
            </a:extLst>
          </p:cNvPr>
          <p:cNvSpPr txBox="1"/>
          <p:nvPr/>
        </p:nvSpPr>
        <p:spPr>
          <a:xfrm>
            <a:off x="3301970" y="2267454"/>
            <a:ext cx="37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What kind of assessment is it?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66CDBA-CBF1-BC41-8342-1B451FF02644}"/>
              </a:ext>
            </a:extLst>
          </p:cNvPr>
          <p:cNvSpPr txBox="1"/>
          <p:nvPr/>
        </p:nvSpPr>
        <p:spPr>
          <a:xfrm>
            <a:off x="5815003" y="3324278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File upload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E12A91-2E84-744D-B444-5A0832B7776B}"/>
              </a:ext>
            </a:extLst>
          </p:cNvPr>
          <p:cNvSpPr txBox="1"/>
          <p:nvPr/>
        </p:nvSpPr>
        <p:spPr>
          <a:xfrm>
            <a:off x="3859130" y="3324278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Quiz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03B98-652E-E54A-B70F-55AA60A9CE01}"/>
              </a:ext>
            </a:extLst>
          </p:cNvPr>
          <p:cNvCxnSpPr>
            <a:cxnSpLocks/>
          </p:cNvCxnSpPr>
          <p:nvPr/>
        </p:nvCxnSpPr>
        <p:spPr>
          <a:xfrm>
            <a:off x="3404627" y="2838260"/>
            <a:ext cx="4033347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937CB2D-8CA4-BA4B-AA1B-A037D546361E}"/>
              </a:ext>
            </a:extLst>
          </p:cNvPr>
          <p:cNvSpPr/>
          <p:nvPr/>
        </p:nvSpPr>
        <p:spPr>
          <a:xfrm>
            <a:off x="3564610" y="3442780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6378525-C42B-E343-BDA8-0020BB32CFC0}"/>
              </a:ext>
            </a:extLst>
          </p:cNvPr>
          <p:cNvSpPr/>
          <p:nvPr/>
        </p:nvSpPr>
        <p:spPr>
          <a:xfrm>
            <a:off x="5480996" y="3418763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53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5CA248-8222-D341-8C4D-8DFBBB1B96D0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34E000-95BD-5844-B92C-50E69A540B36}"/>
              </a:ext>
            </a:extLst>
          </p:cNvPr>
          <p:cNvSpPr txBox="1"/>
          <p:nvPr/>
        </p:nvSpPr>
        <p:spPr>
          <a:xfrm>
            <a:off x="611190" y="180657"/>
            <a:ext cx="72771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E-Assessment Risk Assessment Tool - EARAT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4D6941-70FF-8740-AF1F-83A4D95F1035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3774F-E945-8041-86F9-AACEA4DF0BA7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E5D38F-7BCC-4643-9599-22B739966183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72E70-A3CB-0848-BD2B-27BC481DA7C2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EBB600-0190-8749-9EE4-883F6AB85A53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7375E-7626-0940-AACC-CC09BA8B3B37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4ED9493-2C27-FF49-BC56-0371DA72A11C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AECD4-E57B-6E48-801C-ADC84B225DCB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4F4F3DB-B6FE-0344-987C-2BD8DA260732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4A3EE-3C38-DF48-A8F2-6D038E342DE6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EE1C5C-7277-6646-99FE-1EF5BE999BD3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9A6934-8718-7F40-B604-B3E6E643AAF0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8305B-1FE2-0B46-B866-420628E22E33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E1CB4D-BC92-754C-8659-F58762293C23}"/>
              </a:ext>
            </a:extLst>
          </p:cNvPr>
          <p:cNvSpPr txBox="1"/>
          <p:nvPr/>
        </p:nvSpPr>
        <p:spPr>
          <a:xfrm>
            <a:off x="2471737" y="654505"/>
            <a:ext cx="214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Pages/Start/e-assessment/</a:t>
            </a:r>
            <a:r>
              <a:rPr lang="en-GB" sz="1200" dirty="0">
                <a:latin typeface="+mj-lt"/>
              </a:rPr>
              <a:t>quiz</a:t>
            </a:r>
            <a:endParaRPr lang="en-CH" sz="1200" dirty="0">
              <a:latin typeface="+mj-l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7CD6E2-DB2C-A04B-B3B0-5AD38C75BAD3}"/>
              </a:ext>
            </a:extLst>
          </p:cNvPr>
          <p:cNvSpPr/>
          <p:nvPr/>
        </p:nvSpPr>
        <p:spPr>
          <a:xfrm>
            <a:off x="2933699" y="1426292"/>
            <a:ext cx="8459737" cy="47755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D279FA2-1638-A34E-8248-38329F2193D7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B9882-E666-AE42-AF21-E0B03489D19E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3D3ED804-D933-1841-8491-6DFF22B3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E755FF4C-803E-8444-B3A2-BA73FA45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2CD91D-8BD9-6642-AC0D-B670115D12DF}"/>
              </a:ext>
            </a:extLst>
          </p:cNvPr>
          <p:cNvSpPr txBox="1"/>
          <p:nvPr/>
        </p:nvSpPr>
        <p:spPr>
          <a:xfrm>
            <a:off x="2466970" y="933076"/>
            <a:ext cx="150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quiz</a:t>
            </a:r>
            <a:endParaRPr lang="en-CH" sz="12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EF4E9-4F5D-644F-A940-D2378CF0D05F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581F1C-1EF5-E242-BF87-22967734D186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7CEAD0-13E9-464F-AEB9-3D24ECB1C21C}"/>
              </a:ext>
            </a:extLst>
          </p:cNvPr>
          <p:cNvSpPr txBox="1"/>
          <p:nvPr/>
        </p:nvSpPr>
        <p:spPr>
          <a:xfrm>
            <a:off x="3327137" y="1687532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Risk Assessment Assistant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94CA098-ECA3-4542-827E-98313B94A6FD}"/>
              </a:ext>
            </a:extLst>
          </p:cNvPr>
          <p:cNvSpPr/>
          <p:nvPr/>
        </p:nvSpPr>
        <p:spPr>
          <a:xfrm>
            <a:off x="9470139" y="483884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Next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24D6834-3661-C447-B8FA-0BB32179C83F}"/>
              </a:ext>
            </a:extLst>
          </p:cNvPr>
          <p:cNvSpPr/>
          <p:nvPr/>
        </p:nvSpPr>
        <p:spPr>
          <a:xfrm>
            <a:off x="7649603" y="4838849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Cancel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A4533-5197-E648-B265-ACEC0A51556A}"/>
              </a:ext>
            </a:extLst>
          </p:cNvPr>
          <p:cNvSpPr txBox="1"/>
          <p:nvPr/>
        </p:nvSpPr>
        <p:spPr>
          <a:xfrm>
            <a:off x="3301970" y="2267454"/>
            <a:ext cx="37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What type of </a:t>
            </a:r>
            <a:r>
              <a:rPr lang="en-GB" dirty="0"/>
              <a:t>quiz</a:t>
            </a:r>
            <a:r>
              <a:rPr lang="en-CH" dirty="0"/>
              <a:t> is it?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7C789-6B44-9F42-9619-034205A2E47A}"/>
              </a:ext>
            </a:extLst>
          </p:cNvPr>
          <p:cNvSpPr txBox="1"/>
          <p:nvPr/>
        </p:nvSpPr>
        <p:spPr>
          <a:xfrm>
            <a:off x="6093971" y="3324278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Free 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054B71-2D92-9347-998E-A3D985730B26}"/>
              </a:ext>
            </a:extLst>
          </p:cNvPr>
          <p:cNvSpPr txBox="1"/>
          <p:nvPr/>
        </p:nvSpPr>
        <p:spPr>
          <a:xfrm>
            <a:off x="3859130" y="3324278"/>
            <a:ext cx="19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Multiple Choice</a:t>
            </a:r>
          </a:p>
          <a:p>
            <a:r>
              <a:rPr lang="en-CH" dirty="0"/>
              <a:t>Questions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0DD9D1-4927-F340-9557-5AB9DDB0A1B8}"/>
              </a:ext>
            </a:extLst>
          </p:cNvPr>
          <p:cNvCxnSpPr>
            <a:cxnSpLocks/>
          </p:cNvCxnSpPr>
          <p:nvPr/>
        </p:nvCxnSpPr>
        <p:spPr>
          <a:xfrm>
            <a:off x="3404627" y="2838260"/>
            <a:ext cx="4033347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6ADE361-FA03-6D45-BF96-864B0FE6E6E0}"/>
              </a:ext>
            </a:extLst>
          </p:cNvPr>
          <p:cNvSpPr/>
          <p:nvPr/>
        </p:nvSpPr>
        <p:spPr>
          <a:xfrm>
            <a:off x="3564610" y="3442780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9C43A8-10C1-6B49-B96F-61086C0E981F}"/>
              </a:ext>
            </a:extLst>
          </p:cNvPr>
          <p:cNvSpPr/>
          <p:nvPr/>
        </p:nvSpPr>
        <p:spPr>
          <a:xfrm>
            <a:off x="5759964" y="3418763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F3E7D3-1EC4-8D40-9870-CFB2700E63D3}"/>
              </a:ext>
            </a:extLst>
          </p:cNvPr>
          <p:cNvSpPr txBox="1"/>
          <p:nvPr/>
        </p:nvSpPr>
        <p:spPr>
          <a:xfrm>
            <a:off x="7818504" y="3324278"/>
            <a:ext cx="19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Mixture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CDD4DE-9B32-1B4F-9E1B-A4CCE8EB90BA}"/>
              </a:ext>
            </a:extLst>
          </p:cNvPr>
          <p:cNvSpPr/>
          <p:nvPr/>
        </p:nvSpPr>
        <p:spPr>
          <a:xfrm>
            <a:off x="7484497" y="3418763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684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AF0A42-F358-AB4A-A077-555DFC7BE3C8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443A04-2403-6F45-8611-9610D22DCC34}"/>
              </a:ext>
            </a:extLst>
          </p:cNvPr>
          <p:cNvSpPr txBox="1"/>
          <p:nvPr/>
        </p:nvSpPr>
        <p:spPr>
          <a:xfrm>
            <a:off x="611190" y="180657"/>
            <a:ext cx="72771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E-Assessment Risk Assessment Tool - EARAT</a:t>
            </a:r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810FAF-D3C5-6C4C-9546-0DF18F410ED4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D4F0A-9461-0847-805E-B492CFD380BD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E1EB07-2588-9A4C-98F1-B85285349CED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AF88A-29DE-6743-8E18-A4BDDCB44920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9827A8-209B-2445-B80D-B9AA8C72A629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0C26F-00F5-7343-9426-4A5C39550755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DF597D-FB92-A44A-A3DB-E779B2A09CB8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9870C-8185-C749-B2F8-8B37FAD05498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EB65A0-F657-584A-92B1-424066FAA806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3ADE32-490F-874E-A427-A036D40D5B0E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EB86AC-AD90-E84E-A0A7-A6ECB35BF759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2AB036-9EC7-6148-BFBA-C58E32268CC3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7477E-ED7B-8645-A092-1C550B3A0245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41395-6E52-FC40-A01E-EC41D5094844}"/>
              </a:ext>
            </a:extLst>
          </p:cNvPr>
          <p:cNvSpPr txBox="1"/>
          <p:nvPr/>
        </p:nvSpPr>
        <p:spPr>
          <a:xfrm>
            <a:off x="2471736" y="654505"/>
            <a:ext cx="334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Pages/Start/e-assessment/</a:t>
            </a:r>
            <a:r>
              <a:rPr lang="en-GB" sz="1200" dirty="0">
                <a:latin typeface="+mj-lt"/>
              </a:rPr>
              <a:t>quiz</a:t>
            </a:r>
            <a:r>
              <a:rPr lang="en-CH" sz="1200" dirty="0">
                <a:latin typeface="+mj-lt"/>
              </a:rPr>
              <a:t>/mcq/risks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248926-2EA5-D447-A041-95676332EE59}"/>
              </a:ext>
            </a:extLst>
          </p:cNvPr>
          <p:cNvSpPr/>
          <p:nvPr/>
        </p:nvSpPr>
        <p:spPr>
          <a:xfrm>
            <a:off x="2933699" y="1426292"/>
            <a:ext cx="8459737" cy="47755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F61D85-CAA9-3A43-949D-236143BA77C9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F74AA-41D2-9444-9BEE-54557BC90037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1129DE70-1723-1B42-9D8F-AEC79688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440455DE-4968-BB42-A54A-70FA7FA13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E6DA9B-0925-4749-A68B-AAC70B83AC15}"/>
              </a:ext>
            </a:extLst>
          </p:cNvPr>
          <p:cNvSpPr txBox="1"/>
          <p:nvPr/>
        </p:nvSpPr>
        <p:spPr>
          <a:xfrm>
            <a:off x="2466969" y="933076"/>
            <a:ext cx="235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Risks</a:t>
            </a:r>
            <a:endParaRPr lang="en-CH" sz="12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AC61B-FF7C-DA48-8D68-4326F47DF51C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7B1BE24-AD91-0842-B89F-8A494312717E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D52B0-E89F-AB44-AF97-1F50DD7FE0F8}"/>
              </a:ext>
            </a:extLst>
          </p:cNvPr>
          <p:cNvSpPr txBox="1"/>
          <p:nvPr/>
        </p:nvSpPr>
        <p:spPr>
          <a:xfrm>
            <a:off x="3327137" y="1687532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Risk Assessment Assistant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AAE70AC-1552-964F-918D-D7ECEE7F2E3C}"/>
              </a:ext>
            </a:extLst>
          </p:cNvPr>
          <p:cNvSpPr/>
          <p:nvPr/>
        </p:nvSpPr>
        <p:spPr>
          <a:xfrm>
            <a:off x="5225163" y="5505510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Mitigations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64D3D61-2798-EA47-9F6D-08CA0E5E395C}"/>
              </a:ext>
            </a:extLst>
          </p:cNvPr>
          <p:cNvSpPr/>
          <p:nvPr/>
        </p:nvSpPr>
        <p:spPr>
          <a:xfrm>
            <a:off x="3404627" y="5505510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Cancel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9B8FC2-C425-9D4F-9828-895BACE8AD80}"/>
              </a:ext>
            </a:extLst>
          </p:cNvPr>
          <p:cNvSpPr txBox="1"/>
          <p:nvPr/>
        </p:nvSpPr>
        <p:spPr>
          <a:xfrm>
            <a:off x="3301970" y="2267454"/>
            <a:ext cx="621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Please select the risks associated to your type of assessment and relevant to your use case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C173EC-F2B5-4D41-AA87-9FF1CAA609A0}"/>
              </a:ext>
            </a:extLst>
          </p:cNvPr>
          <p:cNvCxnSpPr>
            <a:cxnSpLocks/>
          </p:cNvCxnSpPr>
          <p:nvPr/>
        </p:nvCxnSpPr>
        <p:spPr>
          <a:xfrm>
            <a:off x="3404627" y="2931248"/>
            <a:ext cx="4033347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B424CE-112D-B244-99A7-114911D58A3C}"/>
              </a:ext>
            </a:extLst>
          </p:cNvPr>
          <p:cNvSpPr/>
          <p:nvPr/>
        </p:nvSpPr>
        <p:spPr>
          <a:xfrm>
            <a:off x="3404627" y="3208149"/>
            <a:ext cx="3802085" cy="1948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B8C8D8-D871-AE47-84B6-54F0817FDE14}"/>
              </a:ext>
            </a:extLst>
          </p:cNvPr>
          <p:cNvCxnSpPr>
            <a:cxnSpLocks/>
          </p:cNvCxnSpPr>
          <p:nvPr/>
        </p:nvCxnSpPr>
        <p:spPr>
          <a:xfrm>
            <a:off x="7100380" y="3316637"/>
            <a:ext cx="0" cy="571627"/>
          </a:xfrm>
          <a:prstGeom prst="line">
            <a:avLst/>
          </a:prstGeom>
          <a:ln w="53975" cap="rnd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64021F-D78B-0644-BC8E-924486671B9D}"/>
              </a:ext>
            </a:extLst>
          </p:cNvPr>
          <p:cNvCxnSpPr/>
          <p:nvPr/>
        </p:nvCxnSpPr>
        <p:spPr>
          <a:xfrm>
            <a:off x="3549112" y="3618517"/>
            <a:ext cx="27896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F4079B-F292-E249-9D6F-AD48ABB221E1}"/>
              </a:ext>
            </a:extLst>
          </p:cNvPr>
          <p:cNvSpPr txBox="1"/>
          <p:nvPr/>
        </p:nvSpPr>
        <p:spPr>
          <a:xfrm>
            <a:off x="3533615" y="3316637"/>
            <a:ext cx="2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DDF9DD-3551-AD44-A93C-F33431F7061F}"/>
              </a:ext>
            </a:extLst>
          </p:cNvPr>
          <p:cNvCxnSpPr/>
          <p:nvPr/>
        </p:nvCxnSpPr>
        <p:spPr>
          <a:xfrm>
            <a:off x="3564609" y="3976782"/>
            <a:ext cx="27896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276D742-1FAE-E943-96D4-DAC23A37FE14}"/>
              </a:ext>
            </a:extLst>
          </p:cNvPr>
          <p:cNvSpPr txBox="1"/>
          <p:nvPr/>
        </p:nvSpPr>
        <p:spPr>
          <a:xfrm>
            <a:off x="3549112" y="3674902"/>
            <a:ext cx="2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32D85F-3695-DE4D-B7EF-B6F7D553AB95}"/>
              </a:ext>
            </a:extLst>
          </p:cNvPr>
          <p:cNvCxnSpPr/>
          <p:nvPr/>
        </p:nvCxnSpPr>
        <p:spPr>
          <a:xfrm>
            <a:off x="3562701" y="4341344"/>
            <a:ext cx="27896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A14B1B-49E5-7D46-A086-BF84C43E36EB}"/>
              </a:ext>
            </a:extLst>
          </p:cNvPr>
          <p:cNvSpPr txBox="1"/>
          <p:nvPr/>
        </p:nvSpPr>
        <p:spPr>
          <a:xfrm>
            <a:off x="3547204" y="4039464"/>
            <a:ext cx="2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48F9B8-7527-0947-BFB6-947631523E29}"/>
              </a:ext>
            </a:extLst>
          </p:cNvPr>
          <p:cNvCxnSpPr/>
          <p:nvPr/>
        </p:nvCxnSpPr>
        <p:spPr>
          <a:xfrm>
            <a:off x="3562701" y="4699609"/>
            <a:ext cx="27896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24020CD-6955-6E4B-8327-250EEFABA2BF}"/>
              </a:ext>
            </a:extLst>
          </p:cNvPr>
          <p:cNvSpPr txBox="1"/>
          <p:nvPr/>
        </p:nvSpPr>
        <p:spPr>
          <a:xfrm>
            <a:off x="3547204" y="4397729"/>
            <a:ext cx="2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F9D6F9-65F5-BE4B-BAA9-B431957AD75A}"/>
              </a:ext>
            </a:extLst>
          </p:cNvPr>
          <p:cNvCxnSpPr/>
          <p:nvPr/>
        </p:nvCxnSpPr>
        <p:spPr>
          <a:xfrm>
            <a:off x="3562701" y="5028961"/>
            <a:ext cx="27896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459F78-4327-ED42-B194-B54E88FD49A8}"/>
              </a:ext>
            </a:extLst>
          </p:cNvPr>
          <p:cNvSpPr txBox="1"/>
          <p:nvPr/>
        </p:nvSpPr>
        <p:spPr>
          <a:xfrm>
            <a:off x="3547204" y="4727081"/>
            <a:ext cx="256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5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3D3B6A6-657B-4442-ACE4-B0D6A2532A96}"/>
              </a:ext>
            </a:extLst>
          </p:cNvPr>
          <p:cNvSpPr/>
          <p:nvPr/>
        </p:nvSpPr>
        <p:spPr>
          <a:xfrm>
            <a:off x="7649603" y="3223300"/>
            <a:ext cx="1521762" cy="6339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 to Excel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415554B-2BD6-C142-BF55-976B8D596957}"/>
              </a:ext>
            </a:extLst>
          </p:cNvPr>
          <p:cNvSpPr/>
          <p:nvPr/>
        </p:nvSpPr>
        <p:spPr>
          <a:xfrm>
            <a:off x="7677639" y="4030435"/>
            <a:ext cx="1493725" cy="6339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 to CSV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A708A66-DCA0-2540-8BF8-9C281F81F038}"/>
              </a:ext>
            </a:extLst>
          </p:cNvPr>
          <p:cNvSpPr/>
          <p:nvPr/>
        </p:nvSpPr>
        <p:spPr>
          <a:xfrm>
            <a:off x="7677639" y="4853377"/>
            <a:ext cx="1493724" cy="3615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Print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288A85F-0639-6749-8764-CFDF5EBD5D9D}"/>
              </a:ext>
            </a:extLst>
          </p:cNvPr>
          <p:cNvSpPr/>
          <p:nvPr/>
        </p:nvSpPr>
        <p:spPr>
          <a:xfrm>
            <a:off x="6614735" y="3347633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74A05D4-F5B6-B14C-B697-DA9006ACEC02}"/>
              </a:ext>
            </a:extLst>
          </p:cNvPr>
          <p:cNvSpPr/>
          <p:nvPr/>
        </p:nvSpPr>
        <p:spPr>
          <a:xfrm>
            <a:off x="6613422" y="3711810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A76D278-345A-1344-A09C-FAFB2E3A8255}"/>
              </a:ext>
            </a:extLst>
          </p:cNvPr>
          <p:cNvSpPr/>
          <p:nvPr/>
        </p:nvSpPr>
        <p:spPr>
          <a:xfrm>
            <a:off x="6613421" y="4072561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93C7335-9CDE-CB49-B107-BCF05FCBA1CC}"/>
              </a:ext>
            </a:extLst>
          </p:cNvPr>
          <p:cNvSpPr/>
          <p:nvPr/>
        </p:nvSpPr>
        <p:spPr>
          <a:xfrm>
            <a:off x="6613420" y="4431174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60B7C6-B95B-F640-B6A7-397CA1F08C0B}"/>
              </a:ext>
            </a:extLst>
          </p:cNvPr>
          <p:cNvSpPr/>
          <p:nvPr/>
        </p:nvSpPr>
        <p:spPr>
          <a:xfrm>
            <a:off x="6613419" y="4789391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702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BD6E8C-E03E-DC49-8E34-D887608D6483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5525AE-E5DC-3E45-AEE0-5E1DDB0BEAB2}"/>
              </a:ext>
            </a:extLst>
          </p:cNvPr>
          <p:cNvSpPr txBox="1"/>
          <p:nvPr/>
        </p:nvSpPr>
        <p:spPr>
          <a:xfrm>
            <a:off x="611190" y="180657"/>
            <a:ext cx="72771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E-Assessment Risk Assessment Tool - EARAT</a:t>
            </a:r>
            <a:endParaRPr lang="en-GB" dirty="0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AC68F9-685D-064C-9F53-F9AFACCD91F2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FE5CB-C460-314C-BFF5-E906546EF8E1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EBF58A-ECB7-3B4B-BAFD-9A9CCFED3917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5FC03-089A-9746-917D-A77FE9403E0E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86463A-665F-844A-B1A4-4E40C54534F5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1FE15-D459-FD48-B99B-1D60AA661628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F6B46D-8BDA-294A-85F7-BAC3DEC98266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5E1C3-31FC-134F-BC28-E4A1716CC174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A5C0AF-3366-A240-8E0B-0FEB988632BC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C5DB5-B7E3-534D-9DD5-D670CE22FF7A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647246-6264-B249-ACB8-CA425A424D56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A2A024-CCCC-E24B-8C28-B41A6DC52855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823188-B450-C041-BE10-7A8982A1EBEC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D6242-B29A-C942-8E56-31FCC677BD4E}"/>
              </a:ext>
            </a:extLst>
          </p:cNvPr>
          <p:cNvSpPr txBox="1"/>
          <p:nvPr/>
        </p:nvSpPr>
        <p:spPr>
          <a:xfrm>
            <a:off x="2471736" y="654505"/>
            <a:ext cx="3867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Pages/Start/e-assessment/</a:t>
            </a:r>
            <a:r>
              <a:rPr lang="en-GB" sz="1200" dirty="0">
                <a:latin typeface="+mj-lt"/>
              </a:rPr>
              <a:t>quiz</a:t>
            </a:r>
            <a:r>
              <a:rPr lang="en-CH" sz="1200" dirty="0">
                <a:latin typeface="+mj-lt"/>
              </a:rPr>
              <a:t>/mcq/risks/mitigations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89E419-AF72-8B4B-9AAF-8484CE65F5B8}"/>
              </a:ext>
            </a:extLst>
          </p:cNvPr>
          <p:cNvSpPr/>
          <p:nvPr/>
        </p:nvSpPr>
        <p:spPr>
          <a:xfrm>
            <a:off x="2933699" y="1426292"/>
            <a:ext cx="8459737" cy="47755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3409ADC-F74A-214D-85E4-CB49FA79BD71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B16B7-BF87-D945-9710-5026C09912FC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2CAFCD20-9C8D-A94E-8925-D146F9C0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BE93B9A8-1719-E646-BEDB-E39562875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A7EC09-1B1C-834B-8C5C-2A2C6185A4AE}"/>
              </a:ext>
            </a:extLst>
          </p:cNvPr>
          <p:cNvSpPr txBox="1"/>
          <p:nvPr/>
        </p:nvSpPr>
        <p:spPr>
          <a:xfrm>
            <a:off x="2466969" y="933076"/>
            <a:ext cx="235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Mitigations</a:t>
            </a:r>
            <a:endParaRPr lang="en-CH" sz="12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E9D0C-B6BF-1241-9F19-CD84A5C86482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250A5E-9643-8046-B285-815352E527E4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CD2685-C073-0B44-B97E-24563A433E51}"/>
              </a:ext>
            </a:extLst>
          </p:cNvPr>
          <p:cNvSpPr txBox="1"/>
          <p:nvPr/>
        </p:nvSpPr>
        <p:spPr>
          <a:xfrm>
            <a:off x="3327137" y="1687532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Risk Assessment Assistant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BB0F6CD-08A6-B84D-A0C9-F4690E3AF887}"/>
              </a:ext>
            </a:extLst>
          </p:cNvPr>
          <p:cNvSpPr/>
          <p:nvPr/>
        </p:nvSpPr>
        <p:spPr>
          <a:xfrm>
            <a:off x="5225163" y="5505510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Assessment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F2396E5-07F1-964D-BCE8-B11D2F11CD84}"/>
              </a:ext>
            </a:extLst>
          </p:cNvPr>
          <p:cNvSpPr/>
          <p:nvPr/>
        </p:nvSpPr>
        <p:spPr>
          <a:xfrm>
            <a:off x="3404627" y="5505510"/>
            <a:ext cx="1358576" cy="3173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Cancel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88AB4-56C6-494B-9C9D-F15C07592BE5}"/>
              </a:ext>
            </a:extLst>
          </p:cNvPr>
          <p:cNvSpPr txBox="1"/>
          <p:nvPr/>
        </p:nvSpPr>
        <p:spPr>
          <a:xfrm>
            <a:off x="3301970" y="2267454"/>
            <a:ext cx="653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Please select the mitigations taken for each risk selected previously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3E91E6-8FFD-6A40-A05C-3B34209E48EF}"/>
              </a:ext>
            </a:extLst>
          </p:cNvPr>
          <p:cNvCxnSpPr>
            <a:cxnSpLocks/>
          </p:cNvCxnSpPr>
          <p:nvPr/>
        </p:nvCxnSpPr>
        <p:spPr>
          <a:xfrm>
            <a:off x="3404627" y="2760770"/>
            <a:ext cx="4033347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D429D1D-C4DC-6846-AB06-6CE0DE21F9B4}"/>
              </a:ext>
            </a:extLst>
          </p:cNvPr>
          <p:cNvSpPr/>
          <p:nvPr/>
        </p:nvSpPr>
        <p:spPr>
          <a:xfrm>
            <a:off x="3404627" y="3208149"/>
            <a:ext cx="5646383" cy="1948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FAA701-21C3-3647-9D76-B9D8415C2ECD}"/>
              </a:ext>
            </a:extLst>
          </p:cNvPr>
          <p:cNvCxnSpPr>
            <a:cxnSpLocks/>
          </p:cNvCxnSpPr>
          <p:nvPr/>
        </p:nvCxnSpPr>
        <p:spPr>
          <a:xfrm>
            <a:off x="5594888" y="3332133"/>
            <a:ext cx="0" cy="571627"/>
          </a:xfrm>
          <a:prstGeom prst="line">
            <a:avLst/>
          </a:prstGeom>
          <a:ln w="53975" cap="rnd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5A9711-8589-FB43-913E-B3439206A016}"/>
              </a:ext>
            </a:extLst>
          </p:cNvPr>
          <p:cNvCxnSpPr>
            <a:cxnSpLocks/>
          </p:cNvCxnSpPr>
          <p:nvPr/>
        </p:nvCxnSpPr>
        <p:spPr>
          <a:xfrm>
            <a:off x="3549112" y="3618517"/>
            <a:ext cx="1864852" cy="89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A8CAF8-73EB-9B4B-A491-D177FCD33192}"/>
              </a:ext>
            </a:extLst>
          </p:cNvPr>
          <p:cNvSpPr txBox="1"/>
          <p:nvPr/>
        </p:nvSpPr>
        <p:spPr>
          <a:xfrm>
            <a:off x="3533614" y="3263327"/>
            <a:ext cx="1895845" cy="340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Risk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16BF90-A8CE-1E4E-8E4C-D1771E996E62}"/>
              </a:ext>
            </a:extLst>
          </p:cNvPr>
          <p:cNvCxnSpPr>
            <a:cxnSpLocks/>
          </p:cNvCxnSpPr>
          <p:nvPr/>
        </p:nvCxnSpPr>
        <p:spPr>
          <a:xfrm flipV="1">
            <a:off x="3564609" y="3975644"/>
            <a:ext cx="1849355" cy="11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00B3C9-D71F-C449-8B93-A3477206722F}"/>
              </a:ext>
            </a:extLst>
          </p:cNvPr>
          <p:cNvSpPr txBox="1"/>
          <p:nvPr/>
        </p:nvSpPr>
        <p:spPr>
          <a:xfrm>
            <a:off x="3549112" y="3642614"/>
            <a:ext cx="145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BCA54D-FFCA-8E4E-8F58-6DAFC447510D}"/>
              </a:ext>
            </a:extLst>
          </p:cNvPr>
          <p:cNvCxnSpPr>
            <a:cxnSpLocks/>
          </p:cNvCxnSpPr>
          <p:nvPr/>
        </p:nvCxnSpPr>
        <p:spPr>
          <a:xfrm>
            <a:off x="3562701" y="4341344"/>
            <a:ext cx="1851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5AA913B-1E8E-8A4A-AC7D-F0674B1A5DFE}"/>
              </a:ext>
            </a:extLst>
          </p:cNvPr>
          <p:cNvSpPr txBox="1"/>
          <p:nvPr/>
        </p:nvSpPr>
        <p:spPr>
          <a:xfrm>
            <a:off x="3547204" y="4008316"/>
            <a:ext cx="184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B018E4-C553-5449-9702-3A11C5FC956C}"/>
              </a:ext>
            </a:extLst>
          </p:cNvPr>
          <p:cNvCxnSpPr>
            <a:cxnSpLocks/>
          </p:cNvCxnSpPr>
          <p:nvPr/>
        </p:nvCxnSpPr>
        <p:spPr>
          <a:xfrm>
            <a:off x="3562701" y="4699609"/>
            <a:ext cx="1851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F22E372-38C6-4240-9BFB-9D3ED481620E}"/>
              </a:ext>
            </a:extLst>
          </p:cNvPr>
          <p:cNvSpPr txBox="1"/>
          <p:nvPr/>
        </p:nvSpPr>
        <p:spPr>
          <a:xfrm>
            <a:off x="3547204" y="4366578"/>
            <a:ext cx="157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E44CA3-CA83-214C-9CFB-CFED112BE7D4}"/>
              </a:ext>
            </a:extLst>
          </p:cNvPr>
          <p:cNvCxnSpPr>
            <a:cxnSpLocks/>
          </p:cNvCxnSpPr>
          <p:nvPr/>
        </p:nvCxnSpPr>
        <p:spPr>
          <a:xfrm>
            <a:off x="3562701" y="5047518"/>
            <a:ext cx="1851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D0CBD7-4692-3641-B22E-209E86F8A290}"/>
              </a:ext>
            </a:extLst>
          </p:cNvPr>
          <p:cNvSpPr txBox="1"/>
          <p:nvPr/>
        </p:nvSpPr>
        <p:spPr>
          <a:xfrm>
            <a:off x="3547204" y="4727463"/>
            <a:ext cx="135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Risk 5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427A6BB-DFC8-8840-9E2B-BEE998CA6DFC}"/>
              </a:ext>
            </a:extLst>
          </p:cNvPr>
          <p:cNvSpPr/>
          <p:nvPr/>
        </p:nvSpPr>
        <p:spPr>
          <a:xfrm>
            <a:off x="9276924" y="3223300"/>
            <a:ext cx="1521762" cy="6339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 to Excel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02BA6D7-C7C5-614A-B0A7-FA5D8E5A2A5C}"/>
              </a:ext>
            </a:extLst>
          </p:cNvPr>
          <p:cNvSpPr/>
          <p:nvPr/>
        </p:nvSpPr>
        <p:spPr>
          <a:xfrm>
            <a:off x="9304960" y="4030435"/>
            <a:ext cx="1493725" cy="6339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 to CSV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A846D34-6E2D-0642-85DD-8874D5A07FBB}"/>
              </a:ext>
            </a:extLst>
          </p:cNvPr>
          <p:cNvSpPr/>
          <p:nvPr/>
        </p:nvSpPr>
        <p:spPr>
          <a:xfrm>
            <a:off x="9304960" y="4853377"/>
            <a:ext cx="1493724" cy="3615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463B0C-DE9B-D844-91E6-1A49FDD74ADF}"/>
              </a:ext>
            </a:extLst>
          </p:cNvPr>
          <p:cNvSpPr txBox="1"/>
          <p:nvPr/>
        </p:nvSpPr>
        <p:spPr>
          <a:xfrm>
            <a:off x="5884300" y="3298520"/>
            <a:ext cx="183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Mitigation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973FB3-0E51-944C-8254-5992F2179833}"/>
              </a:ext>
            </a:extLst>
          </p:cNvPr>
          <p:cNvSpPr txBox="1"/>
          <p:nvPr/>
        </p:nvSpPr>
        <p:spPr>
          <a:xfrm>
            <a:off x="5899797" y="3656785"/>
            <a:ext cx="183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Mitigation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C21BC3-0249-0B46-902A-0762FD0E26D9}"/>
              </a:ext>
            </a:extLst>
          </p:cNvPr>
          <p:cNvSpPr txBox="1"/>
          <p:nvPr/>
        </p:nvSpPr>
        <p:spPr>
          <a:xfrm>
            <a:off x="5897889" y="4021347"/>
            <a:ext cx="183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Mitigation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37F03C-159A-3A48-89C9-DCA41F8A27DF}"/>
              </a:ext>
            </a:extLst>
          </p:cNvPr>
          <p:cNvSpPr txBox="1"/>
          <p:nvPr/>
        </p:nvSpPr>
        <p:spPr>
          <a:xfrm>
            <a:off x="5897889" y="4379612"/>
            <a:ext cx="183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Mitigation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E3C4F9-45A6-034F-BC2D-2C8CA1180F6E}"/>
              </a:ext>
            </a:extLst>
          </p:cNvPr>
          <p:cNvSpPr txBox="1"/>
          <p:nvPr/>
        </p:nvSpPr>
        <p:spPr>
          <a:xfrm>
            <a:off x="5897889" y="4708964"/>
            <a:ext cx="183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+mj-lt"/>
              </a:rPr>
              <a:t>Mitigation 5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DABF984-0842-E840-9A69-776D1D9CA832}"/>
              </a:ext>
            </a:extLst>
          </p:cNvPr>
          <p:cNvCxnSpPr/>
          <p:nvPr/>
        </p:nvCxnSpPr>
        <p:spPr>
          <a:xfrm>
            <a:off x="5718872" y="3263327"/>
            <a:ext cx="0" cy="181780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5A230A-DEBD-A74C-A18F-EF49095420CB}"/>
              </a:ext>
            </a:extLst>
          </p:cNvPr>
          <p:cNvCxnSpPr>
            <a:cxnSpLocks/>
          </p:cNvCxnSpPr>
          <p:nvPr/>
        </p:nvCxnSpPr>
        <p:spPr>
          <a:xfrm>
            <a:off x="8908941" y="3332133"/>
            <a:ext cx="0" cy="260377"/>
          </a:xfrm>
          <a:prstGeom prst="line">
            <a:avLst/>
          </a:prstGeom>
          <a:ln w="53975" cap="rnd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2A4E90D-F271-9C4C-943B-6A8DFC86F1FD}"/>
              </a:ext>
            </a:extLst>
          </p:cNvPr>
          <p:cNvCxnSpPr>
            <a:cxnSpLocks/>
          </p:cNvCxnSpPr>
          <p:nvPr/>
        </p:nvCxnSpPr>
        <p:spPr>
          <a:xfrm>
            <a:off x="5925039" y="3645586"/>
            <a:ext cx="2306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028AD48A-A31F-5444-A2EB-FB9C174C0026}"/>
              </a:ext>
            </a:extLst>
          </p:cNvPr>
          <p:cNvSpPr/>
          <p:nvPr/>
        </p:nvSpPr>
        <p:spPr>
          <a:xfrm>
            <a:off x="8450472" y="3360061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692D8D-8E77-5F4B-B6DC-84A6CFE4E3CE}"/>
              </a:ext>
            </a:extLst>
          </p:cNvPr>
          <p:cNvCxnSpPr>
            <a:cxnSpLocks/>
          </p:cNvCxnSpPr>
          <p:nvPr/>
        </p:nvCxnSpPr>
        <p:spPr>
          <a:xfrm>
            <a:off x="5925039" y="4019843"/>
            <a:ext cx="2306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E15090B-8CAD-0940-B8AD-179D6B314016}"/>
              </a:ext>
            </a:extLst>
          </p:cNvPr>
          <p:cNvCxnSpPr>
            <a:cxnSpLocks/>
          </p:cNvCxnSpPr>
          <p:nvPr/>
        </p:nvCxnSpPr>
        <p:spPr>
          <a:xfrm>
            <a:off x="5925039" y="4396264"/>
            <a:ext cx="2306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347962-B5CF-A147-A33A-A3256C6DB085}"/>
              </a:ext>
            </a:extLst>
          </p:cNvPr>
          <p:cNvCxnSpPr>
            <a:cxnSpLocks/>
          </p:cNvCxnSpPr>
          <p:nvPr/>
        </p:nvCxnSpPr>
        <p:spPr>
          <a:xfrm>
            <a:off x="5925039" y="4710194"/>
            <a:ext cx="2306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6979523-9853-3D4E-B9DB-8239C61F8642}"/>
              </a:ext>
            </a:extLst>
          </p:cNvPr>
          <p:cNvCxnSpPr>
            <a:cxnSpLocks/>
          </p:cNvCxnSpPr>
          <p:nvPr/>
        </p:nvCxnSpPr>
        <p:spPr>
          <a:xfrm>
            <a:off x="5925039" y="5030232"/>
            <a:ext cx="23065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8C46F25-3E96-D143-A9E8-88451F559647}"/>
              </a:ext>
            </a:extLst>
          </p:cNvPr>
          <p:cNvSpPr/>
          <p:nvPr/>
        </p:nvSpPr>
        <p:spPr>
          <a:xfrm>
            <a:off x="8455070" y="3723802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E95A79F-B480-4C45-B389-DAC46D0D5432}"/>
              </a:ext>
            </a:extLst>
          </p:cNvPr>
          <p:cNvSpPr/>
          <p:nvPr/>
        </p:nvSpPr>
        <p:spPr>
          <a:xfrm>
            <a:off x="8457173" y="4119561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B42BE12-B7BD-1F4F-AE0F-01F4C23B9E45}"/>
              </a:ext>
            </a:extLst>
          </p:cNvPr>
          <p:cNvSpPr/>
          <p:nvPr/>
        </p:nvSpPr>
        <p:spPr>
          <a:xfrm>
            <a:off x="8457173" y="4484067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13B3B0C-AD77-BA44-945D-AF8CF5DFB27F}"/>
              </a:ext>
            </a:extLst>
          </p:cNvPr>
          <p:cNvSpPr/>
          <p:nvPr/>
        </p:nvSpPr>
        <p:spPr>
          <a:xfrm>
            <a:off x="8457173" y="4793183"/>
            <a:ext cx="204519" cy="20451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F90EBA9-94C3-E844-8034-B31A7B7E1CAE}"/>
              </a:ext>
            </a:extLst>
          </p:cNvPr>
          <p:cNvSpPr/>
          <p:nvPr/>
        </p:nvSpPr>
        <p:spPr>
          <a:xfrm>
            <a:off x="5251528" y="3363950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CF24CF63-318D-0545-AF36-141978331FAA}"/>
              </a:ext>
            </a:extLst>
          </p:cNvPr>
          <p:cNvSpPr/>
          <p:nvPr/>
        </p:nvSpPr>
        <p:spPr>
          <a:xfrm>
            <a:off x="5251528" y="3741901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C5F5217-2FBD-D244-BA60-116158A5C194}"/>
              </a:ext>
            </a:extLst>
          </p:cNvPr>
          <p:cNvSpPr/>
          <p:nvPr/>
        </p:nvSpPr>
        <p:spPr>
          <a:xfrm>
            <a:off x="5251528" y="4089809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BAA5089-2F9C-C34C-B7D3-69AD7CC02BB1}"/>
              </a:ext>
            </a:extLst>
          </p:cNvPr>
          <p:cNvSpPr/>
          <p:nvPr/>
        </p:nvSpPr>
        <p:spPr>
          <a:xfrm>
            <a:off x="5250701" y="4480651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62ECB61-1661-834A-876A-F4B5F0EB1E17}"/>
              </a:ext>
            </a:extLst>
          </p:cNvPr>
          <p:cNvSpPr/>
          <p:nvPr/>
        </p:nvSpPr>
        <p:spPr>
          <a:xfrm>
            <a:off x="5250701" y="4845566"/>
            <a:ext cx="157706" cy="157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396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694342-C732-9647-9F4D-CFA40D14B8C3}"/>
              </a:ext>
            </a:extLst>
          </p:cNvPr>
          <p:cNvCxnSpPr>
            <a:cxnSpLocks/>
          </p:cNvCxnSpPr>
          <p:nvPr/>
        </p:nvCxnSpPr>
        <p:spPr>
          <a:xfrm>
            <a:off x="2471738" y="1396643"/>
            <a:ext cx="0" cy="47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CB6C22-24A3-9B42-8678-C6B9AD605DB2}"/>
              </a:ext>
            </a:extLst>
          </p:cNvPr>
          <p:cNvSpPr txBox="1"/>
          <p:nvPr/>
        </p:nvSpPr>
        <p:spPr>
          <a:xfrm>
            <a:off x="611190" y="180657"/>
            <a:ext cx="7277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E-Assessment Risk Assessment Tool - EARAT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750286-59EC-6545-BAB4-47BDEC2B210F}"/>
              </a:ext>
            </a:extLst>
          </p:cNvPr>
          <p:cNvSpPr/>
          <p:nvPr/>
        </p:nvSpPr>
        <p:spPr>
          <a:xfrm>
            <a:off x="647700" y="3000296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F37D2-0167-DE44-86DF-04B4B414E112}"/>
              </a:ext>
            </a:extLst>
          </p:cNvPr>
          <p:cNvSpPr txBox="1"/>
          <p:nvPr/>
        </p:nvSpPr>
        <p:spPr>
          <a:xfrm>
            <a:off x="793750" y="30696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Lifecycle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BBE89B-8596-EA4C-9298-7779EA3F828D}"/>
              </a:ext>
            </a:extLst>
          </p:cNvPr>
          <p:cNvSpPr/>
          <p:nvPr/>
        </p:nvSpPr>
        <p:spPr>
          <a:xfrm>
            <a:off x="647700" y="477623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C9146-FE47-C349-BE05-63198171B975}"/>
              </a:ext>
            </a:extLst>
          </p:cNvPr>
          <p:cNvSpPr txBox="1"/>
          <p:nvPr/>
        </p:nvSpPr>
        <p:spPr>
          <a:xfrm>
            <a:off x="793750" y="48455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203A3E-3183-244F-AD4A-48124D948B94}"/>
              </a:ext>
            </a:extLst>
          </p:cNvPr>
          <p:cNvSpPr/>
          <p:nvPr/>
        </p:nvSpPr>
        <p:spPr>
          <a:xfrm>
            <a:off x="647700" y="3888264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985F0-C57D-224F-B2DE-EEDA5A733E6A}"/>
              </a:ext>
            </a:extLst>
          </p:cNvPr>
          <p:cNvSpPr txBox="1"/>
          <p:nvPr/>
        </p:nvSpPr>
        <p:spPr>
          <a:xfrm>
            <a:off x="720725" y="3957598"/>
            <a:ext cx="12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E8646A-5690-1943-BE61-6D7F06F15F5D}"/>
              </a:ext>
            </a:extLst>
          </p:cNvPr>
          <p:cNvSpPr/>
          <p:nvPr/>
        </p:nvSpPr>
        <p:spPr>
          <a:xfrm>
            <a:off x="648494" y="5664200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16A4F-1EF5-0E43-B901-C366BC513F2C}"/>
              </a:ext>
            </a:extLst>
          </p:cNvPr>
          <p:cNvSpPr txBox="1"/>
          <p:nvPr/>
        </p:nvSpPr>
        <p:spPr>
          <a:xfrm>
            <a:off x="684215" y="5736272"/>
            <a:ext cx="128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Mitigations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EE7350-E18E-CE40-9FB3-11007F86C889}"/>
              </a:ext>
            </a:extLst>
          </p:cNvPr>
          <p:cNvSpPr/>
          <p:nvPr/>
        </p:nvSpPr>
        <p:spPr>
          <a:xfrm>
            <a:off x="652462" y="1769194"/>
            <a:ext cx="1358900" cy="5080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98208-D7D6-E849-B0F6-96DE03C569CD}"/>
              </a:ext>
            </a:extLst>
          </p:cNvPr>
          <p:cNvSpPr txBox="1"/>
          <p:nvPr/>
        </p:nvSpPr>
        <p:spPr>
          <a:xfrm>
            <a:off x="798511" y="18385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Start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2A00E4-8A1B-A04A-BA4F-5B634869795F}"/>
              </a:ext>
            </a:extLst>
          </p:cNvPr>
          <p:cNvCxnSpPr/>
          <p:nvPr/>
        </p:nvCxnSpPr>
        <p:spPr>
          <a:xfrm>
            <a:off x="647700" y="2431576"/>
            <a:ext cx="13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3D3869-1C60-A64D-85FB-8D4C5AF9C2D1}"/>
              </a:ext>
            </a:extLst>
          </p:cNvPr>
          <p:cNvSpPr txBox="1"/>
          <p:nvPr/>
        </p:nvSpPr>
        <p:spPr>
          <a:xfrm>
            <a:off x="639767" y="2525239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Ressources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DDF57-915E-204E-85BF-86F07BB8E8D6}"/>
              </a:ext>
            </a:extLst>
          </p:cNvPr>
          <p:cNvSpPr txBox="1"/>
          <p:nvPr/>
        </p:nvSpPr>
        <p:spPr>
          <a:xfrm>
            <a:off x="611190" y="1313067"/>
            <a:ext cx="13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+mj-lt"/>
              </a:rPr>
              <a:t>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34CC0-FC1C-D84E-A441-C9B7DF85921F}"/>
              </a:ext>
            </a:extLst>
          </p:cNvPr>
          <p:cNvSpPr txBox="1"/>
          <p:nvPr/>
        </p:nvSpPr>
        <p:spPr>
          <a:xfrm>
            <a:off x="2471736" y="654505"/>
            <a:ext cx="437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+mj-lt"/>
              </a:rPr>
              <a:t>Pages/Start/e-assessment/</a:t>
            </a:r>
            <a:r>
              <a:rPr lang="en-GB" sz="1200" dirty="0">
                <a:latin typeface="+mj-lt"/>
              </a:rPr>
              <a:t>quiz</a:t>
            </a:r>
            <a:r>
              <a:rPr lang="en-CH" sz="1200" dirty="0">
                <a:latin typeface="+mj-lt"/>
              </a:rPr>
              <a:t>/mcq/risks/mitigations/score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983E11-40AC-FE4C-AE44-64267BEF4EA6}"/>
              </a:ext>
            </a:extLst>
          </p:cNvPr>
          <p:cNvSpPr/>
          <p:nvPr/>
        </p:nvSpPr>
        <p:spPr>
          <a:xfrm>
            <a:off x="2933699" y="1426292"/>
            <a:ext cx="8459737" cy="47755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A6D938-A267-064C-AD77-5809402F6183}"/>
              </a:ext>
            </a:extLst>
          </p:cNvPr>
          <p:cNvSpPr/>
          <p:nvPr/>
        </p:nvSpPr>
        <p:spPr>
          <a:xfrm>
            <a:off x="9171365" y="251413"/>
            <a:ext cx="1657350" cy="393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99115-453E-E24A-8DB1-F02972A26CE7}"/>
              </a:ext>
            </a:extLst>
          </p:cNvPr>
          <p:cNvSpPr txBox="1"/>
          <p:nvPr/>
        </p:nvSpPr>
        <p:spPr>
          <a:xfrm>
            <a:off x="9340851" y="261611"/>
            <a:ext cx="134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s</a:t>
            </a:r>
            <a:r>
              <a:rPr lang="en-CH" dirty="0"/>
              <a:t>earch…</a:t>
            </a:r>
          </a:p>
        </p:txBody>
      </p:sp>
      <p:pic>
        <p:nvPicPr>
          <p:cNvPr id="23" name="Graphic 22" descr="Magnifying glass">
            <a:extLst>
              <a:ext uri="{FF2B5EF4-FFF2-40B4-BE49-F238E27FC236}">
                <a16:creationId xmlns:a16="http://schemas.microsoft.com/office/drawing/2014/main" id="{DF70E3F6-7AFB-7B4E-8B54-96A6D40E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6773" y="321540"/>
            <a:ext cx="271463" cy="271463"/>
          </a:xfrm>
          <a:prstGeom prst="rect">
            <a:avLst/>
          </a:prstGeom>
        </p:spPr>
      </p:pic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54FDDAF1-F80A-054E-B5B9-7A9F8FEBC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6595" y="233615"/>
            <a:ext cx="433177" cy="433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8B2F91-65E2-9848-A2C4-629A1A371341}"/>
              </a:ext>
            </a:extLst>
          </p:cNvPr>
          <p:cNvSpPr txBox="1"/>
          <p:nvPr/>
        </p:nvSpPr>
        <p:spPr>
          <a:xfrm>
            <a:off x="2466969" y="933076"/>
            <a:ext cx="235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+mj-lt"/>
              </a:rPr>
              <a:t>Score</a:t>
            </a:r>
            <a:endParaRPr lang="en-CH" sz="12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DF127-EE52-714B-96D0-D7F569D9C60B}"/>
              </a:ext>
            </a:extLst>
          </p:cNvPr>
          <p:cNvSpPr txBox="1"/>
          <p:nvPr/>
        </p:nvSpPr>
        <p:spPr>
          <a:xfrm>
            <a:off x="723109" y="737928"/>
            <a:ext cx="115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C1C48C-9475-874D-970D-F9737A0B506B}"/>
              </a:ext>
            </a:extLst>
          </p:cNvPr>
          <p:cNvSpPr/>
          <p:nvPr/>
        </p:nvSpPr>
        <p:spPr>
          <a:xfrm>
            <a:off x="668337" y="666792"/>
            <a:ext cx="1358900" cy="5080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C445F-3BD6-CB42-9CEE-76A2AA338F09}"/>
              </a:ext>
            </a:extLst>
          </p:cNvPr>
          <p:cNvSpPr txBox="1"/>
          <p:nvPr/>
        </p:nvSpPr>
        <p:spPr>
          <a:xfrm>
            <a:off x="3327137" y="1687532"/>
            <a:ext cx="41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Risk Assessment Assistant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2069F-E9AB-494D-8B81-F2967BB1116C}"/>
              </a:ext>
            </a:extLst>
          </p:cNvPr>
          <p:cNvSpPr txBox="1"/>
          <p:nvPr/>
        </p:nvSpPr>
        <p:spPr>
          <a:xfrm>
            <a:off x="3301970" y="2267454"/>
            <a:ext cx="653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Risk assessment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DBA142-31F8-E24A-A9CF-99347041FB2D}"/>
              </a:ext>
            </a:extLst>
          </p:cNvPr>
          <p:cNvCxnSpPr>
            <a:cxnSpLocks/>
          </p:cNvCxnSpPr>
          <p:nvPr/>
        </p:nvCxnSpPr>
        <p:spPr>
          <a:xfrm>
            <a:off x="3404627" y="2760770"/>
            <a:ext cx="4033347" cy="0"/>
          </a:xfrm>
          <a:prstGeom prst="line">
            <a:avLst/>
          </a:prstGeom>
          <a:ln w="3175">
            <a:solidFill>
              <a:schemeClr val="dk1">
                <a:alpha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A756366-0F71-6E4E-8B20-FEC4D1DAED20}"/>
              </a:ext>
            </a:extLst>
          </p:cNvPr>
          <p:cNvSpPr/>
          <p:nvPr/>
        </p:nvSpPr>
        <p:spPr>
          <a:xfrm>
            <a:off x="3346382" y="5602889"/>
            <a:ext cx="1646124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 to CSV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F1057D-7949-EE45-8F27-9D8C62935157}"/>
              </a:ext>
            </a:extLst>
          </p:cNvPr>
          <p:cNvSpPr/>
          <p:nvPr/>
        </p:nvSpPr>
        <p:spPr>
          <a:xfrm>
            <a:off x="7141428" y="5578526"/>
            <a:ext cx="1493724" cy="3615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Print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8E9338A-7C8E-B745-81F3-EF5F87BFD978}"/>
              </a:ext>
            </a:extLst>
          </p:cNvPr>
          <p:cNvSpPr/>
          <p:nvPr/>
        </p:nvSpPr>
        <p:spPr>
          <a:xfrm>
            <a:off x="5349138" y="5601957"/>
            <a:ext cx="1493724" cy="3615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Export to PDF</a:t>
            </a:r>
          </a:p>
        </p:txBody>
      </p: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3725E2A1-C758-3A49-AB98-9B62FDFFE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509679"/>
              </p:ext>
            </p:extLst>
          </p:nvPr>
        </p:nvGraphicFramePr>
        <p:xfrm>
          <a:off x="3283318" y="2719880"/>
          <a:ext cx="4198473" cy="279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E3265537-EA81-3C4D-896A-83D433B2A93F}"/>
              </a:ext>
            </a:extLst>
          </p:cNvPr>
          <p:cNvSpPr txBox="1"/>
          <p:nvPr/>
        </p:nvSpPr>
        <p:spPr>
          <a:xfrm>
            <a:off x="7943751" y="2277194"/>
            <a:ext cx="2858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Your risk assessment is of</a:t>
            </a:r>
          </a:p>
          <a:p>
            <a:endParaRPr lang="en-CH" dirty="0"/>
          </a:p>
          <a:p>
            <a:r>
              <a:rPr lang="en-CH" sz="5400" b="1" dirty="0"/>
              <a:t>40 %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EE97B0E-2BC7-2847-B7C7-E4F87F8DB12C}"/>
              </a:ext>
            </a:extLst>
          </p:cNvPr>
          <p:cNvSpPr/>
          <p:nvPr/>
        </p:nvSpPr>
        <p:spPr>
          <a:xfrm>
            <a:off x="7943888" y="3978798"/>
            <a:ext cx="1574347" cy="5569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Improve your score</a:t>
            </a:r>
          </a:p>
        </p:txBody>
      </p:sp>
    </p:spTree>
    <p:extLst>
      <p:ext uri="{BB962C8B-B14F-4D97-AF65-F5344CB8AC3E}">
        <p14:creationId xmlns:p14="http://schemas.microsoft.com/office/powerpoint/2010/main" val="70491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Breitbild</PresentationFormat>
  <Paragraphs>152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Hüttenmoser Céline</dc:creator>
  <cp:lastModifiedBy>Röthlin Michael</cp:lastModifiedBy>
  <cp:revision>81</cp:revision>
  <dcterms:created xsi:type="dcterms:W3CDTF">2021-09-29T08:43:41Z</dcterms:created>
  <dcterms:modified xsi:type="dcterms:W3CDTF">2021-09-29T12:22:36Z</dcterms:modified>
</cp:coreProperties>
</file>