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9" r:id="rId1"/>
    <p:sldMasterId id="2147483783" r:id="rId2"/>
  </p:sldMasterIdLst>
  <p:notesMasterIdLst>
    <p:notesMasterId r:id="rId21"/>
  </p:notesMasterIdLst>
  <p:handoutMasterIdLst>
    <p:handoutMasterId r:id="rId22"/>
  </p:handoutMasterIdLst>
  <p:sldIdLst>
    <p:sldId id="259" r:id="rId3"/>
    <p:sldId id="302" r:id="rId4"/>
    <p:sldId id="299" r:id="rId5"/>
    <p:sldId id="287" r:id="rId6"/>
    <p:sldId id="1239" r:id="rId7"/>
    <p:sldId id="363" r:id="rId8"/>
    <p:sldId id="1238" r:id="rId9"/>
    <p:sldId id="303" r:id="rId10"/>
    <p:sldId id="362" r:id="rId11"/>
    <p:sldId id="309" r:id="rId12"/>
    <p:sldId id="364" r:id="rId13"/>
    <p:sldId id="1236" r:id="rId14"/>
    <p:sldId id="304" r:id="rId15"/>
    <p:sldId id="305" r:id="rId16"/>
    <p:sldId id="1235" r:id="rId17"/>
    <p:sldId id="310" r:id="rId18"/>
    <p:sldId id="312" r:id="rId19"/>
    <p:sldId id="276" r:id="rId20"/>
  </p:sldIdLst>
  <p:sldSz cx="12192000" cy="6858000"/>
  <p:notesSz cx="6985000" cy="9283700"/>
  <p:defaultTextStyle>
    <a:defPPr>
      <a:defRPr lang="en-US"/>
    </a:defPPr>
    <a:lvl1pPr algn="l" rtl="0" fontAlgn="base">
      <a:spcBef>
        <a:spcPct val="0"/>
      </a:spcBef>
      <a:spcAft>
        <a:spcPct val="0"/>
      </a:spcAft>
      <a:defRPr sz="2400" kern="1200">
        <a:solidFill>
          <a:schemeClr val="tx1"/>
        </a:solidFill>
        <a:latin typeface="Helvetica 45 Light" pitchFamily="34" charset="0"/>
        <a:ea typeface="+mn-ea"/>
        <a:cs typeface="Arial" charset="0"/>
      </a:defRPr>
    </a:lvl1pPr>
    <a:lvl2pPr marL="457200" algn="l" rtl="0" fontAlgn="base">
      <a:spcBef>
        <a:spcPct val="0"/>
      </a:spcBef>
      <a:spcAft>
        <a:spcPct val="0"/>
      </a:spcAft>
      <a:defRPr sz="2400" kern="1200">
        <a:solidFill>
          <a:schemeClr val="tx1"/>
        </a:solidFill>
        <a:latin typeface="Helvetica 45 Light" pitchFamily="34" charset="0"/>
        <a:ea typeface="+mn-ea"/>
        <a:cs typeface="Arial" charset="0"/>
      </a:defRPr>
    </a:lvl2pPr>
    <a:lvl3pPr marL="914400" algn="l" rtl="0" fontAlgn="base">
      <a:spcBef>
        <a:spcPct val="0"/>
      </a:spcBef>
      <a:spcAft>
        <a:spcPct val="0"/>
      </a:spcAft>
      <a:defRPr sz="2400" kern="1200">
        <a:solidFill>
          <a:schemeClr val="tx1"/>
        </a:solidFill>
        <a:latin typeface="Helvetica 45 Light" pitchFamily="34" charset="0"/>
        <a:ea typeface="+mn-ea"/>
        <a:cs typeface="Arial" charset="0"/>
      </a:defRPr>
    </a:lvl3pPr>
    <a:lvl4pPr marL="1371600" algn="l" rtl="0" fontAlgn="base">
      <a:spcBef>
        <a:spcPct val="0"/>
      </a:spcBef>
      <a:spcAft>
        <a:spcPct val="0"/>
      </a:spcAft>
      <a:defRPr sz="2400" kern="1200">
        <a:solidFill>
          <a:schemeClr val="tx1"/>
        </a:solidFill>
        <a:latin typeface="Helvetica 45 Light" pitchFamily="34" charset="0"/>
        <a:ea typeface="+mn-ea"/>
        <a:cs typeface="Arial" charset="0"/>
      </a:defRPr>
    </a:lvl4pPr>
    <a:lvl5pPr marL="1828800" algn="l" rtl="0" fontAlgn="base">
      <a:spcBef>
        <a:spcPct val="0"/>
      </a:spcBef>
      <a:spcAft>
        <a:spcPct val="0"/>
      </a:spcAft>
      <a:defRPr sz="2400" kern="1200">
        <a:solidFill>
          <a:schemeClr val="tx1"/>
        </a:solidFill>
        <a:latin typeface="Helvetica 45 Light" pitchFamily="34" charset="0"/>
        <a:ea typeface="+mn-ea"/>
        <a:cs typeface="Arial" charset="0"/>
      </a:defRPr>
    </a:lvl5pPr>
    <a:lvl6pPr marL="2286000" algn="l" defTabSz="914400" rtl="0" eaLnBrk="1" latinLnBrk="0" hangingPunct="1">
      <a:defRPr sz="2400" kern="1200">
        <a:solidFill>
          <a:schemeClr val="tx1"/>
        </a:solidFill>
        <a:latin typeface="Helvetica 45 Light" pitchFamily="34" charset="0"/>
        <a:ea typeface="+mn-ea"/>
        <a:cs typeface="Arial" charset="0"/>
      </a:defRPr>
    </a:lvl6pPr>
    <a:lvl7pPr marL="2743200" algn="l" defTabSz="914400" rtl="0" eaLnBrk="1" latinLnBrk="0" hangingPunct="1">
      <a:defRPr sz="2400" kern="1200">
        <a:solidFill>
          <a:schemeClr val="tx1"/>
        </a:solidFill>
        <a:latin typeface="Helvetica 45 Light" pitchFamily="34" charset="0"/>
        <a:ea typeface="+mn-ea"/>
        <a:cs typeface="Arial" charset="0"/>
      </a:defRPr>
    </a:lvl7pPr>
    <a:lvl8pPr marL="3200400" algn="l" defTabSz="914400" rtl="0" eaLnBrk="1" latinLnBrk="0" hangingPunct="1">
      <a:defRPr sz="2400" kern="1200">
        <a:solidFill>
          <a:schemeClr val="tx1"/>
        </a:solidFill>
        <a:latin typeface="Helvetica 45 Light" pitchFamily="34" charset="0"/>
        <a:ea typeface="+mn-ea"/>
        <a:cs typeface="Arial" charset="0"/>
      </a:defRPr>
    </a:lvl8pPr>
    <a:lvl9pPr marL="3657600" algn="l" defTabSz="914400" rtl="0" eaLnBrk="1" latinLnBrk="0" hangingPunct="1">
      <a:defRPr sz="2400" kern="1200">
        <a:solidFill>
          <a:schemeClr val="tx1"/>
        </a:solidFill>
        <a:latin typeface="Helvetica 45 Light" pitchFamily="34"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8FC"/>
    <a:srgbClr val="9999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A575C4-C6EA-4646-BA65-2E1A2D2702FB}" v="376" dt="2021-08-12T09:45:06.96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6161" autoAdjust="0"/>
  </p:normalViewPr>
  <p:slideViewPr>
    <p:cSldViewPr>
      <p:cViewPr varScale="1">
        <p:scale>
          <a:sx n="178" d="100"/>
          <a:sy n="178" d="100"/>
        </p:scale>
        <p:origin x="1192" y="168"/>
      </p:cViewPr>
      <p:guideLst>
        <p:guide orient="horz" pos="2160"/>
        <p:guide pos="3840"/>
      </p:guideLst>
    </p:cSldViewPr>
  </p:slideViewPr>
  <p:outlineViewPr>
    <p:cViewPr>
      <p:scale>
        <a:sx n="33" d="100"/>
        <a:sy n="33" d="100"/>
      </p:scale>
      <p:origin x="0" y="-62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öthlin Michael" userId="be593668-4311-448a-98a9-4b3c6c71e0cc" providerId="ADAL" clId="{ADA575C4-C6EA-4646-BA65-2E1A2D2702FB}"/>
    <pc:docChg chg="modSld">
      <pc:chgData name="Röthlin Michael" userId="be593668-4311-448a-98a9-4b3c6c71e0cc" providerId="ADAL" clId="{ADA575C4-C6EA-4646-BA65-2E1A2D2702FB}" dt="2021-08-30T11:34:15.775" v="1" actId="20577"/>
      <pc:docMkLst>
        <pc:docMk/>
      </pc:docMkLst>
      <pc:sldChg chg="modSp mod">
        <pc:chgData name="Röthlin Michael" userId="be593668-4311-448a-98a9-4b3c6c71e0cc" providerId="ADAL" clId="{ADA575C4-C6EA-4646-BA65-2E1A2D2702FB}" dt="2021-08-30T11:34:15.775" v="1" actId="20577"/>
        <pc:sldMkLst>
          <pc:docMk/>
          <pc:sldMk cId="2049036696" sldId="361"/>
        </pc:sldMkLst>
        <pc:spChg chg="mod">
          <ac:chgData name="Röthlin Michael" userId="be593668-4311-448a-98a9-4b3c6c71e0cc" providerId="ADAL" clId="{ADA575C4-C6EA-4646-BA65-2E1A2D2702FB}" dt="2021-08-30T11:34:15.775" v="1" actId="20577"/>
          <ac:spMkLst>
            <pc:docMk/>
            <pc:sldMk cId="2049036696" sldId="361"/>
            <ac:spMk id="1638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3027363" cy="465138"/>
          </a:xfrm>
          <a:prstGeom prst="rect">
            <a:avLst/>
          </a:prstGeom>
          <a:noFill/>
          <a:ln w="9525">
            <a:noFill/>
            <a:miter lim="800000"/>
            <a:headEnd/>
            <a:tailEnd/>
          </a:ln>
          <a:effectLst/>
        </p:spPr>
        <p:txBody>
          <a:bodyPr vert="horz" wrap="square" lIns="92951" tIns="46476" rIns="92951" bIns="46476" numCol="1" anchor="t" anchorCtr="0" compatLnSpc="1">
            <a:prstTxWarp prst="textNoShape">
              <a:avLst/>
            </a:prstTxWarp>
          </a:bodyPr>
          <a:lstStyle>
            <a:lvl1pPr defTabSz="930275" eaLnBrk="1" hangingPunct="1">
              <a:defRPr sz="1200">
                <a:latin typeface="Arial" charset="0"/>
                <a:cs typeface="+mn-cs"/>
              </a:defRPr>
            </a:lvl1pPr>
          </a:lstStyle>
          <a:p>
            <a:pPr>
              <a:defRPr/>
            </a:pPr>
            <a:endParaRPr lang="en-US" dirty="0"/>
          </a:p>
        </p:txBody>
      </p:sp>
      <p:sp>
        <p:nvSpPr>
          <p:cNvPr id="345091" name="Rectangle 3"/>
          <p:cNvSpPr>
            <a:spLocks noGrp="1" noChangeArrowheads="1"/>
          </p:cNvSpPr>
          <p:nvPr>
            <p:ph type="dt" sz="quarter" idx="1"/>
          </p:nvPr>
        </p:nvSpPr>
        <p:spPr bwMode="auto">
          <a:xfrm>
            <a:off x="3956050" y="0"/>
            <a:ext cx="3027363" cy="465138"/>
          </a:xfrm>
          <a:prstGeom prst="rect">
            <a:avLst/>
          </a:prstGeom>
          <a:noFill/>
          <a:ln w="9525">
            <a:noFill/>
            <a:miter lim="800000"/>
            <a:headEnd/>
            <a:tailEnd/>
          </a:ln>
          <a:effectLst/>
        </p:spPr>
        <p:txBody>
          <a:bodyPr vert="horz" wrap="square" lIns="92951" tIns="46476" rIns="92951" bIns="46476" numCol="1" anchor="t" anchorCtr="0" compatLnSpc="1">
            <a:prstTxWarp prst="textNoShape">
              <a:avLst/>
            </a:prstTxWarp>
          </a:bodyPr>
          <a:lstStyle>
            <a:lvl1pPr algn="r" defTabSz="930275" eaLnBrk="1" hangingPunct="1">
              <a:defRPr sz="1200">
                <a:latin typeface="Arial" charset="0"/>
                <a:cs typeface="+mn-cs"/>
              </a:defRPr>
            </a:lvl1pPr>
          </a:lstStyle>
          <a:p>
            <a:pPr>
              <a:defRPr/>
            </a:pPr>
            <a:endParaRPr lang="en-US" dirty="0"/>
          </a:p>
        </p:txBody>
      </p:sp>
      <p:sp>
        <p:nvSpPr>
          <p:cNvPr id="345092" name="Rectangle 4"/>
          <p:cNvSpPr>
            <a:spLocks noGrp="1" noChangeArrowheads="1"/>
          </p:cNvSpPr>
          <p:nvPr>
            <p:ph type="ftr" sz="quarter" idx="2"/>
          </p:nvPr>
        </p:nvSpPr>
        <p:spPr bwMode="auto">
          <a:xfrm>
            <a:off x="0" y="8816975"/>
            <a:ext cx="3027363" cy="465138"/>
          </a:xfrm>
          <a:prstGeom prst="rect">
            <a:avLst/>
          </a:prstGeom>
          <a:noFill/>
          <a:ln w="9525">
            <a:noFill/>
            <a:miter lim="800000"/>
            <a:headEnd/>
            <a:tailEnd/>
          </a:ln>
          <a:effectLst/>
        </p:spPr>
        <p:txBody>
          <a:bodyPr vert="horz" wrap="square" lIns="92951" tIns="46476" rIns="92951" bIns="46476" numCol="1" anchor="b" anchorCtr="0" compatLnSpc="1">
            <a:prstTxWarp prst="textNoShape">
              <a:avLst/>
            </a:prstTxWarp>
          </a:bodyPr>
          <a:lstStyle>
            <a:lvl1pPr defTabSz="930275" eaLnBrk="1" hangingPunct="1">
              <a:defRPr sz="1200">
                <a:latin typeface="Arial" charset="0"/>
                <a:cs typeface="+mn-cs"/>
              </a:defRPr>
            </a:lvl1pPr>
          </a:lstStyle>
          <a:p>
            <a:pPr>
              <a:defRPr/>
            </a:pPr>
            <a:endParaRPr lang="en-US" dirty="0"/>
          </a:p>
        </p:txBody>
      </p:sp>
      <p:sp>
        <p:nvSpPr>
          <p:cNvPr id="345093" name="Rectangle 5"/>
          <p:cNvSpPr>
            <a:spLocks noGrp="1" noChangeArrowheads="1"/>
          </p:cNvSpPr>
          <p:nvPr>
            <p:ph type="sldNum" sz="quarter" idx="3"/>
          </p:nvPr>
        </p:nvSpPr>
        <p:spPr bwMode="auto">
          <a:xfrm>
            <a:off x="3956050" y="8816975"/>
            <a:ext cx="3027363" cy="465138"/>
          </a:xfrm>
          <a:prstGeom prst="rect">
            <a:avLst/>
          </a:prstGeom>
          <a:noFill/>
          <a:ln w="9525">
            <a:noFill/>
            <a:miter lim="800000"/>
            <a:headEnd/>
            <a:tailEnd/>
          </a:ln>
          <a:effectLst/>
        </p:spPr>
        <p:txBody>
          <a:bodyPr vert="horz" wrap="square" lIns="92951" tIns="46476" rIns="92951" bIns="46476" numCol="1" anchor="b" anchorCtr="0" compatLnSpc="1">
            <a:prstTxWarp prst="textNoShape">
              <a:avLst/>
            </a:prstTxWarp>
          </a:bodyPr>
          <a:lstStyle>
            <a:lvl1pPr algn="r" defTabSz="930275" eaLnBrk="1" hangingPunct="1">
              <a:defRPr sz="1200">
                <a:latin typeface="Arial" charset="0"/>
                <a:cs typeface="+mn-cs"/>
              </a:defRPr>
            </a:lvl1pPr>
          </a:lstStyle>
          <a:p>
            <a:pPr>
              <a:defRPr/>
            </a:pPr>
            <a:fld id="{71151B95-8DB0-4F4F-B68C-00599205FFF7}" type="slidenum">
              <a:rPr lang="en-US"/>
              <a:pPr>
                <a:defRPr/>
              </a:pPr>
              <a:t>‹Nr.›</a:t>
            </a:fld>
            <a:endParaRPr lang="en-US" dirty="0"/>
          </a:p>
        </p:txBody>
      </p:sp>
    </p:spTree>
    <p:extLst>
      <p:ext uri="{BB962C8B-B14F-4D97-AF65-F5344CB8AC3E}">
        <p14:creationId xmlns:p14="http://schemas.microsoft.com/office/powerpoint/2010/main" val="2670957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3027363" cy="465138"/>
          </a:xfrm>
          <a:prstGeom prst="rect">
            <a:avLst/>
          </a:prstGeom>
          <a:noFill/>
          <a:ln w="9525">
            <a:noFill/>
            <a:miter lim="800000"/>
            <a:headEnd/>
            <a:tailEnd/>
          </a:ln>
          <a:effectLst/>
        </p:spPr>
        <p:txBody>
          <a:bodyPr vert="horz" wrap="square" lIns="92951" tIns="46476" rIns="92951" bIns="46476" numCol="1" anchor="t" anchorCtr="0" compatLnSpc="1">
            <a:prstTxWarp prst="textNoShape">
              <a:avLst/>
            </a:prstTxWarp>
          </a:bodyPr>
          <a:lstStyle>
            <a:lvl1pPr defTabSz="930275" eaLnBrk="1" hangingPunct="1">
              <a:defRPr sz="1200">
                <a:latin typeface="Arial" charset="0"/>
                <a:cs typeface="+mn-cs"/>
              </a:defRPr>
            </a:lvl1pPr>
          </a:lstStyle>
          <a:p>
            <a:pPr>
              <a:defRPr/>
            </a:pPr>
            <a:endParaRPr lang="en-US" dirty="0"/>
          </a:p>
        </p:txBody>
      </p:sp>
      <p:sp>
        <p:nvSpPr>
          <p:cNvPr id="344067" name="Rectangle 3"/>
          <p:cNvSpPr>
            <a:spLocks noGrp="1" noChangeArrowheads="1"/>
          </p:cNvSpPr>
          <p:nvPr>
            <p:ph type="dt" idx="1"/>
          </p:nvPr>
        </p:nvSpPr>
        <p:spPr bwMode="auto">
          <a:xfrm>
            <a:off x="3956050" y="0"/>
            <a:ext cx="3027363" cy="465138"/>
          </a:xfrm>
          <a:prstGeom prst="rect">
            <a:avLst/>
          </a:prstGeom>
          <a:noFill/>
          <a:ln w="9525">
            <a:noFill/>
            <a:miter lim="800000"/>
            <a:headEnd/>
            <a:tailEnd/>
          </a:ln>
          <a:effectLst/>
        </p:spPr>
        <p:txBody>
          <a:bodyPr vert="horz" wrap="square" lIns="92951" tIns="46476" rIns="92951" bIns="46476" numCol="1" anchor="t" anchorCtr="0" compatLnSpc="1">
            <a:prstTxWarp prst="textNoShape">
              <a:avLst/>
            </a:prstTxWarp>
          </a:bodyPr>
          <a:lstStyle>
            <a:lvl1pPr algn="r" defTabSz="930275" eaLnBrk="1" hangingPunct="1">
              <a:defRPr sz="1200">
                <a:latin typeface="Arial" charset="0"/>
                <a:cs typeface="+mn-cs"/>
              </a:defRPr>
            </a:lvl1pPr>
          </a:lstStyle>
          <a:p>
            <a:pPr>
              <a:defRPr/>
            </a:pPr>
            <a:endParaRPr lang="en-US" dirty="0"/>
          </a:p>
        </p:txBody>
      </p:sp>
      <p:sp>
        <p:nvSpPr>
          <p:cNvPr id="12292" name="Rectangle 4"/>
          <p:cNvSpPr>
            <a:spLocks noGrp="1" noRot="1" noChangeAspect="1" noChangeArrowheads="1" noTextEdit="1"/>
          </p:cNvSpPr>
          <p:nvPr>
            <p:ph type="sldImg" idx="2"/>
          </p:nvPr>
        </p:nvSpPr>
        <p:spPr bwMode="auto">
          <a:xfrm>
            <a:off x="398463" y="695325"/>
            <a:ext cx="6188075" cy="3481388"/>
          </a:xfrm>
          <a:prstGeom prst="rect">
            <a:avLst/>
          </a:prstGeom>
          <a:noFill/>
          <a:ln w="9525">
            <a:solidFill>
              <a:srgbClr val="000000"/>
            </a:solidFill>
            <a:miter lim="800000"/>
            <a:headEnd/>
            <a:tailEnd/>
          </a:ln>
        </p:spPr>
      </p:sp>
      <p:sp>
        <p:nvSpPr>
          <p:cNvPr id="344069" name="Rectangle 5"/>
          <p:cNvSpPr>
            <a:spLocks noGrp="1" noChangeArrowheads="1"/>
          </p:cNvSpPr>
          <p:nvPr>
            <p:ph type="body" sz="quarter" idx="3"/>
          </p:nvPr>
        </p:nvSpPr>
        <p:spPr bwMode="auto">
          <a:xfrm>
            <a:off x="698500" y="4410075"/>
            <a:ext cx="5588000" cy="4178300"/>
          </a:xfrm>
          <a:prstGeom prst="rect">
            <a:avLst/>
          </a:prstGeom>
          <a:noFill/>
          <a:ln w="9525">
            <a:noFill/>
            <a:miter lim="800000"/>
            <a:headEnd/>
            <a:tailEnd/>
          </a:ln>
          <a:effectLst/>
        </p:spPr>
        <p:txBody>
          <a:bodyPr vert="horz" wrap="square" lIns="92951" tIns="46476" rIns="92951" bIns="4647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4070" name="Rectangle 6"/>
          <p:cNvSpPr>
            <a:spLocks noGrp="1" noChangeArrowheads="1"/>
          </p:cNvSpPr>
          <p:nvPr>
            <p:ph type="ftr" sz="quarter" idx="4"/>
          </p:nvPr>
        </p:nvSpPr>
        <p:spPr bwMode="auto">
          <a:xfrm>
            <a:off x="0" y="8816975"/>
            <a:ext cx="3027363" cy="465138"/>
          </a:xfrm>
          <a:prstGeom prst="rect">
            <a:avLst/>
          </a:prstGeom>
          <a:noFill/>
          <a:ln w="9525">
            <a:noFill/>
            <a:miter lim="800000"/>
            <a:headEnd/>
            <a:tailEnd/>
          </a:ln>
          <a:effectLst/>
        </p:spPr>
        <p:txBody>
          <a:bodyPr vert="horz" wrap="square" lIns="92951" tIns="46476" rIns="92951" bIns="46476" numCol="1" anchor="b" anchorCtr="0" compatLnSpc="1">
            <a:prstTxWarp prst="textNoShape">
              <a:avLst/>
            </a:prstTxWarp>
          </a:bodyPr>
          <a:lstStyle>
            <a:lvl1pPr defTabSz="930275" eaLnBrk="1" hangingPunct="1">
              <a:defRPr sz="1200">
                <a:latin typeface="Arial" charset="0"/>
                <a:cs typeface="+mn-cs"/>
              </a:defRPr>
            </a:lvl1pPr>
          </a:lstStyle>
          <a:p>
            <a:pPr>
              <a:defRPr/>
            </a:pPr>
            <a:endParaRPr lang="en-US" dirty="0"/>
          </a:p>
        </p:txBody>
      </p:sp>
      <p:sp>
        <p:nvSpPr>
          <p:cNvPr id="344071" name="Rectangle 7"/>
          <p:cNvSpPr>
            <a:spLocks noGrp="1" noChangeArrowheads="1"/>
          </p:cNvSpPr>
          <p:nvPr>
            <p:ph type="sldNum" sz="quarter" idx="5"/>
          </p:nvPr>
        </p:nvSpPr>
        <p:spPr bwMode="auto">
          <a:xfrm>
            <a:off x="3956050" y="8816975"/>
            <a:ext cx="3027363" cy="465138"/>
          </a:xfrm>
          <a:prstGeom prst="rect">
            <a:avLst/>
          </a:prstGeom>
          <a:noFill/>
          <a:ln w="9525">
            <a:noFill/>
            <a:miter lim="800000"/>
            <a:headEnd/>
            <a:tailEnd/>
          </a:ln>
          <a:effectLst/>
        </p:spPr>
        <p:txBody>
          <a:bodyPr vert="horz" wrap="square" lIns="92951" tIns="46476" rIns="92951" bIns="46476" numCol="1" anchor="b" anchorCtr="0" compatLnSpc="1">
            <a:prstTxWarp prst="textNoShape">
              <a:avLst/>
            </a:prstTxWarp>
          </a:bodyPr>
          <a:lstStyle>
            <a:lvl1pPr algn="r" defTabSz="930275" eaLnBrk="1" hangingPunct="1">
              <a:defRPr sz="1200">
                <a:latin typeface="Arial" charset="0"/>
                <a:cs typeface="+mn-cs"/>
              </a:defRPr>
            </a:lvl1pPr>
          </a:lstStyle>
          <a:p>
            <a:pPr>
              <a:defRPr/>
            </a:pPr>
            <a:fld id="{860DFD52-73ED-4C2A-B8EA-90EA156A7C53}" type="slidenum">
              <a:rPr lang="en-US"/>
              <a:pPr>
                <a:defRPr/>
              </a:pPr>
              <a:t>‹Nr.›</a:t>
            </a:fld>
            <a:endParaRPr lang="en-US" dirty="0"/>
          </a:p>
        </p:txBody>
      </p:sp>
    </p:spTree>
    <p:extLst>
      <p:ext uri="{BB962C8B-B14F-4D97-AF65-F5344CB8AC3E}">
        <p14:creationId xmlns:p14="http://schemas.microsoft.com/office/powerpoint/2010/main" val="7767827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860DFD52-73ED-4C2A-B8EA-90EA156A7C53}" type="slidenum">
              <a:rPr lang="en-US" smtClean="0"/>
              <a:pPr>
                <a:defRPr/>
              </a:pPr>
              <a:t>3</a:t>
            </a:fld>
            <a:endParaRPr lang="en-US" dirty="0"/>
          </a:p>
        </p:txBody>
      </p:sp>
    </p:spTree>
    <p:extLst>
      <p:ext uri="{BB962C8B-B14F-4D97-AF65-F5344CB8AC3E}">
        <p14:creationId xmlns:p14="http://schemas.microsoft.com/office/powerpoint/2010/main" val="221212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860DFD52-73ED-4C2A-B8EA-90EA156A7C53}" type="slidenum">
              <a:rPr lang="en-US" smtClean="0"/>
              <a:pPr>
                <a:defRPr/>
              </a:pPr>
              <a:t>18</a:t>
            </a:fld>
            <a:endParaRPr lang="en-US" dirty="0"/>
          </a:p>
        </p:txBody>
      </p:sp>
    </p:spTree>
    <p:extLst>
      <p:ext uri="{BB962C8B-B14F-4D97-AF65-F5344CB8AC3E}">
        <p14:creationId xmlns:p14="http://schemas.microsoft.com/office/powerpoint/2010/main" val="1816556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mit Bild">
    <p:spTree>
      <p:nvGrpSpPr>
        <p:cNvPr id="1" name=""/>
        <p:cNvGrpSpPr/>
        <p:nvPr/>
      </p:nvGrpSpPr>
      <p:grpSpPr>
        <a:xfrm>
          <a:off x="0" y="0"/>
          <a:ext cx="0" cy="0"/>
          <a:chOff x="0" y="0"/>
          <a:chExt cx="0" cy="0"/>
        </a:xfrm>
      </p:grpSpPr>
      <p:sp>
        <p:nvSpPr>
          <p:cNvPr id="6" name="Abgerundetes Rechteck 5"/>
          <p:cNvSpPr/>
          <p:nvPr/>
        </p:nvSpPr>
        <p:spPr>
          <a:xfrm>
            <a:off x="3" y="1619253"/>
            <a:ext cx="8159751"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455960"/>
              </a:solidFill>
            </a:endParaRPr>
          </a:p>
        </p:txBody>
      </p:sp>
      <p:sp>
        <p:nvSpPr>
          <p:cNvPr id="7" name="Abgerundetes Rechteck 6"/>
          <p:cNvSpPr/>
          <p:nvPr/>
        </p:nvSpPr>
        <p:spPr>
          <a:xfrm>
            <a:off x="3" y="4500565"/>
            <a:ext cx="8159751"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8" name="Rechteck 7"/>
          <p:cNvSpPr/>
          <p:nvPr/>
        </p:nvSpPr>
        <p:spPr>
          <a:xfrm>
            <a:off x="497299" y="6253843"/>
            <a:ext cx="8289271"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p>
        </p:txBody>
      </p:sp>
      <p:pic>
        <p:nvPicPr>
          <p:cNvPr id="13" name="Bild 6" descr="BFH_Logo_A_defren_100_RGB_130220.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603251" y="315915"/>
            <a:ext cx="2040467" cy="1100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8160000" cy="2808000"/>
          </a:xfrm>
          <a:prstGeom prst="rect">
            <a:avLst/>
          </a:prstGeom>
        </p:spPr>
        <p:txBody>
          <a:bodyPr vert="horz"/>
          <a:lstStyle>
            <a:lvl1pPr marL="0" indent="0">
              <a:buFontTx/>
              <a:buNone/>
              <a:defRPr>
                <a:latin typeface="Lucida Sans"/>
                <a:cs typeface="Lucida Sans"/>
              </a:defRPr>
            </a:lvl1pPr>
          </a:lstStyle>
          <a:p>
            <a:pPr lvl="0"/>
            <a:r>
              <a:rPr lang="de-DE" noProof="0" dirty="0"/>
              <a:t>Titelseite mit Bild </a:t>
            </a:r>
            <a:br>
              <a:rPr lang="de-DE" noProof="0" dirty="0"/>
            </a:br>
            <a:br>
              <a:rPr lang="de-DE" noProof="0" dirty="0"/>
            </a:br>
            <a:br>
              <a:rPr lang="de-DE" noProof="0" dirty="0"/>
            </a:br>
            <a:r>
              <a:rPr lang="de-DE" noProof="0" dirty="0"/>
              <a:t>Bild durch Klicken auf Symbol hinzufügen</a:t>
            </a:r>
          </a:p>
        </p:txBody>
      </p:sp>
      <p:sp>
        <p:nvSpPr>
          <p:cNvPr id="9" name="Titel 1"/>
          <p:cNvSpPr>
            <a:spLocks noGrp="1"/>
          </p:cNvSpPr>
          <p:nvPr>
            <p:ph type="ctrTitle"/>
          </p:nvPr>
        </p:nvSpPr>
        <p:spPr>
          <a:xfrm>
            <a:off x="624000" y="4623443"/>
            <a:ext cx="10725621" cy="533105"/>
          </a:xfrm>
          <a:prstGeom prst="rect">
            <a:avLst/>
          </a:prstGeom>
        </p:spPr>
        <p:txBody>
          <a:bodyPr lIns="0"/>
          <a:lstStyle>
            <a:lvl1pPr algn="l">
              <a:defRPr sz="2600">
                <a:solidFill>
                  <a:srgbClr val="697D91"/>
                </a:solidFill>
                <a:latin typeface="Lucida Sans"/>
                <a:cs typeface="Lucida Sans Unicode"/>
              </a:defRPr>
            </a:lvl1pPr>
          </a:lstStyle>
          <a:p>
            <a:r>
              <a:rPr lang="de-DE"/>
              <a:t>Mastertitelformat bearbeiten</a:t>
            </a:r>
            <a:endParaRPr lang="de-DE" dirty="0"/>
          </a:p>
        </p:txBody>
      </p:sp>
      <p:sp>
        <p:nvSpPr>
          <p:cNvPr id="12" name="Untertitel 2"/>
          <p:cNvSpPr>
            <a:spLocks noGrp="1"/>
          </p:cNvSpPr>
          <p:nvPr>
            <p:ph type="subTitle" idx="1"/>
          </p:nvPr>
        </p:nvSpPr>
        <p:spPr>
          <a:xfrm>
            <a:off x="624000" y="5156547"/>
            <a:ext cx="9045853" cy="805527"/>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Textplatzhalter 15"/>
          <p:cNvSpPr>
            <a:spLocks noGrp="1"/>
          </p:cNvSpPr>
          <p:nvPr>
            <p:ph type="body" sz="quarter" idx="13" hasCustomPrompt="1"/>
          </p:nvPr>
        </p:nvSpPr>
        <p:spPr>
          <a:xfrm>
            <a:off x="616008" y="6299494"/>
            <a:ext cx="9053845" cy="258475"/>
          </a:xfrm>
          <a:prstGeom prst="rect">
            <a:avLst/>
          </a:prstGeom>
        </p:spPr>
        <p:txBody>
          <a:bodyPr vert="horz" lIns="0" rIns="0"/>
          <a:lstStyle>
            <a:lvl1pPr marL="177800" indent="-177800" eaLnBrk="1" hangingPunct="1">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eaLnBrk="1" hangingPunct="1">
              <a:defRPr/>
            </a:pPr>
            <a:r>
              <a:rPr lang="de-DE" sz="1000" dirty="0">
                <a:solidFill>
                  <a:srgbClr val="697D91"/>
                </a:solidFill>
                <a:latin typeface="Lucida Sans" pitchFamily="34" charset="0"/>
              </a:rPr>
              <a:t>Berner Fachhochschule | Haute école spécialisée bernoise | Bern University of Applied Sciences</a:t>
            </a:r>
          </a:p>
        </p:txBody>
      </p:sp>
      <p:sp>
        <p:nvSpPr>
          <p:cNvPr id="14" name="Datumsplatzhalter 3"/>
          <p:cNvSpPr>
            <a:spLocks noGrp="1"/>
          </p:cNvSpPr>
          <p:nvPr>
            <p:ph type="dt" sz="half" idx="14"/>
          </p:nvPr>
        </p:nvSpPr>
        <p:spPr>
          <a:xfrm>
            <a:off x="10079567" y="6300790"/>
            <a:ext cx="1441451"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dirty="0"/>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4002" y="360000"/>
            <a:ext cx="10895999" cy="540000"/>
          </a:xfrm>
          <a:prstGeom prst="rect">
            <a:avLst/>
          </a:prstGeom>
        </p:spPr>
        <p:txBody>
          <a:bodyPr lIns="0"/>
          <a:lstStyle>
            <a:lvl1pPr algn="l">
              <a:defRPr sz="2600" b="0" i="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624000" y="5399232"/>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4344000" y="5399232"/>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624000" y="1439231"/>
            <a:ext cx="3456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344000" y="1439231"/>
            <a:ext cx="3456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063997" y="1439231"/>
            <a:ext cx="3456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2"/>
          <p:cNvSpPr>
            <a:spLocks noGrp="1"/>
          </p:cNvSpPr>
          <p:nvPr>
            <p:ph type="body" idx="20"/>
          </p:nvPr>
        </p:nvSpPr>
        <p:spPr>
          <a:xfrm>
            <a:off x="8063997" y="5399232"/>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Foliennummernplatzhalter 1"/>
          <p:cNvSpPr>
            <a:spLocks noGrp="1"/>
          </p:cNvSpPr>
          <p:nvPr>
            <p:ph type="sldNum" sz="quarter" idx="16"/>
          </p:nvPr>
        </p:nvSpPr>
        <p:spPr>
          <a:xfrm>
            <a:off x="9020456" y="6241257"/>
            <a:ext cx="2391256" cy="365125"/>
          </a:xfrm>
          <a:prstGeom prst="rect">
            <a:avLst/>
          </a:prstGeom>
        </p:spPr>
        <p:txBody>
          <a:body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4002" y="360000"/>
            <a:ext cx="10895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9" name="Inhaltsplatzhalter 2"/>
          <p:cNvSpPr>
            <a:spLocks noGrp="1"/>
          </p:cNvSpPr>
          <p:nvPr>
            <p:ph sz="half" idx="13"/>
          </p:nvPr>
        </p:nvSpPr>
        <p:spPr>
          <a:xfrm>
            <a:off x="624000" y="2155051"/>
            <a:ext cx="3456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344000" y="2155051"/>
            <a:ext cx="3456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063997" y="2155051"/>
            <a:ext cx="3456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2"/>
          <p:cNvSpPr>
            <a:spLocks noGrp="1"/>
          </p:cNvSpPr>
          <p:nvPr>
            <p:ph type="body" idx="1" hasCustomPrompt="1"/>
          </p:nvPr>
        </p:nvSpPr>
        <p:spPr>
          <a:xfrm>
            <a:off x="624000"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3" name="Textplatzhalter 2"/>
          <p:cNvSpPr>
            <a:spLocks noGrp="1"/>
          </p:cNvSpPr>
          <p:nvPr>
            <p:ph type="body" idx="18" hasCustomPrompt="1"/>
          </p:nvPr>
        </p:nvSpPr>
        <p:spPr>
          <a:xfrm>
            <a:off x="4344000"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Textplatzhalter 2"/>
          <p:cNvSpPr>
            <a:spLocks noGrp="1"/>
          </p:cNvSpPr>
          <p:nvPr>
            <p:ph type="body" idx="20" hasCustomPrompt="1"/>
          </p:nvPr>
        </p:nvSpPr>
        <p:spPr>
          <a:xfrm>
            <a:off x="8063997"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2" name="Foliennummernplatzhalter 1"/>
          <p:cNvSpPr>
            <a:spLocks noGrp="1"/>
          </p:cNvSpPr>
          <p:nvPr>
            <p:ph type="sldNum" sz="quarter" idx="21"/>
          </p:nvPr>
        </p:nvSpPr>
        <p:spPr>
          <a:xfrm>
            <a:off x="9020456" y="6241257"/>
            <a:ext cx="2391256" cy="365125"/>
          </a:xfrm>
          <a:prstGeom prst="rect">
            <a:avLst/>
          </a:prstGeom>
        </p:spPr>
        <p:txBody>
          <a:body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xfrm>
            <a:off x="9020456" y="6241257"/>
            <a:ext cx="2391256" cy="365125"/>
          </a:xfrm>
          <a:prstGeom prst="rect">
            <a:avLst/>
          </a:prstGeom>
        </p:spPr>
        <p:txBody>
          <a:bodyPr/>
          <a:lstStyle>
            <a:lvl1pPr algn="r">
              <a:defRPr/>
            </a:lvl1pPr>
          </a:lstStyle>
          <a:p>
            <a:fld id="{F19AE9A8-34D4-4E8C-BE9C-13C550F1BED0}" type="slidenum">
              <a:rPr lang="de-CH" smtClean="0"/>
              <a:pPr/>
              <a:t>‹Nr.›</a:t>
            </a:fld>
            <a:endParaRPr lang="de-CH" dirty="0"/>
          </a:p>
        </p:txBody>
      </p:sp>
      <p:pic>
        <p:nvPicPr>
          <p:cNvPr id="3" name="Bild 12"/>
          <p:cNvPicPr>
            <a:picLocks noChangeAspect="1"/>
          </p:cNvPicPr>
          <p:nvPr/>
        </p:nvPicPr>
        <p:blipFill>
          <a:blip r:embed="rId2" cstate="print"/>
          <a:stretch>
            <a:fillRect/>
          </a:stretch>
        </p:blipFill>
        <p:spPr>
          <a:xfrm>
            <a:off x="2487323" y="1772818"/>
            <a:ext cx="6998896" cy="1297695"/>
          </a:xfrm>
          <a:prstGeom prst="rect">
            <a:avLst/>
          </a:prstGeom>
        </p:spPr>
      </p:pic>
      <p:sp>
        <p:nvSpPr>
          <p:cNvPr id="4" name="Inhaltsplatzhalter 2"/>
          <p:cNvSpPr>
            <a:spLocks noGrp="1"/>
          </p:cNvSpPr>
          <p:nvPr>
            <p:ph sz="half" idx="1"/>
          </p:nvPr>
        </p:nvSpPr>
        <p:spPr>
          <a:xfrm>
            <a:off x="624000" y="3429003"/>
            <a:ext cx="10800000" cy="2690999"/>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 1"/>
          <p:cNvSpPr>
            <a:spLocks noGrp="1"/>
          </p:cNvSpPr>
          <p:nvPr>
            <p:ph type="ctrTitle" hasCustomPrompt="1"/>
          </p:nvPr>
        </p:nvSpPr>
        <p:spPr>
          <a:xfrm>
            <a:off x="624000" y="360000"/>
            <a:ext cx="10800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a:t>Sie sind dran!</a:t>
            </a:r>
          </a:p>
        </p:txBody>
      </p:sp>
    </p:spTree>
    <p:extLst>
      <p:ext uri="{BB962C8B-B14F-4D97-AF65-F5344CB8AC3E}">
        <p14:creationId xmlns:p14="http://schemas.microsoft.com/office/powerpoint/2010/main" val="956664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xfrm>
            <a:off x="9020456" y="6241257"/>
            <a:ext cx="2391256" cy="365125"/>
          </a:xfrm>
          <a:prstGeom prst="rect">
            <a:avLst/>
          </a:prstGeom>
        </p:spPr>
        <p:txBody>
          <a:body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type="twoObj" userDrawn="1">
  <p:cSld name="Zwei Inhalte">
    <p:spTree>
      <p:nvGrpSpPr>
        <p:cNvPr id="1" name=""/>
        <p:cNvGrpSpPr/>
        <p:nvPr/>
      </p:nvGrpSpPr>
      <p:grpSpPr bwMode="auto">
        <a:xfrm>
          <a:off x="0" y="0"/>
          <a:ext cx="0" cy="0"/>
          <a:chOff x="0" y="0"/>
          <a:chExt cx="0" cy="0"/>
        </a:xfrm>
      </p:grpSpPr>
      <p:sp>
        <p:nvSpPr>
          <p:cNvPr id="4" name="Titel 1"/>
          <p:cNvSpPr>
            <a:spLocks noGrp="1"/>
          </p:cNvSpPr>
          <p:nvPr>
            <p:ph type="title"/>
          </p:nvPr>
        </p:nvSpPr>
        <p:spPr bwMode="auto"/>
        <p:txBody>
          <a:bodyPr/>
          <a:lstStyle/>
          <a:p>
            <a:pPr>
              <a:defRPr/>
            </a:pPr>
            <a:r>
              <a:rPr lang="de-DE"/>
              <a:t>Mastertitelformat bearbeiten</a:t>
            </a:r>
            <a:endParaRPr/>
          </a:p>
        </p:txBody>
      </p:sp>
      <p:sp>
        <p:nvSpPr>
          <p:cNvPr id="5" name="Inhaltsplatzhalter 2"/>
          <p:cNvSpPr>
            <a:spLocks noGrp="1"/>
          </p:cNvSpPr>
          <p:nvPr>
            <p:ph sz="half" idx="1"/>
          </p:nvPr>
        </p:nvSpPr>
        <p:spPr bwMode="auto">
          <a:xfrm>
            <a:off x="609600" y="1600201"/>
            <a:ext cx="5384800" cy="4492625"/>
          </a:xfrm>
        </p:spPr>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Inhaltsplatzhalter 3"/>
          <p:cNvSpPr>
            <a:spLocks noGrp="1"/>
          </p:cNvSpPr>
          <p:nvPr>
            <p:ph sz="half" idx="2"/>
          </p:nvPr>
        </p:nvSpPr>
        <p:spPr bwMode="auto">
          <a:xfrm>
            <a:off x="6197600" y="1600201"/>
            <a:ext cx="5384800" cy="4492625"/>
          </a:xfrm>
        </p:spPr>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7" name="Foliennummernplatzhalter 4"/>
          <p:cNvSpPr>
            <a:spLocks noGrp="1"/>
          </p:cNvSpPr>
          <p:nvPr>
            <p:ph type="sldNum" sz="quarter" idx="10"/>
          </p:nvPr>
        </p:nvSpPr>
        <p:spPr bwMode="auto"/>
        <p:txBody>
          <a:bodyPr/>
          <a:lstStyle>
            <a:lvl1pPr>
              <a:defRPr/>
            </a:lvl1pPr>
          </a:lstStyle>
          <a:p>
            <a:pPr>
              <a:defRPr/>
            </a:pPr>
            <a:fld id="{2D257A7C-51FC-D046-93F9-F282205A7097}" type="slidenum">
              <a:rPr lang="de-CH"/>
              <a:t>‹Nr.›</a:t>
            </a:fld>
            <a:endParaRPr lang="de-CH" dirty="0"/>
          </a:p>
        </p:txBody>
      </p:sp>
      <p:sp>
        <p:nvSpPr>
          <p:cNvPr id="8" name="Fußzeilenplatzhalter 5"/>
          <p:cNvSpPr>
            <a:spLocks noGrp="1"/>
          </p:cNvSpPr>
          <p:nvPr>
            <p:ph type="ftr" sz="quarter" idx="11"/>
          </p:nvPr>
        </p:nvSpPr>
        <p:spPr bwMode="auto"/>
        <p:txBody>
          <a:bodyPr/>
          <a:lstStyle>
            <a:lvl1pPr>
              <a:defRPr/>
            </a:lvl1pPr>
          </a:lstStyle>
          <a:p>
            <a:pPr>
              <a:defRPr/>
            </a:pPr>
            <a:r>
              <a:rPr lang="de-CH" dirty="0"/>
              <a:t>MK / AG Moodle</a:t>
            </a:r>
            <a:endParaRPr dirty="0"/>
          </a:p>
        </p:txBody>
      </p:sp>
    </p:spTree>
    <p:extLst>
      <p:ext uri="{BB962C8B-B14F-4D97-AF65-F5344CB8AC3E}">
        <p14:creationId xmlns:p14="http://schemas.microsoft.com/office/powerpoint/2010/main" val="2807685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chemeClr val="bg1"/>
        </a:solidFill>
        <a:effectLst/>
      </p:bgPr>
    </p:bg>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B07BA3EB-8A2D-2C47-8CBC-72D364D416A9}"/>
              </a:ext>
            </a:extLst>
          </p:cNvPr>
          <p:cNvSpPr/>
          <p:nvPr userDrawn="1"/>
        </p:nvSpPr>
        <p:spPr>
          <a:xfrm>
            <a:off x="-12526" y="-12526"/>
            <a:ext cx="12207875" cy="5456068"/>
          </a:xfrm>
          <a:prstGeom prst="rect">
            <a:avLst/>
          </a:prstGeom>
          <a:solidFill>
            <a:srgbClr val="FAC3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dirty="0"/>
          </a:p>
        </p:txBody>
      </p:sp>
      <p:sp>
        <p:nvSpPr>
          <p:cNvPr id="2" name="Title 1"/>
          <p:cNvSpPr>
            <a:spLocks noGrp="1"/>
          </p:cNvSpPr>
          <p:nvPr>
            <p:ph type="ctrTitle"/>
          </p:nvPr>
        </p:nvSpPr>
        <p:spPr>
          <a:xfrm>
            <a:off x="465319" y="2061144"/>
            <a:ext cx="11094720" cy="605870"/>
          </a:xfrm>
        </p:spPr>
        <p:txBody>
          <a:bodyPr/>
          <a:lstStyle>
            <a:lvl1pPr>
              <a:defRPr lang="en-US" sz="3000" kern="1200" dirty="0">
                <a:solidFill>
                  <a:schemeClr val="bg1"/>
                </a:solidFill>
                <a:latin typeface="Lucida Sans" panose="020B0602030504020204" pitchFamily="34" charset="77"/>
                <a:ea typeface="+mj-ea"/>
                <a:cs typeface="+mj-cs"/>
              </a:defRPr>
            </a:lvl1pPr>
          </a:lstStyle>
          <a:p>
            <a:r>
              <a:rPr lang="de-DE"/>
              <a:t>Mastertitelformat bearbeiten</a:t>
            </a:r>
            <a:endParaRPr lang="en-US" dirty="0"/>
          </a:p>
        </p:txBody>
      </p:sp>
      <p:sp>
        <p:nvSpPr>
          <p:cNvPr id="3" name="Subtitle 2"/>
          <p:cNvSpPr>
            <a:spLocks noGrp="1"/>
          </p:cNvSpPr>
          <p:nvPr>
            <p:ph type="subTitle" idx="1"/>
          </p:nvPr>
        </p:nvSpPr>
        <p:spPr>
          <a:xfrm>
            <a:off x="487680" y="2716761"/>
            <a:ext cx="11094720" cy="827910"/>
          </a:xfrm>
        </p:spPr>
        <p:txBody>
          <a:bodyPr vert="horz" lIns="0" tIns="45720" rIns="91440" bIns="45720" rtlCol="0">
            <a:normAutofit/>
          </a:bodyPr>
          <a:lstStyle>
            <a:lvl1pPr>
              <a:defRPr lang="en-US" sz="2000" dirty="0">
                <a:solidFill>
                  <a:schemeClr val="bg1"/>
                </a:solidFill>
                <a:latin typeface="Lucida Sans"/>
                <a:ea typeface="+mn-ea"/>
                <a:cs typeface="Lucida Sans Unicode"/>
              </a:defRPr>
            </a:lvl1pPr>
          </a:lstStyle>
          <a:p>
            <a:pPr marL="0" lvl="0" indent="0">
              <a:buNone/>
            </a:pPr>
            <a:r>
              <a:rPr lang="de-DE"/>
              <a:t>Master-Untertitelformat bearbeiten</a:t>
            </a: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lgn="r">
              <a:defRPr/>
            </a:lvl1pPr>
          </a:lstStyle>
          <a:p>
            <a:fld id="{C5EF2332-01BF-834F-8236-50238282D533}" type="slidenum">
              <a:rPr lang="en-US" smtClean="0"/>
              <a:pPr/>
              <a:t>‹Nr.›</a:t>
            </a:fld>
            <a:endParaRPr lang="en-US" dirty="0"/>
          </a:p>
        </p:txBody>
      </p:sp>
      <p:pic>
        <p:nvPicPr>
          <p:cNvPr id="13" name="Grafik 12">
            <a:extLst>
              <a:ext uri="{FF2B5EF4-FFF2-40B4-BE49-F238E27FC236}">
                <a16:creationId xmlns:a16="http://schemas.microsoft.com/office/drawing/2014/main" id="{314F8B5A-335D-AF4B-B784-A8616930D7A5}"/>
              </a:ext>
            </a:extLst>
          </p:cNvPr>
          <p:cNvPicPr>
            <a:picLocks noChangeAspect="1"/>
          </p:cNvPicPr>
          <p:nvPr userDrawn="1"/>
        </p:nvPicPr>
        <p:blipFill>
          <a:blip r:embed="rId2"/>
          <a:stretch>
            <a:fillRect/>
          </a:stretch>
        </p:blipFill>
        <p:spPr>
          <a:xfrm>
            <a:off x="465319" y="388619"/>
            <a:ext cx="3476102" cy="1180563"/>
          </a:xfrm>
          <a:prstGeom prst="rect">
            <a:avLst/>
          </a:prstGeom>
        </p:spPr>
      </p:pic>
    </p:spTree>
    <p:extLst>
      <p:ext uri="{BB962C8B-B14F-4D97-AF65-F5344CB8AC3E}">
        <p14:creationId xmlns:p14="http://schemas.microsoft.com/office/powerpoint/2010/main" val="111408454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und Inhal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34765"/>
          </a:xfrm>
        </p:spPr>
        <p:txBody>
          <a:bodyPr/>
          <a:lstStyle>
            <a:lvl1pPr>
              <a:defRPr>
                <a:solidFill>
                  <a:schemeClr val="tx2"/>
                </a:solidFill>
                <a:latin typeface="Lucida Sans" panose="020B0602030504020204" pitchFamily="34" charset="77"/>
              </a:defRPr>
            </a:lvl1pPr>
          </a:lstStyle>
          <a:p>
            <a:r>
              <a:rPr lang="de-DE"/>
              <a:t>Mastertitelformat bearbeiten</a:t>
            </a:r>
            <a:endParaRPr lang="en-US" dirty="0"/>
          </a:p>
        </p:txBody>
      </p:sp>
      <p:sp>
        <p:nvSpPr>
          <p:cNvPr id="3" name="Content Placeholder 2"/>
          <p:cNvSpPr>
            <a:spLocks noGrp="1"/>
          </p:cNvSpPr>
          <p:nvPr>
            <p:ph idx="1" hasCustomPrompt="1"/>
          </p:nvPr>
        </p:nvSpPr>
        <p:spPr>
          <a:xfrm>
            <a:off x="609600" y="1226916"/>
            <a:ext cx="10972800" cy="4899248"/>
          </a:xfrm>
        </p:spPr>
        <p:txBody>
          <a:bodyPr/>
          <a:lstStyle>
            <a:lvl1pPr marL="342900" indent="-342900">
              <a:spcAft>
                <a:spcPts val="600"/>
              </a:spcAft>
              <a:buClr>
                <a:srgbClr val="FBC400"/>
              </a:buClr>
              <a:buSzPct val="100000"/>
              <a:buFont typeface="Wingdings" pitchFamily="2" charset="2"/>
              <a:buChar char="§"/>
              <a:defRPr>
                <a:latin typeface="Lucida Sans" panose="020B0602030504020204" pitchFamily="34" charset="77"/>
              </a:defRPr>
            </a:lvl1pPr>
            <a:lvl2pPr marL="800100" indent="-342900">
              <a:buClr>
                <a:srgbClr val="FBC400"/>
              </a:buClr>
              <a:buSzPct val="100000"/>
              <a:buFont typeface="Wingdings" pitchFamily="2" charset="2"/>
              <a:buChar char="§"/>
              <a:defRPr sz="2000">
                <a:latin typeface="Lucida Sans" panose="020B0602030504020204" pitchFamily="34" charset="77"/>
              </a:defRPr>
            </a:lvl2pPr>
            <a:lvl3pPr marL="1257300" indent="-342900">
              <a:buClr>
                <a:srgbClr val="FBC400"/>
              </a:buClr>
              <a:buSzPct val="100000"/>
              <a:buFont typeface="Wingdings" pitchFamily="2" charset="2"/>
              <a:buChar char="§"/>
              <a:defRPr sz="1800">
                <a:latin typeface="Lucida Sans" panose="020B0602030504020204" pitchFamily="34" charset="77"/>
              </a:defRPr>
            </a:lvl3pPr>
            <a:lvl4pPr marL="1714500" indent="-342900">
              <a:buClr>
                <a:srgbClr val="FBC400"/>
              </a:buClr>
              <a:buSzPct val="100000"/>
              <a:buFont typeface="Wingdings" pitchFamily="2" charset="2"/>
              <a:buChar char="§"/>
              <a:defRPr sz="1600">
                <a:latin typeface="Lucida Sans" panose="020B0602030504020204" pitchFamily="34" charset="77"/>
              </a:defRPr>
            </a:lvl4pPr>
            <a:lvl5pPr marL="2171700" indent="-342900">
              <a:buClr>
                <a:srgbClr val="FBC400"/>
              </a:buClr>
              <a:buSzPct val="100000"/>
              <a:buFont typeface="Wingdings" pitchFamily="2" charset="2"/>
              <a:buChar char="§"/>
              <a:defRPr sz="1400">
                <a:latin typeface="Lucida Sans" panose="020B0602030504020204"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lgn="r">
              <a:defRPr/>
            </a:lvl1pPr>
          </a:lstStyle>
          <a:p>
            <a:fld id="{C5EF2332-01BF-834F-8236-50238282D533}" type="slidenum">
              <a:rPr lang="en-US" smtClean="0"/>
              <a:pPr/>
              <a:t>‹Nr.›</a:t>
            </a:fld>
            <a:endParaRPr lang="en-US" dirty="0"/>
          </a:p>
        </p:txBody>
      </p:sp>
    </p:spTree>
    <p:extLst>
      <p:ext uri="{BB962C8B-B14F-4D97-AF65-F5344CB8AC3E}">
        <p14:creationId xmlns:p14="http://schemas.microsoft.com/office/powerpoint/2010/main" val="1165871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schnitts-&#10;überschrift">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lgn="r">
              <a:defRPr/>
            </a:lvl1pPr>
          </a:lstStyle>
          <a:p>
            <a:fld id="{C5EF2332-01BF-834F-8236-50238282D533}" type="slidenum">
              <a:rPr lang="en-US" smtClean="0"/>
              <a:pPr/>
              <a:t>‹Nr.›</a:t>
            </a:fld>
            <a:endParaRPr lang="en-US" dirty="0"/>
          </a:p>
        </p:txBody>
      </p:sp>
      <p:sp>
        <p:nvSpPr>
          <p:cNvPr id="7" name="Rechteck 6">
            <a:extLst>
              <a:ext uri="{FF2B5EF4-FFF2-40B4-BE49-F238E27FC236}">
                <a16:creationId xmlns:a16="http://schemas.microsoft.com/office/drawing/2014/main" id="{A3FD9F92-B4DE-134C-BEC2-464A0B2A2B25}"/>
              </a:ext>
            </a:extLst>
          </p:cNvPr>
          <p:cNvSpPr/>
          <p:nvPr userDrawn="1"/>
        </p:nvSpPr>
        <p:spPr>
          <a:xfrm>
            <a:off x="-6739" y="-12526"/>
            <a:ext cx="12207875" cy="44497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dirty="0">
              <a:solidFill>
                <a:srgbClr val="4B647D"/>
              </a:solidFill>
            </a:endParaRPr>
          </a:p>
        </p:txBody>
      </p:sp>
      <p:sp>
        <p:nvSpPr>
          <p:cNvPr id="8" name="Abgerundetes Rechteck 6">
            <a:extLst>
              <a:ext uri="{FF2B5EF4-FFF2-40B4-BE49-F238E27FC236}">
                <a16:creationId xmlns:a16="http://schemas.microsoft.com/office/drawing/2014/main" id="{FE900F6B-E74F-234C-8515-7A7E97690735}"/>
              </a:ext>
            </a:extLst>
          </p:cNvPr>
          <p:cNvSpPr/>
          <p:nvPr userDrawn="1"/>
        </p:nvSpPr>
        <p:spPr>
          <a:xfrm>
            <a:off x="0" y="4437237"/>
            <a:ext cx="12207238" cy="122237"/>
          </a:xfrm>
          <a:prstGeom prst="rect">
            <a:avLst/>
          </a:prstGeom>
          <a:solidFill>
            <a:srgbClr val="FAC3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2" name="Title 1"/>
          <p:cNvSpPr>
            <a:spLocks noGrp="1"/>
          </p:cNvSpPr>
          <p:nvPr>
            <p:ph type="title"/>
          </p:nvPr>
        </p:nvSpPr>
        <p:spPr>
          <a:xfrm>
            <a:off x="438411" y="2318740"/>
            <a:ext cx="11636678" cy="1362075"/>
          </a:xfrm>
        </p:spPr>
        <p:txBody>
          <a:bodyPr anchor="t"/>
          <a:lstStyle>
            <a:lvl1pPr algn="l">
              <a:defRPr sz="3000" b="1" cap="all">
                <a:solidFill>
                  <a:schemeClr val="bg1"/>
                </a:solidFill>
                <a:latin typeface="Lucida Sans" panose="020B0602030504020204" pitchFamily="34" charset="77"/>
              </a:defRPr>
            </a:lvl1pPr>
          </a:lstStyle>
          <a:p>
            <a:r>
              <a:rPr lang="de-DE"/>
              <a:t>Mastertitelformat bearbeiten</a:t>
            </a:r>
            <a:endParaRPr lang="en-US" dirty="0"/>
          </a:p>
        </p:txBody>
      </p:sp>
      <p:sp>
        <p:nvSpPr>
          <p:cNvPr id="3" name="Text Placeholder 2"/>
          <p:cNvSpPr>
            <a:spLocks noGrp="1"/>
          </p:cNvSpPr>
          <p:nvPr>
            <p:ph type="body" idx="1"/>
          </p:nvPr>
        </p:nvSpPr>
        <p:spPr>
          <a:xfrm>
            <a:off x="438410" y="3680815"/>
            <a:ext cx="11636678" cy="750093"/>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Tree>
    <p:extLst>
      <p:ext uri="{BB962C8B-B14F-4D97-AF65-F5344CB8AC3E}">
        <p14:creationId xmlns:p14="http://schemas.microsoft.com/office/powerpoint/2010/main" val="2209545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Zwei Inhal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30966"/>
            <a:ext cx="10972800" cy="608200"/>
          </a:xfrm>
        </p:spPr>
        <p:txBody>
          <a:bodyPr/>
          <a:lstStyle>
            <a:lvl1pPr>
              <a:defRPr>
                <a:solidFill>
                  <a:schemeClr val="tx2"/>
                </a:solidFill>
                <a:latin typeface="Lucida Sans" panose="020B0602030504020204" pitchFamily="34" charset="77"/>
              </a:defRPr>
            </a:lvl1pPr>
          </a:lstStyle>
          <a:p>
            <a:r>
              <a:rPr lang="de-DE"/>
              <a:t>Mastertitelformat bearbeiten</a:t>
            </a:r>
            <a:endParaRPr lang="en-US" dirty="0"/>
          </a:p>
        </p:txBody>
      </p:sp>
      <p:sp>
        <p:nvSpPr>
          <p:cNvPr id="3" name="Content Placeholder 2"/>
          <p:cNvSpPr>
            <a:spLocks noGrp="1"/>
          </p:cNvSpPr>
          <p:nvPr>
            <p:ph sz="half" idx="1"/>
          </p:nvPr>
        </p:nvSpPr>
        <p:spPr>
          <a:xfrm>
            <a:off x="609600" y="1250067"/>
            <a:ext cx="5384800" cy="4876098"/>
          </a:xfrm>
        </p:spPr>
        <p:txBody>
          <a:bodyPr/>
          <a:lstStyle>
            <a:lvl1pPr marL="342900" indent="-342900">
              <a:spcAft>
                <a:spcPts val="600"/>
              </a:spcAft>
              <a:buClr>
                <a:srgbClr val="FBC400"/>
              </a:buClr>
              <a:buSzPct val="100000"/>
              <a:buFont typeface="Wingdings" pitchFamily="2" charset="2"/>
              <a:buChar char="§"/>
              <a:defRPr lang="en-US" sz="2200" kern="1200" baseline="0" dirty="0">
                <a:solidFill>
                  <a:schemeClr val="tx1"/>
                </a:solidFill>
                <a:latin typeface="Lucida Sans" panose="020B0602030504020204" pitchFamily="34" charset="77"/>
                <a:ea typeface="MS PGothic" pitchFamily="34" charset="-128"/>
                <a:cs typeface="+mn-cs"/>
              </a:defRPr>
            </a:lvl1pPr>
            <a:lvl2pPr marL="742950" indent="-285750">
              <a:buClr>
                <a:srgbClr val="FBC400"/>
              </a:buClr>
              <a:buSzPct val="100000"/>
              <a:buFont typeface="Wingdings" pitchFamily="2" charset="2"/>
              <a:buChar char="§"/>
              <a:defRPr sz="2000">
                <a:latin typeface="Lucida Sans" panose="020B0602030504020204" pitchFamily="34" charset="77"/>
              </a:defRPr>
            </a:lvl2pPr>
            <a:lvl3pPr marL="1143000" indent="-228600">
              <a:buClr>
                <a:srgbClr val="FBC400"/>
              </a:buClr>
              <a:buSzPct val="100000"/>
              <a:buFont typeface="Wingdings" pitchFamily="2" charset="2"/>
              <a:buChar char="§"/>
              <a:defRPr sz="1800">
                <a:latin typeface="Lucida Sans" panose="020B0602030504020204" pitchFamily="34" charset="77"/>
              </a:defRPr>
            </a:lvl3pPr>
            <a:lvl4pPr marL="1600200" indent="-228600">
              <a:buClr>
                <a:srgbClr val="FBC400"/>
              </a:buClr>
              <a:buSzPct val="100000"/>
              <a:buFont typeface="Wingdings" pitchFamily="2" charset="2"/>
              <a:buChar char="§"/>
              <a:defRPr sz="1600">
                <a:latin typeface="Lucida Sans" panose="020B0602030504020204" pitchFamily="34" charset="77"/>
              </a:defRPr>
            </a:lvl4pPr>
            <a:lvl5pPr marL="2057400" indent="-228600">
              <a:buClr>
                <a:srgbClr val="FBC400"/>
              </a:buClr>
              <a:buSzPct val="100000"/>
              <a:buFont typeface="Wingdings" pitchFamily="2" charset="2"/>
              <a:buChar char="§"/>
              <a:defRPr sz="1400">
                <a:latin typeface="Lucida Sans" panose="020B0602030504020204" pitchFamily="34" charset="77"/>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97600" y="1250067"/>
            <a:ext cx="5384800" cy="4876098"/>
          </a:xfrm>
        </p:spPr>
        <p:txBody>
          <a:bodyPr/>
          <a:lstStyle>
            <a:lvl1pPr marL="342900" indent="-342900">
              <a:spcAft>
                <a:spcPts val="600"/>
              </a:spcAft>
              <a:buClr>
                <a:srgbClr val="FBC400"/>
              </a:buClr>
              <a:buSzPct val="100000"/>
              <a:buFont typeface="Wingdings" pitchFamily="2" charset="2"/>
              <a:buChar char="§"/>
              <a:defRPr sz="2200">
                <a:latin typeface="Lucida Sans" panose="020B0602030504020204" pitchFamily="34" charset="77"/>
              </a:defRPr>
            </a:lvl1pPr>
            <a:lvl2pPr marL="742950" indent="-285750">
              <a:buClr>
                <a:srgbClr val="FBC400"/>
              </a:buClr>
              <a:buSzPct val="100000"/>
              <a:buFont typeface="Wingdings" pitchFamily="2" charset="2"/>
              <a:buChar char="§"/>
              <a:defRPr sz="2000">
                <a:latin typeface="Lucida Sans" panose="020B0602030504020204" pitchFamily="34" charset="77"/>
              </a:defRPr>
            </a:lvl2pPr>
            <a:lvl3pPr marL="1143000" indent="-228600">
              <a:buClr>
                <a:srgbClr val="FBC400"/>
              </a:buClr>
              <a:buSzPct val="100000"/>
              <a:buFont typeface="Wingdings" pitchFamily="2" charset="2"/>
              <a:buChar char="§"/>
              <a:defRPr sz="1800">
                <a:latin typeface="Lucida Sans" panose="020B0602030504020204" pitchFamily="34" charset="77"/>
              </a:defRPr>
            </a:lvl3pPr>
            <a:lvl4pPr marL="1600200" indent="-228600">
              <a:buClr>
                <a:srgbClr val="FBC400"/>
              </a:buClr>
              <a:buSzPct val="100000"/>
              <a:buFont typeface="Wingdings" pitchFamily="2" charset="2"/>
              <a:buChar char="§"/>
              <a:defRPr sz="1600">
                <a:latin typeface="Lucida Sans" panose="020B0602030504020204" pitchFamily="34" charset="77"/>
              </a:defRPr>
            </a:lvl4pPr>
            <a:lvl5pPr marL="2057400" indent="-228600">
              <a:buClr>
                <a:srgbClr val="FBC400"/>
              </a:buClr>
              <a:buSzPct val="100000"/>
              <a:buFont typeface="Wingdings" pitchFamily="2" charset="2"/>
              <a:buChar char="§"/>
              <a:defRPr sz="1400">
                <a:latin typeface="Lucida Sans" panose="020B0602030504020204" pitchFamily="34" charset="77"/>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algn="r">
              <a:defRPr/>
            </a:lvl1pPr>
          </a:lstStyle>
          <a:p>
            <a:fld id="{C5EF2332-01BF-834F-8236-50238282D533}" type="slidenum">
              <a:rPr lang="en-US" smtClean="0"/>
              <a:pPr/>
              <a:t>‹Nr.›</a:t>
            </a:fld>
            <a:endParaRPr lang="en-US" dirty="0"/>
          </a:p>
        </p:txBody>
      </p:sp>
    </p:spTree>
    <p:extLst>
      <p:ext uri="{BB962C8B-B14F-4D97-AF65-F5344CB8AC3E}">
        <p14:creationId xmlns:p14="http://schemas.microsoft.com/office/powerpoint/2010/main" val="3084121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gleich">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de-DE" dirty="0"/>
              <a:t>Mastertitelformat bearbeiten</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C5EF2332-01BF-834F-8236-50238282D533}" type="slidenum">
              <a:rPr lang="en-US" smtClean="0"/>
              <a:t>‹Nr.›</a:t>
            </a:fld>
            <a:endParaRPr lang="en-US" dirty="0"/>
          </a:p>
        </p:txBody>
      </p:sp>
    </p:spTree>
    <p:extLst>
      <p:ext uri="{BB962C8B-B14F-4D97-AF65-F5344CB8AC3E}">
        <p14:creationId xmlns:p14="http://schemas.microsoft.com/office/powerpoint/2010/main" val="8491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folie ohne Bild">
    <p:spTree>
      <p:nvGrpSpPr>
        <p:cNvPr id="1" name=""/>
        <p:cNvGrpSpPr/>
        <p:nvPr/>
      </p:nvGrpSpPr>
      <p:grpSpPr>
        <a:xfrm>
          <a:off x="0" y="0"/>
          <a:ext cx="0" cy="0"/>
          <a:chOff x="0" y="0"/>
          <a:chExt cx="0" cy="0"/>
        </a:xfrm>
      </p:grpSpPr>
      <p:sp>
        <p:nvSpPr>
          <p:cNvPr id="5" name="Abgerundetes Rechteck 4"/>
          <p:cNvSpPr/>
          <p:nvPr/>
        </p:nvSpPr>
        <p:spPr>
          <a:xfrm>
            <a:off x="3" y="1668463"/>
            <a:ext cx="93599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6" name="Abgerundetes Rechteck 5"/>
          <p:cNvSpPr/>
          <p:nvPr/>
        </p:nvSpPr>
        <p:spPr>
          <a:xfrm>
            <a:off x="3" y="1633540"/>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7" name="Abgerundetes Rechteck 6"/>
          <p:cNvSpPr/>
          <p:nvPr/>
        </p:nvSpPr>
        <p:spPr>
          <a:xfrm>
            <a:off x="3" y="4513265"/>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12" name="Titel 1"/>
          <p:cNvSpPr>
            <a:spLocks noGrp="1"/>
          </p:cNvSpPr>
          <p:nvPr>
            <p:ph type="ctrTitle" hasCustomPrompt="1"/>
          </p:nvPr>
        </p:nvSpPr>
        <p:spPr>
          <a:xfrm>
            <a:off x="624000" y="1839810"/>
            <a:ext cx="8685179"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a:t>Titelseite ohne Bild</a:t>
            </a:r>
          </a:p>
        </p:txBody>
      </p:sp>
      <p:sp>
        <p:nvSpPr>
          <p:cNvPr id="13" name="Untertitel 2"/>
          <p:cNvSpPr>
            <a:spLocks noGrp="1"/>
          </p:cNvSpPr>
          <p:nvPr>
            <p:ph type="subTitle" idx="1"/>
          </p:nvPr>
        </p:nvSpPr>
        <p:spPr>
          <a:xfrm>
            <a:off x="624000" y="2372915"/>
            <a:ext cx="8685179" cy="805527"/>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7" name="Textplatzhalter 15"/>
          <p:cNvSpPr>
            <a:spLocks noGrp="1"/>
          </p:cNvSpPr>
          <p:nvPr>
            <p:ph type="body" sz="quarter" idx="13" hasCustomPrompt="1"/>
          </p:nvPr>
        </p:nvSpPr>
        <p:spPr>
          <a:xfrm>
            <a:off x="600186" y="6309321"/>
            <a:ext cx="9053845" cy="258475"/>
          </a:xfrm>
          <a:prstGeom prst="rect">
            <a:avLst/>
          </a:prstGeom>
          <a:solidFill>
            <a:schemeClr val="bg1"/>
          </a:solidFill>
        </p:spPr>
        <p:txBody>
          <a:bodyPr vert="horz" lIns="0" rIns="0"/>
          <a:lstStyle>
            <a:lvl1pPr marL="177800" indent="-177800" eaLnBrk="1" hangingPunct="1">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eaLnBrk="1" hangingPunct="1">
              <a:defRPr/>
            </a:pPr>
            <a:r>
              <a:rPr lang="de-DE" sz="1000" dirty="0">
                <a:solidFill>
                  <a:srgbClr val="697D91"/>
                </a:solidFill>
                <a:latin typeface="Lucida Sans" pitchFamily="34" charset="0"/>
              </a:rPr>
              <a:t>Berner Fachhochschule | Haute école spécialisée bernoise | Bern University of Applied Sciences</a:t>
            </a:r>
          </a:p>
        </p:txBody>
      </p:sp>
      <p:sp>
        <p:nvSpPr>
          <p:cNvPr id="10" name="Datumsplatzhalter 3"/>
          <p:cNvSpPr>
            <a:spLocks noGrp="1"/>
          </p:cNvSpPr>
          <p:nvPr>
            <p:ph type="dt" sz="half" idx="14"/>
          </p:nvPr>
        </p:nvSpPr>
        <p:spPr>
          <a:xfrm>
            <a:off x="10128448" y="6309322"/>
            <a:ext cx="1441451"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dirty="0"/>
          </a:p>
        </p:txBody>
      </p:sp>
      <p:pic>
        <p:nvPicPr>
          <p:cNvPr id="14" name="Bild 13" descr="BFH_Logo_A_defren_100_RGB_130220.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5210" y="315913"/>
            <a:ext cx="1530350" cy="1100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2682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37600" y="6356351"/>
            <a:ext cx="2844800" cy="365125"/>
          </a:xfrm>
          <a:prstGeom prst="rect">
            <a:avLst/>
          </a:prstGeom>
        </p:spPr>
        <p:txBody>
          <a:bodyPr/>
          <a:lstStyle>
            <a:lvl1pPr algn="r">
              <a:defRPr/>
            </a:lvl1pPr>
          </a:lstStyle>
          <a:p>
            <a:fld id="{C5EF2332-01BF-834F-8236-50238282D533}" type="slidenum">
              <a:rPr lang="en-US" smtClean="0"/>
              <a:pPr/>
              <a:t>‹Nr.›</a:t>
            </a:fld>
            <a:endParaRPr lang="en-US" dirty="0"/>
          </a:p>
        </p:txBody>
      </p:sp>
    </p:spTree>
    <p:extLst>
      <p:ext uri="{BB962C8B-B14F-4D97-AF65-F5344CB8AC3E}">
        <p14:creationId xmlns:p14="http://schemas.microsoft.com/office/powerpoint/2010/main" val="1225749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elfolie (ohne Bi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143027F-7246-4F86-A6AD-7473302EFCE0}"/>
              </a:ext>
            </a:extLst>
          </p:cNvPr>
          <p:cNvSpPr/>
          <p:nvPr userDrawn="1"/>
        </p:nvSpPr>
        <p:spPr>
          <a:xfrm>
            <a:off x="0" y="0"/>
            <a:ext cx="12192000" cy="5456068"/>
          </a:xfrm>
          <a:prstGeom prst="rect">
            <a:avLst/>
          </a:prstGeom>
          <a:solidFill>
            <a:srgbClr val="FAC3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sz="2397" dirty="0"/>
          </a:p>
        </p:txBody>
      </p:sp>
      <p:sp>
        <p:nvSpPr>
          <p:cNvPr id="7" name="Abgerundetes Rechteck 6"/>
          <p:cNvSpPr/>
          <p:nvPr/>
        </p:nvSpPr>
        <p:spPr>
          <a:xfrm>
            <a:off x="0" y="5456069"/>
            <a:ext cx="12191364" cy="1222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798" dirty="0">
              <a:solidFill>
                <a:srgbClr val="E78E23"/>
              </a:solidFill>
            </a:endParaRPr>
          </a:p>
        </p:txBody>
      </p:sp>
      <p:sp>
        <p:nvSpPr>
          <p:cNvPr id="12" name="Untertitel 2"/>
          <p:cNvSpPr>
            <a:spLocks noGrp="1"/>
          </p:cNvSpPr>
          <p:nvPr>
            <p:ph type="subTitle" idx="1"/>
          </p:nvPr>
        </p:nvSpPr>
        <p:spPr>
          <a:xfrm>
            <a:off x="450263" y="3089309"/>
            <a:ext cx="9045854" cy="736710"/>
          </a:xfrm>
          <a:prstGeom prst="rect">
            <a:avLst/>
          </a:prstGeom>
        </p:spPr>
        <p:txBody>
          <a:bodyPr lIns="0"/>
          <a:lstStyle>
            <a:lvl1pPr marL="0" indent="0" algn="l">
              <a:buNone/>
              <a:defRPr sz="1997">
                <a:solidFill>
                  <a:schemeClr val="bg1"/>
                </a:solidFill>
                <a:latin typeface="Lucida Sans"/>
                <a:cs typeface="Lucida Sans Unicode"/>
              </a:defRPr>
            </a:lvl1pPr>
            <a:lvl2pPr marL="456606" indent="0" algn="ctr">
              <a:buNone/>
              <a:defRPr>
                <a:solidFill>
                  <a:schemeClr val="tx1">
                    <a:tint val="75000"/>
                  </a:schemeClr>
                </a:solidFill>
              </a:defRPr>
            </a:lvl2pPr>
            <a:lvl3pPr marL="913211" indent="0" algn="ctr">
              <a:buNone/>
              <a:defRPr>
                <a:solidFill>
                  <a:schemeClr val="tx1">
                    <a:tint val="75000"/>
                  </a:schemeClr>
                </a:solidFill>
              </a:defRPr>
            </a:lvl3pPr>
            <a:lvl4pPr marL="1369817" indent="0" algn="ctr">
              <a:buNone/>
              <a:defRPr>
                <a:solidFill>
                  <a:schemeClr val="tx1">
                    <a:tint val="75000"/>
                  </a:schemeClr>
                </a:solidFill>
              </a:defRPr>
            </a:lvl4pPr>
            <a:lvl5pPr marL="1826423" indent="0" algn="ctr">
              <a:buNone/>
              <a:defRPr>
                <a:solidFill>
                  <a:schemeClr val="tx1">
                    <a:tint val="75000"/>
                  </a:schemeClr>
                </a:solidFill>
              </a:defRPr>
            </a:lvl5pPr>
            <a:lvl6pPr marL="2283028" indent="0" algn="ctr">
              <a:buNone/>
              <a:defRPr>
                <a:solidFill>
                  <a:schemeClr val="tx1">
                    <a:tint val="75000"/>
                  </a:schemeClr>
                </a:solidFill>
              </a:defRPr>
            </a:lvl6pPr>
            <a:lvl7pPr marL="2739634" indent="0" algn="ctr">
              <a:buNone/>
              <a:defRPr>
                <a:solidFill>
                  <a:schemeClr val="tx1">
                    <a:tint val="75000"/>
                  </a:schemeClr>
                </a:solidFill>
              </a:defRPr>
            </a:lvl7pPr>
            <a:lvl8pPr marL="3196239" indent="0" algn="ctr">
              <a:buNone/>
              <a:defRPr>
                <a:solidFill>
                  <a:schemeClr val="tx1">
                    <a:tint val="75000"/>
                  </a:schemeClr>
                </a:solidFill>
              </a:defRPr>
            </a:lvl8pPr>
            <a:lvl9pPr marL="3652845" indent="0" algn="ctr">
              <a:buNone/>
              <a:defRPr>
                <a:solidFill>
                  <a:schemeClr val="tx1">
                    <a:tint val="75000"/>
                  </a:schemeClr>
                </a:solidFill>
              </a:defRPr>
            </a:lvl9pPr>
          </a:lstStyle>
          <a:p>
            <a:r>
              <a:rPr lang="de-DE"/>
              <a:t>Master-Untertitelformat bearbeiten</a:t>
            </a:r>
            <a:endParaRPr lang="de-DE" dirty="0"/>
          </a:p>
        </p:txBody>
      </p:sp>
      <p:sp>
        <p:nvSpPr>
          <p:cNvPr id="4" name="Titel 3">
            <a:extLst>
              <a:ext uri="{FF2B5EF4-FFF2-40B4-BE49-F238E27FC236}">
                <a16:creationId xmlns:a16="http://schemas.microsoft.com/office/drawing/2014/main" id="{E39DF830-F09E-4F9D-B580-79824EBBBCBB}"/>
              </a:ext>
            </a:extLst>
          </p:cNvPr>
          <p:cNvSpPr>
            <a:spLocks noGrp="1"/>
          </p:cNvSpPr>
          <p:nvPr>
            <p:ph type="title"/>
          </p:nvPr>
        </p:nvSpPr>
        <p:spPr>
          <a:xfrm>
            <a:off x="450264" y="2483032"/>
            <a:ext cx="11291472" cy="514636"/>
          </a:xfrm>
        </p:spPr>
        <p:txBody>
          <a:bodyPr/>
          <a:lstStyle>
            <a:lvl1pPr>
              <a:defRPr>
                <a:solidFill>
                  <a:schemeClr val="bg1"/>
                </a:solidFill>
              </a:defRPr>
            </a:lvl1pPr>
          </a:lstStyle>
          <a:p>
            <a:r>
              <a:rPr lang="de-DE"/>
              <a:t>Mastertitelformat bearbeiten</a:t>
            </a:r>
            <a:endParaRPr lang="de-CH" dirty="0"/>
          </a:p>
        </p:txBody>
      </p:sp>
      <p:pic>
        <p:nvPicPr>
          <p:cNvPr id="13" name="Grafik 12">
            <a:extLst>
              <a:ext uri="{FF2B5EF4-FFF2-40B4-BE49-F238E27FC236}">
                <a16:creationId xmlns:a16="http://schemas.microsoft.com/office/drawing/2014/main" id="{647E56EC-23CC-4141-B40F-46996694D769}"/>
              </a:ext>
            </a:extLst>
          </p:cNvPr>
          <p:cNvPicPr>
            <a:picLocks noChangeAspect="1"/>
          </p:cNvPicPr>
          <p:nvPr userDrawn="1"/>
        </p:nvPicPr>
        <p:blipFill>
          <a:blip r:embed="rId2"/>
          <a:stretch>
            <a:fillRect/>
          </a:stretch>
        </p:blipFill>
        <p:spPr>
          <a:xfrm>
            <a:off x="439233" y="317500"/>
            <a:ext cx="2553947" cy="879348"/>
          </a:xfrm>
          <a:prstGeom prst="rect">
            <a:avLst/>
          </a:prstGeom>
        </p:spPr>
      </p:pic>
      <p:sp>
        <p:nvSpPr>
          <p:cNvPr id="8" name="Textplatzhalter 7">
            <a:extLst>
              <a:ext uri="{FF2B5EF4-FFF2-40B4-BE49-F238E27FC236}">
                <a16:creationId xmlns:a16="http://schemas.microsoft.com/office/drawing/2014/main" id="{52E70F1A-AD8D-4F8F-9AE2-1A76A8008E04}"/>
              </a:ext>
            </a:extLst>
          </p:cNvPr>
          <p:cNvSpPr>
            <a:spLocks noGrp="1"/>
          </p:cNvSpPr>
          <p:nvPr>
            <p:ph type="body" sz="quarter" idx="17" hasCustomPrompt="1"/>
          </p:nvPr>
        </p:nvSpPr>
        <p:spPr>
          <a:xfrm>
            <a:off x="450264" y="6347014"/>
            <a:ext cx="9060765" cy="233081"/>
          </a:xfrm>
        </p:spPr>
        <p:txBody>
          <a:bodyPr/>
          <a:lstStyle>
            <a:lvl1pPr marL="0" indent="0" eaLnBrk="1" hangingPunct="1">
              <a:buNone/>
              <a:defRPr sz="1398">
                <a:solidFill>
                  <a:schemeClr val="tx2"/>
                </a:solidFill>
              </a:defRPr>
            </a:lvl1pPr>
          </a:lstStyle>
          <a:p>
            <a:pPr eaLnBrk="1" hangingPunct="1">
              <a:defRPr/>
            </a:pPr>
            <a:r>
              <a:rPr lang="de-DE" sz="1400" dirty="0">
                <a:solidFill>
                  <a:srgbClr val="697D91"/>
                </a:solidFill>
                <a:latin typeface="Lucida Sans" pitchFamily="34" charset="0"/>
              </a:rPr>
              <a:t>Berner Fachhochschule | Haute école spécialisée bernoise | Bern University of Applied Sciences</a:t>
            </a:r>
          </a:p>
        </p:txBody>
      </p:sp>
    </p:spTree>
    <p:extLst>
      <p:ext uri="{BB962C8B-B14F-4D97-AF65-F5344CB8AC3E}">
        <p14:creationId xmlns:p14="http://schemas.microsoft.com/office/powerpoint/2010/main" val="3489068082"/>
      </p:ext>
    </p:extLst>
  </p:cSld>
  <p:clrMapOvr>
    <a:masterClrMapping/>
  </p:clrMapOvr>
  <p:extLst>
    <p:ext uri="{DCECCB84-F9BA-43D5-87BE-67443E8EF086}">
      <p15:sldGuideLst xmlns:p15="http://schemas.microsoft.com/office/powerpoint/2012/main">
        <p15:guide id="1" orient="horz" pos="280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24000" y="1439999"/>
            <a:ext cx="10800000" cy="4680000"/>
          </a:xfrm>
          <a:prstGeom prst="rect">
            <a:avLst/>
          </a:prstGeom>
        </p:spPr>
        <p:txBody>
          <a:bodyPr lIns="0" rIns="0"/>
          <a:lstStyle>
            <a:lvl1pPr marL="271463" indent="-271463">
              <a:buClr>
                <a:srgbClr val="FAA500"/>
              </a:buClr>
              <a:buSzPct val="80000"/>
              <a:buFont typeface="Wingdings 3" panose="05040102010807070707" pitchFamily="18" charset="2"/>
              <a:buChar char=""/>
              <a:defRPr sz="1800">
                <a:latin typeface="Lucida Sans"/>
                <a:cs typeface="Lucida Sans"/>
              </a:defRPr>
            </a:lvl1pPr>
            <a:lvl2pPr marL="742950" indent="-285750">
              <a:buClr>
                <a:srgbClr val="FAA500"/>
              </a:buClr>
              <a:buSzPct val="80000"/>
              <a:buFont typeface="Wingdings 3" panose="05040102010807070707" pitchFamily="18" charset="2"/>
              <a:buChar char=""/>
              <a:defRPr sz="1800">
                <a:latin typeface="Lucida Sans"/>
                <a:cs typeface="Lucida Sans"/>
              </a:defRPr>
            </a:lvl2pPr>
            <a:lvl3pPr marL="1143000" indent="-228600">
              <a:buClr>
                <a:srgbClr val="FAA500"/>
              </a:buClr>
              <a:buSzPct val="80000"/>
              <a:buFont typeface="Wingdings 3" panose="05040102010807070707" pitchFamily="18" charset="2"/>
              <a:buChar char=""/>
              <a:defRPr sz="1800">
                <a:latin typeface="Lucida Sans"/>
                <a:cs typeface="Lucida Sans"/>
              </a:defRPr>
            </a:lvl3pPr>
            <a:lvl4pPr marL="1600200" indent="-228600">
              <a:buClr>
                <a:srgbClr val="FAA500"/>
              </a:buClr>
              <a:buSzPct val="80000"/>
              <a:buFont typeface="Wingdings 3" panose="05040102010807070707" pitchFamily="18" charset="2"/>
              <a:buChar char=""/>
              <a:defRPr sz="1800">
                <a:latin typeface="Lucida Sans"/>
                <a:cs typeface="Lucida Sans"/>
              </a:defRPr>
            </a:lvl4pPr>
            <a:lvl5pPr marL="2057400" indent="-228600">
              <a:buClr>
                <a:srgbClr val="FAA500"/>
              </a:buClr>
              <a:buSzPct val="80000"/>
              <a:buFont typeface="Wingdings 3" panose="05040102010807070707" pitchFamily="18" charset="2"/>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itel 1"/>
          <p:cNvSpPr>
            <a:spLocks noGrp="1"/>
          </p:cNvSpPr>
          <p:nvPr>
            <p:ph type="ctrTitle" hasCustomPrompt="1"/>
          </p:nvPr>
        </p:nvSpPr>
        <p:spPr>
          <a:xfrm>
            <a:off x="624000" y="360000"/>
            <a:ext cx="108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5" name="Foliennummernplatzhalter 1"/>
          <p:cNvSpPr>
            <a:spLocks noGrp="1"/>
          </p:cNvSpPr>
          <p:nvPr>
            <p:ph type="sldNum" sz="quarter" idx="4294967295"/>
          </p:nvPr>
        </p:nvSpPr>
        <p:spPr>
          <a:xfrm>
            <a:off x="9020456" y="6241257"/>
            <a:ext cx="2391256" cy="365125"/>
          </a:xfrm>
          <a:prstGeom prst="rect">
            <a:avLst/>
          </a:prstGeom>
        </p:spPr>
        <p:txBody>
          <a:bodyPr/>
          <a:lstStyle/>
          <a:p>
            <a:pPr algn="r"/>
            <a:fld id="{F19AE9A8-34D4-4E8C-BE9C-13C550F1BED0}" type="slidenum">
              <a:rPr lang="de-CH" smtClean="0"/>
              <a:pPr algn="r"/>
              <a:t>‹Nr.›</a:t>
            </a:fld>
            <a:endParaRPr lang="de-CH" dirty="0"/>
          </a:p>
        </p:txBody>
      </p:sp>
    </p:spTree>
    <p:extLst>
      <p:ext uri="{BB962C8B-B14F-4D97-AF65-F5344CB8AC3E}">
        <p14:creationId xmlns:p14="http://schemas.microsoft.com/office/powerpoint/2010/main" val="396122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apiteltrennseite grau">
    <p:spTree>
      <p:nvGrpSpPr>
        <p:cNvPr id="1" name=""/>
        <p:cNvGrpSpPr/>
        <p:nvPr/>
      </p:nvGrpSpPr>
      <p:grpSpPr>
        <a:xfrm>
          <a:off x="0" y="0"/>
          <a:ext cx="0" cy="0"/>
          <a:chOff x="0" y="0"/>
          <a:chExt cx="0" cy="0"/>
        </a:xfrm>
      </p:grpSpPr>
      <p:sp>
        <p:nvSpPr>
          <p:cNvPr id="4" name="Abgerundetes Rechteck 3"/>
          <p:cNvSpPr/>
          <p:nvPr/>
        </p:nvSpPr>
        <p:spPr>
          <a:xfrm>
            <a:off x="3" y="1668463"/>
            <a:ext cx="93599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697D91"/>
              </a:solidFill>
            </a:endParaRPr>
          </a:p>
        </p:txBody>
      </p:sp>
      <p:sp>
        <p:nvSpPr>
          <p:cNvPr id="5" name="Abgerundetes Rechteck 4"/>
          <p:cNvSpPr/>
          <p:nvPr/>
        </p:nvSpPr>
        <p:spPr>
          <a:xfrm>
            <a:off x="3" y="1633540"/>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6" name="Abgerundetes Rechteck 5"/>
          <p:cNvSpPr/>
          <p:nvPr/>
        </p:nvSpPr>
        <p:spPr>
          <a:xfrm>
            <a:off x="3" y="4513265"/>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15" name="Titel 1"/>
          <p:cNvSpPr>
            <a:spLocks noGrp="1"/>
          </p:cNvSpPr>
          <p:nvPr>
            <p:ph type="ctrTitle" hasCustomPrompt="1"/>
          </p:nvPr>
        </p:nvSpPr>
        <p:spPr>
          <a:xfrm>
            <a:off x="624000" y="1839810"/>
            <a:ext cx="8685179"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grau</a:t>
            </a:r>
          </a:p>
        </p:txBody>
      </p:sp>
      <p:sp>
        <p:nvSpPr>
          <p:cNvPr id="16" name="Untertitel 2"/>
          <p:cNvSpPr>
            <a:spLocks noGrp="1"/>
          </p:cNvSpPr>
          <p:nvPr>
            <p:ph type="subTitle" idx="1"/>
          </p:nvPr>
        </p:nvSpPr>
        <p:spPr>
          <a:xfrm>
            <a:off x="624000" y="2372915"/>
            <a:ext cx="8685179" cy="805527"/>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2" name="Foliennummernplatzhalter 1"/>
          <p:cNvSpPr>
            <a:spLocks noGrp="1"/>
          </p:cNvSpPr>
          <p:nvPr>
            <p:ph type="sldNum" sz="quarter" idx="10"/>
          </p:nvPr>
        </p:nvSpPr>
        <p:spPr>
          <a:xfrm>
            <a:off x="9020456" y="6241257"/>
            <a:ext cx="2391256" cy="365125"/>
          </a:xfrm>
          <a:prstGeom prst="rect">
            <a:avLst/>
          </a:prstGeom>
        </p:spPr>
        <p:txBody>
          <a:bodyPr/>
          <a:lstStyle>
            <a:lvl1pPr algn="r">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apiteltrennseite orange">
    <p:spTree>
      <p:nvGrpSpPr>
        <p:cNvPr id="1" name=""/>
        <p:cNvGrpSpPr/>
        <p:nvPr/>
      </p:nvGrpSpPr>
      <p:grpSpPr>
        <a:xfrm>
          <a:off x="0" y="0"/>
          <a:ext cx="0" cy="0"/>
          <a:chOff x="0" y="0"/>
          <a:chExt cx="0" cy="0"/>
        </a:xfrm>
      </p:grpSpPr>
      <p:sp>
        <p:nvSpPr>
          <p:cNvPr id="4" name="Abgerundetes Rechteck 3"/>
          <p:cNvSpPr/>
          <p:nvPr/>
        </p:nvSpPr>
        <p:spPr>
          <a:xfrm>
            <a:off x="3" y="1668463"/>
            <a:ext cx="9359900"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FAA500"/>
              </a:solidFill>
            </a:endParaRPr>
          </a:p>
        </p:txBody>
      </p:sp>
      <p:sp>
        <p:nvSpPr>
          <p:cNvPr id="5" name="Abgerundetes Rechteck 4"/>
          <p:cNvSpPr/>
          <p:nvPr/>
        </p:nvSpPr>
        <p:spPr>
          <a:xfrm>
            <a:off x="3" y="1633540"/>
            <a:ext cx="93599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6" name="Abgerundetes Rechteck 5"/>
          <p:cNvSpPr/>
          <p:nvPr/>
        </p:nvSpPr>
        <p:spPr>
          <a:xfrm>
            <a:off x="3" y="4513265"/>
            <a:ext cx="93599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7" name="Titel 1"/>
          <p:cNvSpPr>
            <a:spLocks noGrp="1"/>
          </p:cNvSpPr>
          <p:nvPr>
            <p:ph type="ctrTitle" hasCustomPrompt="1"/>
          </p:nvPr>
        </p:nvSpPr>
        <p:spPr>
          <a:xfrm>
            <a:off x="624000" y="1839810"/>
            <a:ext cx="8685179"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orange</a:t>
            </a:r>
          </a:p>
        </p:txBody>
      </p:sp>
      <p:sp>
        <p:nvSpPr>
          <p:cNvPr id="8" name="Untertitel 2"/>
          <p:cNvSpPr>
            <a:spLocks noGrp="1"/>
          </p:cNvSpPr>
          <p:nvPr>
            <p:ph type="subTitle" idx="1"/>
          </p:nvPr>
        </p:nvSpPr>
        <p:spPr>
          <a:xfrm>
            <a:off x="624000" y="2372915"/>
            <a:ext cx="8685179" cy="805527"/>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2" name="Foliennummernplatzhalter 1"/>
          <p:cNvSpPr>
            <a:spLocks noGrp="1"/>
          </p:cNvSpPr>
          <p:nvPr>
            <p:ph type="sldNum" sz="quarter" idx="10"/>
          </p:nvPr>
        </p:nvSpPr>
        <p:spPr>
          <a:xfrm>
            <a:off x="9020456" y="6241257"/>
            <a:ext cx="2391256" cy="365125"/>
          </a:xfrm>
          <a:prstGeom prst="rect">
            <a:avLst/>
          </a:prstGeom>
        </p:spPr>
        <p:txBody>
          <a:bodyPr/>
          <a:lstStyle>
            <a:lvl1pPr algn="r">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24000" y="1439999"/>
            <a:ext cx="10800000" cy="4680000"/>
          </a:xfrm>
          <a:prstGeom prst="rect">
            <a:avLst/>
          </a:prstGeom>
        </p:spPr>
        <p:txBody>
          <a:bodyPr lIns="0" rIns="0"/>
          <a:lstStyle>
            <a:lvl1pPr marL="271463" indent="-271463">
              <a:buClr>
                <a:srgbClr val="FAA500"/>
              </a:buClr>
              <a:buSzPct val="80000"/>
              <a:buFont typeface="Wingdings 3" panose="05040102010807070707" pitchFamily="18" charset="2"/>
              <a:buChar char=""/>
              <a:defRPr sz="1800">
                <a:latin typeface="Lucida Sans"/>
                <a:cs typeface="Lucida Sans"/>
              </a:defRPr>
            </a:lvl1pPr>
            <a:lvl2pPr marL="742950" indent="-285750">
              <a:buClr>
                <a:srgbClr val="FAA500"/>
              </a:buClr>
              <a:buSzPct val="80000"/>
              <a:buFont typeface="Wingdings 3" panose="05040102010807070707" pitchFamily="18" charset="2"/>
              <a:buChar char=""/>
              <a:defRPr sz="1800">
                <a:latin typeface="Lucida Sans"/>
                <a:cs typeface="Lucida Sans"/>
              </a:defRPr>
            </a:lvl2pPr>
            <a:lvl3pPr marL="1143000" indent="-228600">
              <a:buClr>
                <a:srgbClr val="FAA500"/>
              </a:buClr>
              <a:buSzPct val="80000"/>
              <a:buFont typeface="Wingdings 3" panose="05040102010807070707" pitchFamily="18" charset="2"/>
              <a:buChar char=""/>
              <a:defRPr sz="1800">
                <a:latin typeface="Lucida Sans"/>
                <a:cs typeface="Lucida Sans"/>
              </a:defRPr>
            </a:lvl3pPr>
            <a:lvl4pPr marL="1600200" indent="-228600">
              <a:buClr>
                <a:srgbClr val="FAA500"/>
              </a:buClr>
              <a:buSzPct val="80000"/>
              <a:buFont typeface="Wingdings 3" panose="05040102010807070707" pitchFamily="18" charset="2"/>
              <a:buChar char=""/>
              <a:defRPr sz="1800">
                <a:latin typeface="Lucida Sans"/>
                <a:cs typeface="Lucida Sans"/>
              </a:defRPr>
            </a:lvl4pPr>
            <a:lvl5pPr marL="2057400" indent="-228600">
              <a:buClr>
                <a:srgbClr val="FAA500"/>
              </a:buClr>
              <a:buSzPct val="80000"/>
              <a:buFont typeface="Wingdings 3" panose="05040102010807070707" pitchFamily="18" charset="2"/>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itel 1"/>
          <p:cNvSpPr>
            <a:spLocks noGrp="1"/>
          </p:cNvSpPr>
          <p:nvPr>
            <p:ph type="ctrTitle" hasCustomPrompt="1"/>
          </p:nvPr>
        </p:nvSpPr>
        <p:spPr>
          <a:xfrm>
            <a:off x="624000" y="360000"/>
            <a:ext cx="108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5" name="Foliennummernplatzhalter 1"/>
          <p:cNvSpPr>
            <a:spLocks noGrp="1"/>
          </p:cNvSpPr>
          <p:nvPr>
            <p:ph type="sldNum" sz="quarter" idx="4294967295"/>
          </p:nvPr>
        </p:nvSpPr>
        <p:spPr>
          <a:xfrm>
            <a:off x="9020456" y="6241257"/>
            <a:ext cx="2391256" cy="365125"/>
          </a:xfrm>
          <a:prstGeom prst="rect">
            <a:avLst/>
          </a:prstGeom>
        </p:spPr>
        <p:txBody>
          <a:bodyPr/>
          <a:lstStyle/>
          <a:p>
            <a:pPr algn="r"/>
            <a:fld id="{F19AE9A8-34D4-4E8C-BE9C-13C550F1BED0}" type="slidenum">
              <a:rPr lang="de-CH" smtClean="0"/>
              <a:pPr algn="r"/>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4000" y="360000"/>
            <a:ext cx="10800000"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624000" y="1440000"/>
            <a:ext cx="108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 </a:t>
            </a:r>
          </a:p>
        </p:txBody>
      </p:sp>
      <p:sp>
        <p:nvSpPr>
          <p:cNvPr id="16" name="Inhaltsplatzhalter 2"/>
          <p:cNvSpPr>
            <a:spLocks noGrp="1"/>
          </p:cNvSpPr>
          <p:nvPr>
            <p:ph sz="half" idx="13"/>
          </p:nvPr>
        </p:nvSpPr>
        <p:spPr>
          <a:xfrm>
            <a:off x="624000" y="2160000"/>
            <a:ext cx="108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4"/>
          </p:nvPr>
        </p:nvSpPr>
        <p:spPr>
          <a:xfrm>
            <a:off x="9020456" y="6241257"/>
            <a:ext cx="2391256" cy="365125"/>
          </a:xfrm>
          <a:prstGeom prst="rect">
            <a:avLst/>
          </a:prstGeom>
        </p:spPr>
        <p:txBody>
          <a:body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4002" y="360000"/>
            <a:ext cx="10895999"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624000" y="5399232"/>
            <a:ext cx="528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6118969" y="5399232"/>
            <a:ext cx="5401033"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624000" y="1439231"/>
            <a:ext cx="528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6120000" y="1439231"/>
            <a:ext cx="540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9"/>
          </p:nvPr>
        </p:nvSpPr>
        <p:spPr>
          <a:xfrm>
            <a:off x="9020456" y="6241257"/>
            <a:ext cx="2391256" cy="365125"/>
          </a:xfrm>
          <a:prstGeom prst="rect">
            <a:avLst/>
          </a:prstGeom>
        </p:spPr>
        <p:txBody>
          <a:body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4002" y="360000"/>
            <a:ext cx="10895999"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9" name="Inhaltsplatzhalter 2"/>
          <p:cNvSpPr>
            <a:spLocks noGrp="1"/>
          </p:cNvSpPr>
          <p:nvPr>
            <p:ph sz="half" idx="13"/>
          </p:nvPr>
        </p:nvSpPr>
        <p:spPr>
          <a:xfrm>
            <a:off x="624000" y="1439230"/>
            <a:ext cx="5280000" cy="4726075"/>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6120000" y="1439230"/>
            <a:ext cx="5400000" cy="4726075"/>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9"/>
          </p:nvPr>
        </p:nvSpPr>
        <p:spPr>
          <a:xfrm>
            <a:off x="9020456" y="6241257"/>
            <a:ext cx="2391256" cy="365125"/>
          </a:xfrm>
          <a:prstGeom prst="rect">
            <a:avLst/>
          </a:prstGeom>
        </p:spPr>
        <p:txBody>
          <a:bodyPr/>
          <a:lstStyle>
            <a:lvl1pPr algn="r">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3266184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4000" y="360000"/>
            <a:ext cx="10896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624000" y="1440000"/>
            <a:ext cx="528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Inhaltsplatzhalter 2"/>
          <p:cNvSpPr>
            <a:spLocks noGrp="1"/>
          </p:cNvSpPr>
          <p:nvPr>
            <p:ph sz="half" idx="13"/>
          </p:nvPr>
        </p:nvSpPr>
        <p:spPr>
          <a:xfrm>
            <a:off x="624000" y="2160000"/>
            <a:ext cx="528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2"/>
          <p:cNvSpPr>
            <a:spLocks noGrp="1"/>
          </p:cNvSpPr>
          <p:nvPr>
            <p:ph type="body" idx="14" hasCustomPrompt="1"/>
          </p:nvPr>
        </p:nvSpPr>
        <p:spPr>
          <a:xfrm>
            <a:off x="6120000" y="1440000"/>
            <a:ext cx="54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8" name="Inhaltsplatzhalter 3"/>
          <p:cNvSpPr>
            <a:spLocks noGrp="1"/>
          </p:cNvSpPr>
          <p:nvPr>
            <p:ph sz="half" idx="15"/>
          </p:nvPr>
        </p:nvSpPr>
        <p:spPr>
          <a:xfrm>
            <a:off x="6120000" y="2160000"/>
            <a:ext cx="540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6"/>
          </p:nvPr>
        </p:nvSpPr>
        <p:spPr>
          <a:xfrm>
            <a:off x="9020456" y="6241257"/>
            <a:ext cx="2391256" cy="365125"/>
          </a:xfrm>
          <a:prstGeom prst="rect">
            <a:avLst/>
          </a:prstGeom>
        </p:spPr>
        <p:txBody>
          <a:body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609600" y="6300790"/>
            <a:ext cx="891751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a:solidFill>
                  <a:srgbClr val="697D91"/>
                </a:solidFill>
                <a:latin typeface="Lucida Sans" pitchFamily="34" charset="0"/>
              </a:rPr>
              <a:t>Berner Fachhochschule | Haute école spécialisée bernoise | Bern University of Applied Sciences</a:t>
            </a:r>
          </a:p>
        </p:txBody>
      </p:sp>
      <p:sp>
        <p:nvSpPr>
          <p:cNvPr id="2" name="Rechteck 1"/>
          <p:cNvSpPr/>
          <p:nvPr/>
        </p:nvSpPr>
        <p:spPr>
          <a:xfrm>
            <a:off x="0" y="0"/>
            <a:ext cx="12192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p>
        </p:txBody>
      </p:sp>
      <p:sp>
        <p:nvSpPr>
          <p:cNvPr id="5" name="Foliennummernplatzhalter 1"/>
          <p:cNvSpPr>
            <a:spLocks noGrp="1"/>
          </p:cNvSpPr>
          <p:nvPr>
            <p:ph type="sldNum" sz="quarter" idx="4"/>
          </p:nvPr>
        </p:nvSpPr>
        <p:spPr>
          <a:xfrm>
            <a:off x="9020456" y="6241257"/>
            <a:ext cx="2391256" cy="365125"/>
          </a:xfrm>
          <a:prstGeom prst="rect">
            <a:avLst/>
          </a:prstGeom>
        </p:spPr>
        <p:txBody>
          <a:bodyPr/>
          <a:lstStyle>
            <a:lvl1pPr>
              <a:defRPr lang="de-CH" sz="1000" kern="1200" smtClean="0">
                <a:solidFill>
                  <a:srgbClr val="697D91"/>
                </a:solidFill>
                <a:latin typeface="Lucida Sans" pitchFamily="34" charset="0"/>
                <a:ea typeface="MS PGothic" pitchFamily="34" charset="-128"/>
                <a:cs typeface="+mn-cs"/>
              </a:defRPr>
            </a:lvl1pPr>
          </a:lstStyle>
          <a:p>
            <a:pPr algn="r"/>
            <a:fld id="{F19AE9A8-34D4-4E8C-BE9C-13C550F1BED0}" type="slidenum">
              <a:rPr lang="de-CH" smtClean="0"/>
              <a:pPr algn="r"/>
              <a:t>‹Nr.›</a:t>
            </a:fld>
            <a:endParaRPr lang="de-CH" dirty="0"/>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97" r:id="rId14"/>
  </p:sldLayoutIdLst>
  <p:hf hd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0" tIns="0" rIns="0" bIns="0" rtlCol="0" anchor="t">
            <a:noAutofit/>
          </a:bodyPr>
          <a:lstStyle/>
          <a:p>
            <a:pPr lvl="0" fontAlgn="base">
              <a:spcAft>
                <a:spcPct val="0"/>
              </a:spcAft>
            </a:pPr>
            <a:r>
              <a:rPr lang="de-DE" dirty="0"/>
              <a:t>Mastertitelformat bearbeiten</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0" tIns="0" rIns="0" bIns="0" rtlCol="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Textfeld 15">
            <a:extLst>
              <a:ext uri="{FF2B5EF4-FFF2-40B4-BE49-F238E27FC236}">
                <a16:creationId xmlns:a16="http://schemas.microsoft.com/office/drawing/2014/main" id="{AEE5BC1E-C152-4F4F-8972-99E9397D977B}"/>
              </a:ext>
            </a:extLst>
          </p:cNvPr>
          <p:cNvSpPr txBox="1">
            <a:spLocks noChangeArrowheads="1"/>
          </p:cNvSpPr>
          <p:nvPr userDrawn="1"/>
        </p:nvSpPr>
        <p:spPr bwMode="auto">
          <a:xfrm>
            <a:off x="609600" y="6300790"/>
            <a:ext cx="891751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a:solidFill>
                  <a:srgbClr val="697D91"/>
                </a:solidFill>
                <a:latin typeface="Lucida Sans" pitchFamily="34" charset="0"/>
              </a:rPr>
              <a:t>Berner Fachhochschule | Haute école spécialisée bernoise | Bern University of Applied Sciences</a:t>
            </a:r>
          </a:p>
        </p:txBody>
      </p:sp>
      <p:sp>
        <p:nvSpPr>
          <p:cNvPr id="8" name="Foliennummernplatzhalter 1">
            <a:extLst>
              <a:ext uri="{FF2B5EF4-FFF2-40B4-BE49-F238E27FC236}">
                <a16:creationId xmlns:a16="http://schemas.microsoft.com/office/drawing/2014/main" id="{AF0FE73C-B554-1043-833E-2939CCDCE34D}"/>
              </a:ext>
            </a:extLst>
          </p:cNvPr>
          <p:cNvSpPr>
            <a:spLocks noGrp="1"/>
          </p:cNvSpPr>
          <p:nvPr>
            <p:ph type="sldNum" sz="quarter" idx="4"/>
          </p:nvPr>
        </p:nvSpPr>
        <p:spPr>
          <a:xfrm>
            <a:off x="9020456" y="6241257"/>
            <a:ext cx="2391256" cy="365125"/>
          </a:xfrm>
          <a:prstGeom prst="rect">
            <a:avLst/>
          </a:prstGeom>
        </p:spPr>
        <p:txBody>
          <a:bodyPr/>
          <a:lstStyle>
            <a:lvl1pPr>
              <a:defRPr lang="de-CH" sz="1000" kern="1200" smtClean="0">
                <a:solidFill>
                  <a:srgbClr val="697D91"/>
                </a:solidFill>
                <a:latin typeface="Lucida Sans" pitchFamily="34" charset="0"/>
                <a:ea typeface="MS PGothic" pitchFamily="34" charset="-128"/>
                <a:cs typeface="+mn-cs"/>
              </a:defRPr>
            </a:lvl1pPr>
          </a:lstStyle>
          <a:p>
            <a:pPr algn="r"/>
            <a:fld id="{F19AE9A8-34D4-4E8C-BE9C-13C550F1BED0}" type="slidenum">
              <a:rPr lang="de-CH" smtClean="0"/>
              <a:pPr algn="r"/>
              <a:t>‹Nr.›</a:t>
            </a:fld>
            <a:endParaRPr lang="de-CH" dirty="0"/>
          </a:p>
        </p:txBody>
      </p:sp>
    </p:spTree>
    <p:extLst>
      <p:ext uri="{BB962C8B-B14F-4D97-AF65-F5344CB8AC3E}">
        <p14:creationId xmlns:p14="http://schemas.microsoft.com/office/powerpoint/2010/main" val="204516122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90" r:id="rId6"/>
    <p:sldLayoutId id="2147483795" r:id="rId7"/>
    <p:sldLayoutId id="2147483796" r:id="rId8"/>
  </p:sldLayoutIdLst>
  <p:hf hdr="0" dt="0"/>
  <p:txStyles>
    <p:titleStyle>
      <a:lvl1pPr algn="l" defTabSz="457200" rtl="0" eaLnBrk="1" latinLnBrk="0" hangingPunct="1">
        <a:spcBef>
          <a:spcPct val="0"/>
        </a:spcBef>
        <a:buNone/>
        <a:defRPr lang="en-US" sz="3000" kern="1200" dirty="0">
          <a:solidFill>
            <a:schemeClr val="tx2"/>
          </a:solidFill>
          <a:latin typeface="+mj-lt"/>
          <a:ea typeface="MS PGothic" pitchFamily="34" charset="-128"/>
          <a:cs typeface="+mj-cs"/>
        </a:defRPr>
      </a:lvl1pPr>
    </p:titleStyle>
    <p:bodyStyle>
      <a:lvl1pPr marL="342900" indent="-342900" algn="l" defTabSz="457200" rtl="0" eaLnBrk="1" latinLnBrk="0" hangingPunct="1">
        <a:spcBef>
          <a:spcPct val="20000"/>
        </a:spcBef>
        <a:buFont typeface="Arial"/>
        <a:buChar char="•"/>
        <a:defRPr lang="de-DE" sz="2200" kern="1200" baseline="0" dirty="0" smtClean="0">
          <a:solidFill>
            <a:schemeClr val="tx1"/>
          </a:solidFill>
          <a:latin typeface="+mn-lt"/>
          <a:ea typeface="MS PGothic" pitchFamily="34" charset="-128"/>
          <a:cs typeface="+mn-cs"/>
        </a:defRPr>
      </a:lvl1pPr>
      <a:lvl2pPr marL="742950" indent="-285750" algn="l" defTabSz="457200" rtl="0" eaLnBrk="1" latinLnBrk="0" hangingPunct="1">
        <a:spcBef>
          <a:spcPct val="20000"/>
        </a:spcBef>
        <a:buFont typeface="Arial"/>
        <a:buChar char="–"/>
        <a:defRPr lang="de-DE" sz="2200" kern="1200" baseline="0" dirty="0" smtClean="0">
          <a:solidFill>
            <a:schemeClr val="tx1"/>
          </a:solidFill>
          <a:latin typeface="+mn-lt"/>
          <a:ea typeface="MS PGothic" pitchFamily="34" charset="-128"/>
          <a:cs typeface="+mn-cs"/>
        </a:defRPr>
      </a:lvl2pPr>
      <a:lvl3pPr marL="1143000" indent="-228600" algn="l" defTabSz="457200" rtl="0" eaLnBrk="1" latinLnBrk="0" hangingPunct="1">
        <a:spcBef>
          <a:spcPct val="20000"/>
        </a:spcBef>
        <a:buFont typeface="Arial"/>
        <a:buChar char="•"/>
        <a:defRPr lang="de-DE" sz="2200" kern="1200" baseline="0" dirty="0" smtClean="0">
          <a:solidFill>
            <a:schemeClr val="tx1"/>
          </a:solidFill>
          <a:latin typeface="+mn-lt"/>
          <a:ea typeface="MS PGothic" pitchFamily="34" charset="-128"/>
          <a:cs typeface="+mn-cs"/>
        </a:defRPr>
      </a:lvl3pPr>
      <a:lvl4pPr marL="1600200" indent="-228600" algn="l" defTabSz="457200" rtl="0" eaLnBrk="1" latinLnBrk="0" hangingPunct="1">
        <a:spcBef>
          <a:spcPct val="20000"/>
        </a:spcBef>
        <a:buFont typeface="Arial"/>
        <a:buChar char="–"/>
        <a:defRPr lang="de-DE" sz="2200" kern="1200" baseline="0" dirty="0" smtClean="0">
          <a:solidFill>
            <a:schemeClr val="tx1"/>
          </a:solidFill>
          <a:latin typeface="+mn-lt"/>
          <a:ea typeface="MS PGothic" pitchFamily="34" charset="-128"/>
          <a:cs typeface="+mn-cs"/>
        </a:defRPr>
      </a:lvl4pPr>
      <a:lvl5pPr marL="2057400" indent="-228600" algn="l" defTabSz="457200" rtl="0" eaLnBrk="1" latinLnBrk="0" hangingPunct="1">
        <a:spcBef>
          <a:spcPct val="20000"/>
        </a:spcBef>
        <a:buFont typeface="Arial"/>
        <a:buChar char="»"/>
        <a:defRPr lang="de-CH" sz="2200" kern="1200" baseline="0" dirty="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A997D7-4EEF-4C25-80D2-1A847E20AAA1}"/>
              </a:ext>
            </a:extLst>
          </p:cNvPr>
          <p:cNvSpPr>
            <a:spLocks noGrp="1"/>
          </p:cNvSpPr>
          <p:nvPr>
            <p:ph type="title"/>
          </p:nvPr>
        </p:nvSpPr>
        <p:spPr>
          <a:xfrm>
            <a:off x="407368" y="2483032"/>
            <a:ext cx="11291472" cy="1088476"/>
          </a:xfrm>
        </p:spPr>
        <p:txBody>
          <a:bodyPr/>
          <a:lstStyle/>
          <a:p>
            <a:r>
              <a:rPr lang="de-CH" sz="2800" b="1" dirty="0">
                <a:latin typeface="Lucida Sans" panose="020B0602030504020204" pitchFamily="34" charset="77"/>
              </a:rPr>
              <a:t>Die Moodle-Testaktivität als didaktischer Werkzeugkasten</a:t>
            </a:r>
            <a:br>
              <a:rPr lang="de-CH" sz="2800" b="1" dirty="0">
                <a:latin typeface="Lucida Sans" panose="020B0602030504020204" pitchFamily="34" charset="77"/>
              </a:rPr>
            </a:br>
            <a:r>
              <a:rPr lang="fr-CH" sz="2800" b="1" i="1" dirty="0">
                <a:latin typeface="Lucida Sans" panose="020B0602030504020204" pitchFamily="34" charset="77"/>
              </a:rPr>
              <a:t>L’activité test de Moodle comme boîte à outils didactique</a:t>
            </a:r>
          </a:p>
        </p:txBody>
      </p:sp>
      <p:sp>
        <p:nvSpPr>
          <p:cNvPr id="7" name="Textplatzhalter 6">
            <a:extLst>
              <a:ext uri="{FF2B5EF4-FFF2-40B4-BE49-F238E27FC236}">
                <a16:creationId xmlns:a16="http://schemas.microsoft.com/office/drawing/2014/main" id="{BCDFE438-5239-4166-9B9F-0BF2B02CF7A5}"/>
              </a:ext>
            </a:extLst>
          </p:cNvPr>
          <p:cNvSpPr>
            <a:spLocks noGrp="1"/>
          </p:cNvSpPr>
          <p:nvPr>
            <p:ph type="body" sz="quarter" idx="17"/>
          </p:nvPr>
        </p:nvSpPr>
        <p:spPr>
          <a:noFill/>
          <a:ln>
            <a:noFill/>
          </a:ln>
        </p:spPr>
        <p:txBody>
          <a:bodyPr lIns="0" rIns="0">
            <a:spAutoFit/>
          </a:bodyPr>
          <a:lstStyle/>
          <a:p>
            <a:pPr defTabSz="647700" fontAlgn="base">
              <a:spcBef>
                <a:spcPct val="0"/>
              </a:spcBef>
              <a:spcAft>
                <a:spcPct val="0"/>
              </a:spcAft>
            </a:pPr>
            <a:r>
              <a:rPr lang="de-CH" sz="1000" dirty="0">
                <a:solidFill>
                  <a:srgbClr val="697D91"/>
                </a:solidFill>
                <a:latin typeface="Lucida Sans" pitchFamily="34" charset="0"/>
                <a:cs typeface="Arial" charset="0"/>
              </a:rPr>
              <a:t>Berner Fachhochschule | Haute école spécialisée bernoise | Bern University of Applied Sciences</a:t>
            </a:r>
          </a:p>
        </p:txBody>
      </p:sp>
      <p:sp>
        <p:nvSpPr>
          <p:cNvPr id="5" name="Untertitel 7">
            <a:extLst>
              <a:ext uri="{FF2B5EF4-FFF2-40B4-BE49-F238E27FC236}">
                <a16:creationId xmlns:a16="http://schemas.microsoft.com/office/drawing/2014/main" id="{67B5AE63-3559-E644-BA7A-920C35181BE5}"/>
              </a:ext>
            </a:extLst>
          </p:cNvPr>
          <p:cNvSpPr txBox="1">
            <a:spLocks/>
          </p:cNvSpPr>
          <p:nvPr/>
        </p:nvSpPr>
        <p:spPr>
          <a:xfrm>
            <a:off x="407368" y="4545306"/>
            <a:ext cx="11094720" cy="827910"/>
          </a:xfrm>
          <a:prstGeom prst="rect">
            <a:avLst/>
          </a:prstGeom>
        </p:spPr>
        <p:txBody>
          <a:bodyPr vert="horz" lIns="0" tIns="0" rIns="0" bIns="0" rtlCol="0">
            <a:noAutofit/>
          </a:bodyPr>
          <a:lstStyle>
            <a:lvl1pPr marL="0" indent="0" defTabSz="457200" eaLnBrk="1" latinLnBrk="0" hangingPunct="1">
              <a:spcBef>
                <a:spcPct val="20000"/>
              </a:spcBef>
              <a:buFont typeface="Arial"/>
              <a:buNone/>
              <a:defRPr lang="de-DE" sz="1997" baseline="0">
                <a:solidFill>
                  <a:schemeClr val="bg1"/>
                </a:solidFill>
                <a:latin typeface="Lucida Sans"/>
                <a:ea typeface="MS PGothic" pitchFamily="34" charset="-128"/>
                <a:cs typeface="Lucida Sans Unicode"/>
              </a:defRPr>
            </a:lvl1pPr>
            <a:lvl2pPr marL="456606" indent="0" algn="ctr" defTabSz="457200" eaLnBrk="1" latinLnBrk="0" hangingPunct="1">
              <a:spcBef>
                <a:spcPct val="20000"/>
              </a:spcBef>
              <a:buFont typeface="Arial"/>
              <a:buNone/>
              <a:defRPr lang="de-DE" sz="2200" baseline="0">
                <a:solidFill>
                  <a:schemeClr val="tx1">
                    <a:tint val="75000"/>
                  </a:schemeClr>
                </a:solidFill>
                <a:latin typeface="+mn-lt"/>
                <a:ea typeface="MS PGothic" pitchFamily="34" charset="-128"/>
                <a:cs typeface="+mn-cs"/>
              </a:defRPr>
            </a:lvl2pPr>
            <a:lvl3pPr marL="913211" indent="0" algn="ctr" defTabSz="457200" eaLnBrk="1" latinLnBrk="0" hangingPunct="1">
              <a:spcBef>
                <a:spcPct val="20000"/>
              </a:spcBef>
              <a:buFont typeface="Arial"/>
              <a:buNone/>
              <a:defRPr lang="de-DE" sz="2200" baseline="0">
                <a:solidFill>
                  <a:schemeClr val="tx1">
                    <a:tint val="75000"/>
                  </a:schemeClr>
                </a:solidFill>
                <a:latin typeface="+mn-lt"/>
                <a:ea typeface="MS PGothic" pitchFamily="34" charset="-128"/>
                <a:cs typeface="+mn-cs"/>
              </a:defRPr>
            </a:lvl3pPr>
            <a:lvl4pPr marL="1369817" indent="0" algn="ctr" defTabSz="457200" eaLnBrk="1" latinLnBrk="0" hangingPunct="1">
              <a:spcBef>
                <a:spcPct val="20000"/>
              </a:spcBef>
              <a:buFont typeface="Arial"/>
              <a:buNone/>
              <a:defRPr lang="de-DE" sz="2200" baseline="0">
                <a:solidFill>
                  <a:schemeClr val="tx1">
                    <a:tint val="75000"/>
                  </a:schemeClr>
                </a:solidFill>
                <a:latin typeface="+mn-lt"/>
                <a:ea typeface="MS PGothic" pitchFamily="34" charset="-128"/>
                <a:cs typeface="+mn-cs"/>
              </a:defRPr>
            </a:lvl4pPr>
            <a:lvl5pPr marL="1826423" indent="0" algn="ctr" defTabSz="457200" eaLnBrk="1" latinLnBrk="0" hangingPunct="1">
              <a:spcBef>
                <a:spcPct val="20000"/>
              </a:spcBef>
              <a:buFont typeface="Arial"/>
              <a:buNone/>
              <a:defRPr lang="de-CH" sz="2200" baseline="0">
                <a:solidFill>
                  <a:schemeClr val="tx1">
                    <a:tint val="75000"/>
                  </a:schemeClr>
                </a:solidFill>
                <a:latin typeface="+mn-lt"/>
                <a:ea typeface="MS PGothic" pitchFamily="34" charset="-128"/>
                <a:cs typeface="+mn-cs"/>
              </a:defRPr>
            </a:lvl5pPr>
            <a:lvl6pPr marL="2283028" indent="0" algn="ctr" defTabSz="457200">
              <a:spcBef>
                <a:spcPct val="20000"/>
              </a:spcBef>
              <a:buFont typeface="Arial"/>
              <a:buNone/>
              <a:defRPr sz="2000">
                <a:solidFill>
                  <a:schemeClr val="tx1">
                    <a:tint val="75000"/>
                  </a:schemeClr>
                </a:solidFill>
                <a:latin typeface="+mn-lt"/>
                <a:cs typeface="+mn-cs"/>
              </a:defRPr>
            </a:lvl6pPr>
            <a:lvl7pPr marL="2739634" indent="0" algn="ctr" defTabSz="457200">
              <a:spcBef>
                <a:spcPct val="20000"/>
              </a:spcBef>
              <a:buFont typeface="Arial"/>
              <a:buNone/>
              <a:defRPr sz="2000">
                <a:solidFill>
                  <a:schemeClr val="tx1">
                    <a:tint val="75000"/>
                  </a:schemeClr>
                </a:solidFill>
                <a:latin typeface="+mn-lt"/>
                <a:cs typeface="+mn-cs"/>
              </a:defRPr>
            </a:lvl7pPr>
            <a:lvl8pPr marL="3196239" indent="0" algn="ctr" defTabSz="457200">
              <a:spcBef>
                <a:spcPct val="20000"/>
              </a:spcBef>
              <a:buFont typeface="Arial"/>
              <a:buNone/>
              <a:defRPr sz="2000">
                <a:solidFill>
                  <a:schemeClr val="tx1">
                    <a:tint val="75000"/>
                  </a:schemeClr>
                </a:solidFill>
                <a:latin typeface="+mn-lt"/>
                <a:cs typeface="+mn-cs"/>
              </a:defRPr>
            </a:lvl8pPr>
            <a:lvl9pPr marL="3652845" indent="0" algn="ctr" defTabSz="457200">
              <a:spcBef>
                <a:spcPct val="20000"/>
              </a:spcBef>
              <a:buFont typeface="Arial"/>
              <a:buNone/>
              <a:defRPr sz="2000">
                <a:solidFill>
                  <a:schemeClr val="tx1">
                    <a:tint val="75000"/>
                  </a:schemeClr>
                </a:solidFill>
                <a:latin typeface="+mn-lt"/>
                <a:cs typeface="+mn-cs"/>
              </a:defRPr>
            </a:lvl9pPr>
          </a:lstStyle>
          <a:p>
            <a:endParaRPr lang="de-CH" dirty="0"/>
          </a:p>
        </p:txBody>
      </p:sp>
      <p:sp>
        <p:nvSpPr>
          <p:cNvPr id="6" name="Textfeld 5">
            <a:extLst>
              <a:ext uri="{FF2B5EF4-FFF2-40B4-BE49-F238E27FC236}">
                <a16:creationId xmlns:a16="http://schemas.microsoft.com/office/drawing/2014/main" id="{3142BA79-05AA-864E-A52F-862DA5DD3E3F}"/>
              </a:ext>
            </a:extLst>
          </p:cNvPr>
          <p:cNvSpPr txBox="1"/>
          <p:nvPr/>
        </p:nvSpPr>
        <p:spPr>
          <a:xfrm>
            <a:off x="407368" y="4963234"/>
            <a:ext cx="7920880" cy="553998"/>
          </a:xfrm>
          <a:prstGeom prst="rect">
            <a:avLst/>
          </a:prstGeom>
        </p:spPr>
        <p:txBody>
          <a:bodyPr vert="horz" lIns="0" tIns="0" rIns="0" bIns="0" rtlCol="0" anchor="t">
            <a:noAutofit/>
          </a:bodyPr>
          <a:lstStyle>
            <a:lvl1pPr defTabSz="457200" eaLnBrk="1" latinLnBrk="0" hangingPunct="1">
              <a:buNone/>
              <a:defRPr lang="en-US" sz="3000" b="1">
                <a:solidFill>
                  <a:schemeClr val="bg1"/>
                </a:solidFill>
                <a:latin typeface="+mj-lt"/>
                <a:ea typeface="MS PGothic" pitchFamily="34" charset="-128"/>
                <a:cs typeface="+mj-cs"/>
              </a:defRPr>
            </a:lvl1pPr>
          </a:lstStyle>
          <a:p>
            <a:r>
              <a:rPr lang="de-DE" sz="2000" dirty="0">
                <a:latin typeface="Lucida Sans" panose="020B0602030504020204" pitchFamily="34" charset="77"/>
              </a:rPr>
              <a:t>Didaktik-Camp AHB-TI, 2021-09-08 – Workshop 2</a:t>
            </a:r>
          </a:p>
        </p:txBody>
      </p:sp>
      <p:sp>
        <p:nvSpPr>
          <p:cNvPr id="14" name="Untertitel 13">
            <a:extLst>
              <a:ext uri="{FF2B5EF4-FFF2-40B4-BE49-F238E27FC236}">
                <a16:creationId xmlns:a16="http://schemas.microsoft.com/office/drawing/2014/main" id="{36CC6191-3DCF-0E4E-9F50-9B2384AD1F71}"/>
              </a:ext>
            </a:extLst>
          </p:cNvPr>
          <p:cNvSpPr>
            <a:spLocks noGrp="1"/>
          </p:cNvSpPr>
          <p:nvPr>
            <p:ph type="subTitle" idx="1"/>
          </p:nvPr>
        </p:nvSpPr>
        <p:spPr>
          <a:xfrm>
            <a:off x="402254" y="3618044"/>
            <a:ext cx="9045854" cy="736710"/>
          </a:xfrm>
        </p:spPr>
        <p:txBody>
          <a:bodyPr/>
          <a:lstStyle/>
          <a:p>
            <a:r>
              <a:rPr lang="de-DE" dirty="0"/>
              <a:t>Michael Röthlin, BFH-TI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D1580E3-D062-B946-8A2A-B6AD1B2440FD}"/>
              </a:ext>
            </a:extLst>
          </p:cNvPr>
          <p:cNvSpPr>
            <a:spLocks noGrp="1"/>
          </p:cNvSpPr>
          <p:nvPr>
            <p:ph type="title"/>
          </p:nvPr>
        </p:nvSpPr>
        <p:spPr/>
        <p:txBody>
          <a:bodyPr vert="horz" lIns="0" tIns="0" rIns="0" bIns="0" rtlCol="0" anchor="t">
            <a:noAutofit/>
          </a:bodyPr>
          <a:lstStyle/>
          <a:p>
            <a:r>
              <a:rPr lang="de-DE" sz="3000" dirty="0">
                <a:solidFill>
                  <a:schemeClr val="tx2"/>
                </a:solidFill>
                <a:latin typeface="Lucida Sans" panose="020B0602030504020204" pitchFamily="34" charset="77"/>
                <a:cs typeface="+mj-cs"/>
              </a:rPr>
              <a:t>Beispiel 2: Einstufungstest Java im Studium BSc Informatik</a:t>
            </a:r>
          </a:p>
        </p:txBody>
      </p:sp>
      <p:sp>
        <p:nvSpPr>
          <p:cNvPr id="2" name="Inhaltsplatzhalter 1">
            <a:extLst>
              <a:ext uri="{FF2B5EF4-FFF2-40B4-BE49-F238E27FC236}">
                <a16:creationId xmlns:a16="http://schemas.microsoft.com/office/drawing/2014/main" id="{90C51A71-B0C3-FF46-8CF2-C5F5142C5E42}"/>
              </a:ext>
            </a:extLst>
          </p:cNvPr>
          <p:cNvSpPr>
            <a:spLocks noGrp="1"/>
          </p:cNvSpPr>
          <p:nvPr>
            <p:ph sz="half" idx="1"/>
          </p:nvPr>
        </p:nvSpPr>
        <p:spPr/>
        <p:txBody>
          <a:bodyPr>
            <a:normAutofit fontScale="85000" lnSpcReduction="10000"/>
          </a:bodyPr>
          <a:lstStyle/>
          <a:p>
            <a:r>
              <a:rPr lang="de-DE" b="1" dirty="0"/>
              <a:t>Problem</a:t>
            </a:r>
          </a:p>
          <a:p>
            <a:pPr lvl="1"/>
            <a:r>
              <a:rPr lang="de-DE" dirty="0"/>
              <a:t>Beim Eintritt in das Informatikstudium soll das Kompetenzniveau in der Programmiersprache Java geprüft werden</a:t>
            </a:r>
          </a:p>
          <a:p>
            <a:pPr lvl="1"/>
            <a:r>
              <a:rPr lang="de-DE" i="1" dirty="0"/>
              <a:t>Falls</a:t>
            </a:r>
            <a:r>
              <a:rPr lang="de-DE" dirty="0"/>
              <a:t> Niveau Java ungenügend</a:t>
            </a:r>
            <a:endParaRPr lang="de-DE" dirty="0">
              <a:sym typeface="Wingdings" pitchFamily="2" charset="2"/>
            </a:endParaRPr>
          </a:p>
          <a:p>
            <a:pPr lvl="2"/>
            <a:r>
              <a:rPr lang="de-DE" dirty="0"/>
              <a:t>Empfehlung Besuch Vorkurs Programmieren</a:t>
            </a:r>
          </a:p>
          <a:p>
            <a:pPr lvl="1"/>
            <a:r>
              <a:rPr lang="de-DE" i="1" dirty="0"/>
              <a:t>Falls</a:t>
            </a:r>
            <a:r>
              <a:rPr lang="de-DE" dirty="0"/>
              <a:t> Niveau Java sehr gut</a:t>
            </a:r>
          </a:p>
          <a:p>
            <a:pPr lvl="2"/>
            <a:r>
              <a:rPr lang="de-DE" dirty="0"/>
              <a:t>Unterrichtsteilnahme in Programmiersprache Kotlin</a:t>
            </a:r>
          </a:p>
          <a:p>
            <a:pPr lvl="1"/>
            <a:r>
              <a:rPr lang="de-DE" i="1" dirty="0"/>
              <a:t>Andernfalls</a:t>
            </a:r>
            <a:r>
              <a:rPr lang="de-DE" dirty="0"/>
              <a:t>	</a:t>
            </a:r>
          </a:p>
          <a:p>
            <a:pPr lvl="2"/>
            <a:r>
              <a:rPr lang="de-DE" dirty="0"/>
              <a:t>Besuch Grundkurs Java</a:t>
            </a:r>
            <a:br>
              <a:rPr lang="de-DE" dirty="0"/>
            </a:br>
            <a:endParaRPr lang="de-DE" dirty="0"/>
          </a:p>
          <a:p>
            <a:r>
              <a:rPr lang="de-DE" b="1" dirty="0"/>
              <a:t>Lösung</a:t>
            </a:r>
          </a:p>
          <a:p>
            <a:pPr lvl="1"/>
            <a:r>
              <a:rPr lang="de-DE" dirty="0"/>
              <a:t>Durch einen automatisierten Quiz können die Kenntnisse von Interessierten in der Programmiersprache Java geprüft werden</a:t>
            </a:r>
          </a:p>
          <a:p>
            <a:pPr lvl="1"/>
            <a:r>
              <a:rPr lang="de-DE" dirty="0"/>
              <a:t>Verwendung von Badges für die Erreichung bestimmter Skill-Levels (Gamification).</a:t>
            </a:r>
          </a:p>
        </p:txBody>
      </p:sp>
      <p:sp>
        <p:nvSpPr>
          <p:cNvPr id="4" name="Foliennummernplatzhalter 3">
            <a:extLst>
              <a:ext uri="{FF2B5EF4-FFF2-40B4-BE49-F238E27FC236}">
                <a16:creationId xmlns:a16="http://schemas.microsoft.com/office/drawing/2014/main" id="{7B3A2BDA-6192-1840-B7DE-DA4BFDE142FF}"/>
              </a:ext>
            </a:extLst>
          </p:cNvPr>
          <p:cNvSpPr>
            <a:spLocks noGrp="1"/>
          </p:cNvSpPr>
          <p:nvPr>
            <p:ph type="sldNum" sz="quarter" idx="12"/>
          </p:nvPr>
        </p:nvSpPr>
        <p:spPr/>
        <p:txBody>
          <a:bodyPr>
            <a:normAutofit/>
          </a:bodyPr>
          <a:lstStyle/>
          <a:p>
            <a:pPr>
              <a:spcAft>
                <a:spcPts val="600"/>
              </a:spcAft>
            </a:pPr>
            <a:fld id="{F19AE9A8-34D4-4E8C-BE9C-13C550F1BED0}" type="slidenum">
              <a:rPr lang="de-CH" smtClean="0"/>
              <a:pPr>
                <a:spcAft>
                  <a:spcPts val="600"/>
                </a:spcAft>
              </a:pPr>
              <a:t>10</a:t>
            </a:fld>
            <a:endParaRPr lang="de-CH" dirty="0"/>
          </a:p>
        </p:txBody>
      </p:sp>
      <p:pic>
        <p:nvPicPr>
          <p:cNvPr id="8" name="Inhaltsplatzhalter 7">
            <a:extLst>
              <a:ext uri="{FF2B5EF4-FFF2-40B4-BE49-F238E27FC236}">
                <a16:creationId xmlns:a16="http://schemas.microsoft.com/office/drawing/2014/main" id="{B910F8D7-84C4-BC4C-B188-02DB8FF3D60B}"/>
              </a:ext>
            </a:extLst>
          </p:cNvPr>
          <p:cNvPicPr>
            <a:picLocks noGrp="1" noChangeAspect="1"/>
          </p:cNvPicPr>
          <p:nvPr>
            <p:ph sz="half" idx="2"/>
          </p:nvPr>
        </p:nvPicPr>
        <p:blipFill>
          <a:blip r:embed="rId2"/>
          <a:stretch>
            <a:fillRect/>
          </a:stretch>
        </p:blipFill>
        <p:spPr>
          <a:xfrm>
            <a:off x="6816080" y="1511089"/>
            <a:ext cx="2869169" cy="3835821"/>
          </a:xfrm>
          <a:prstGeom prst="rect">
            <a:avLst/>
          </a:prstGeom>
          <a:ln>
            <a:noFill/>
          </a:ln>
          <a:effectLst>
            <a:outerShdw blurRad="292100" dist="139700" dir="2700000" algn="tl" rotWithShape="0">
              <a:srgbClr val="333333">
                <a:alpha val="65000"/>
              </a:srgbClr>
            </a:outerShdw>
          </a:effectLst>
        </p:spPr>
      </p:pic>
      <p:pic>
        <p:nvPicPr>
          <p:cNvPr id="9" name="Grafik 8">
            <a:extLst>
              <a:ext uri="{FF2B5EF4-FFF2-40B4-BE49-F238E27FC236}">
                <a16:creationId xmlns:a16="http://schemas.microsoft.com/office/drawing/2014/main" id="{431E26C7-7602-5F44-A0FB-69437FB7C6DC}"/>
              </a:ext>
            </a:extLst>
          </p:cNvPr>
          <p:cNvPicPr>
            <a:picLocks noChangeAspect="1"/>
          </p:cNvPicPr>
          <p:nvPr/>
        </p:nvPicPr>
        <p:blipFill>
          <a:blip r:embed="rId3"/>
          <a:stretch>
            <a:fillRect/>
          </a:stretch>
        </p:blipFill>
        <p:spPr>
          <a:xfrm>
            <a:off x="9264352" y="1250068"/>
            <a:ext cx="1296144" cy="319340"/>
          </a:xfrm>
          <a:prstGeom prst="rect">
            <a:avLst/>
          </a:prstGeom>
          <a:ln>
            <a:noFill/>
          </a:ln>
          <a:effectLst>
            <a:outerShdw blurRad="292100" dist="139700" dir="2700000" algn="tl" rotWithShape="0">
              <a:srgbClr val="333333">
                <a:alpha val="65000"/>
              </a:srgbClr>
            </a:outerShdw>
          </a:effectLst>
        </p:spPr>
      </p:pic>
      <p:pic>
        <p:nvPicPr>
          <p:cNvPr id="11" name="Grafik 10">
            <a:extLst>
              <a:ext uri="{FF2B5EF4-FFF2-40B4-BE49-F238E27FC236}">
                <a16:creationId xmlns:a16="http://schemas.microsoft.com/office/drawing/2014/main" id="{B2AE12E6-4FE1-5C41-A37C-55C3775C50B5}"/>
              </a:ext>
            </a:extLst>
          </p:cNvPr>
          <p:cNvPicPr>
            <a:picLocks noChangeAspect="1"/>
          </p:cNvPicPr>
          <p:nvPr/>
        </p:nvPicPr>
        <p:blipFill>
          <a:blip r:embed="rId4"/>
          <a:stretch>
            <a:fillRect/>
          </a:stretch>
        </p:blipFill>
        <p:spPr>
          <a:xfrm>
            <a:off x="7176120" y="4653136"/>
            <a:ext cx="4655840" cy="9135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0675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DA02D-BD66-F844-AEFF-27B17612D053}"/>
              </a:ext>
            </a:extLst>
          </p:cNvPr>
          <p:cNvSpPr>
            <a:spLocks noGrp="1"/>
          </p:cNvSpPr>
          <p:nvPr>
            <p:ph type="title"/>
          </p:nvPr>
        </p:nvSpPr>
        <p:spPr/>
        <p:txBody>
          <a:bodyPr/>
          <a:lstStyle/>
          <a:p>
            <a:r>
              <a:rPr lang="de-DE" dirty="0"/>
              <a:t>Beispiel 3: Umsetzung Think-pair-share mit LMS im Präsenzunterricht</a:t>
            </a:r>
            <a:br>
              <a:rPr lang="de-DE" dirty="0"/>
            </a:br>
            <a:br>
              <a:rPr lang="de-DE" dirty="0"/>
            </a:br>
            <a:endParaRPr lang="de-DE" dirty="0"/>
          </a:p>
        </p:txBody>
      </p:sp>
      <p:sp>
        <p:nvSpPr>
          <p:cNvPr id="6" name="Inhaltsplatzhalter 5">
            <a:extLst>
              <a:ext uri="{FF2B5EF4-FFF2-40B4-BE49-F238E27FC236}">
                <a16:creationId xmlns:a16="http://schemas.microsoft.com/office/drawing/2014/main" id="{CE208CD3-F855-4941-BD22-9E8FB1835DDC}"/>
              </a:ext>
            </a:extLst>
          </p:cNvPr>
          <p:cNvSpPr>
            <a:spLocks noGrp="1"/>
          </p:cNvSpPr>
          <p:nvPr>
            <p:ph sz="half" idx="1"/>
          </p:nvPr>
        </p:nvSpPr>
        <p:spPr>
          <a:xfrm>
            <a:off x="609600" y="1250067"/>
            <a:ext cx="6566520" cy="4876098"/>
          </a:xfrm>
        </p:spPr>
        <p:txBody>
          <a:bodyPr/>
          <a:lstStyle/>
          <a:p>
            <a:r>
              <a:rPr lang="de-DE" b="1" dirty="0"/>
              <a:t>Problem</a:t>
            </a:r>
          </a:p>
          <a:p>
            <a:pPr lvl="1"/>
            <a:r>
              <a:rPr lang="de-DE" dirty="0"/>
              <a:t>Szenario: Studierende repetieren zu Beginn der Stunde den Stoff der Vorwoche anhand einer Aufgabe, diskutieren ihre erste Lösung mit dem Nachbarn, korrigieren dann ihre erste Lösung und erhalten darauf die richtige Lösung</a:t>
            </a:r>
          </a:p>
          <a:p>
            <a:pPr lvl="1"/>
            <a:r>
              <a:rPr lang="de-DE" dirty="0"/>
              <a:t>Probleme: Manuelle Zeitsteuerung? Resultate? Und Umsetzung in LMS? </a:t>
            </a:r>
          </a:p>
          <a:p>
            <a:r>
              <a:rPr lang="de-DE" b="1" dirty="0"/>
              <a:t>Lösung</a:t>
            </a:r>
          </a:p>
          <a:p>
            <a:pPr lvl="1"/>
            <a:r>
              <a:rPr lang="de-DE" dirty="0"/>
              <a:t>Lösung als Quiz</a:t>
            </a:r>
          </a:p>
          <a:p>
            <a:pPr lvl="2"/>
            <a:r>
              <a:rPr lang="de-DE" dirty="0"/>
              <a:t>Phase 1: LMS-Quiz ohne Ergebnisanzeige</a:t>
            </a:r>
          </a:p>
          <a:p>
            <a:pPr lvl="2"/>
            <a:r>
              <a:rPr lang="de-DE" dirty="0"/>
              <a:t>Phase 2: LMS-Quiz mit Ergebnis + Feedback</a:t>
            </a:r>
          </a:p>
          <a:p>
            <a:pPr lvl="2"/>
            <a:r>
              <a:rPr lang="de-DE" dirty="0"/>
              <a:t>Manuelle Umschaltung der Anzeigefunktion</a:t>
            </a:r>
          </a:p>
          <a:p>
            <a:pPr lvl="2"/>
            <a:r>
              <a:rPr lang="de-DE" dirty="0"/>
              <a:t>Resultate auf </a:t>
            </a:r>
            <a:r>
              <a:rPr lang="de-DE" dirty="0" err="1"/>
              <a:t>Beamer</a:t>
            </a:r>
            <a:endParaRPr lang="de-DE" dirty="0"/>
          </a:p>
        </p:txBody>
      </p:sp>
      <p:sp>
        <p:nvSpPr>
          <p:cNvPr id="5" name="Foliennummernplatzhalter 4">
            <a:extLst>
              <a:ext uri="{FF2B5EF4-FFF2-40B4-BE49-F238E27FC236}">
                <a16:creationId xmlns:a16="http://schemas.microsoft.com/office/drawing/2014/main" id="{C00F8F2D-05F9-C54B-B80C-A60F7AEA2628}"/>
              </a:ext>
            </a:extLst>
          </p:cNvPr>
          <p:cNvSpPr>
            <a:spLocks noGrp="1"/>
          </p:cNvSpPr>
          <p:nvPr>
            <p:ph type="sldNum" sz="quarter" idx="12"/>
          </p:nvPr>
        </p:nvSpPr>
        <p:spPr/>
        <p:txBody>
          <a:bodyPr/>
          <a:lstStyle/>
          <a:p>
            <a:fld id="{F19AE9A8-34D4-4E8C-BE9C-13C550F1BED0}" type="slidenum">
              <a:rPr lang="de-CH" smtClean="0"/>
              <a:pPr/>
              <a:t>11</a:t>
            </a:fld>
            <a:endParaRPr lang="de-CH" dirty="0"/>
          </a:p>
        </p:txBody>
      </p:sp>
      <p:pic>
        <p:nvPicPr>
          <p:cNvPr id="7" name="Inhaltsplatzhalter 6">
            <a:extLst>
              <a:ext uri="{FF2B5EF4-FFF2-40B4-BE49-F238E27FC236}">
                <a16:creationId xmlns:a16="http://schemas.microsoft.com/office/drawing/2014/main" id="{2E097BFA-49EC-7E40-B762-5273B4FF30B1}"/>
              </a:ext>
            </a:extLst>
          </p:cNvPr>
          <p:cNvPicPr>
            <a:picLocks noGrp="1" noChangeAspect="1"/>
          </p:cNvPicPr>
          <p:nvPr>
            <p:ph sz="half" idx="2"/>
          </p:nvPr>
        </p:nvPicPr>
        <p:blipFill>
          <a:blip r:embed="rId2"/>
          <a:stretch>
            <a:fillRect/>
          </a:stretch>
        </p:blipFill>
        <p:spPr>
          <a:xfrm>
            <a:off x="7239263" y="908720"/>
            <a:ext cx="4587821" cy="1656184"/>
          </a:xfrm>
          <a:prstGeom prst="rect">
            <a:avLst/>
          </a:prstGeom>
          <a:ln>
            <a:noFill/>
          </a:ln>
          <a:effectLst>
            <a:outerShdw blurRad="292100" dist="139700" dir="2700000" algn="tl" rotWithShape="0">
              <a:srgbClr val="333333">
                <a:alpha val="65000"/>
              </a:srgbClr>
            </a:outerShdw>
          </a:effectLst>
        </p:spPr>
      </p:pic>
      <p:pic>
        <p:nvPicPr>
          <p:cNvPr id="8" name="Grafik 7">
            <a:extLst>
              <a:ext uri="{FF2B5EF4-FFF2-40B4-BE49-F238E27FC236}">
                <a16:creationId xmlns:a16="http://schemas.microsoft.com/office/drawing/2014/main" id="{4587F77B-4979-3348-BEF8-DA374260E3AF}"/>
              </a:ext>
            </a:extLst>
          </p:cNvPr>
          <p:cNvPicPr>
            <a:picLocks noChangeAspect="1"/>
          </p:cNvPicPr>
          <p:nvPr/>
        </p:nvPicPr>
        <p:blipFill>
          <a:blip r:embed="rId3"/>
          <a:stretch>
            <a:fillRect/>
          </a:stretch>
        </p:blipFill>
        <p:spPr>
          <a:xfrm>
            <a:off x="7104112" y="2878376"/>
            <a:ext cx="4895649" cy="26431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537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725D8E-6838-BE4F-B99C-D5192F9A2675}"/>
              </a:ext>
            </a:extLst>
          </p:cNvPr>
          <p:cNvSpPr>
            <a:spLocks noGrp="1"/>
          </p:cNvSpPr>
          <p:nvPr>
            <p:ph type="title"/>
          </p:nvPr>
        </p:nvSpPr>
        <p:spPr/>
        <p:txBody>
          <a:bodyPr/>
          <a:lstStyle/>
          <a:p>
            <a:r>
              <a:rPr lang="de-DE" dirty="0"/>
              <a:t>Beispiel 4: Adaptive Übungen in Moodle</a:t>
            </a:r>
          </a:p>
        </p:txBody>
      </p:sp>
      <p:sp>
        <p:nvSpPr>
          <p:cNvPr id="3" name="Inhaltsplatzhalter 2">
            <a:extLst>
              <a:ext uri="{FF2B5EF4-FFF2-40B4-BE49-F238E27FC236}">
                <a16:creationId xmlns:a16="http://schemas.microsoft.com/office/drawing/2014/main" id="{C0377928-222B-5046-8E66-AB42F2576A00}"/>
              </a:ext>
            </a:extLst>
          </p:cNvPr>
          <p:cNvSpPr>
            <a:spLocks noGrp="1"/>
          </p:cNvSpPr>
          <p:nvPr>
            <p:ph sz="half" idx="1"/>
          </p:nvPr>
        </p:nvSpPr>
        <p:spPr>
          <a:xfrm>
            <a:off x="609600" y="1124744"/>
            <a:ext cx="5613294" cy="4876098"/>
          </a:xfrm>
        </p:spPr>
        <p:txBody>
          <a:bodyPr/>
          <a:lstStyle/>
          <a:p>
            <a:r>
              <a:rPr lang="de-DE" b="1" dirty="0"/>
              <a:t>Problem</a:t>
            </a:r>
          </a:p>
          <a:p>
            <a:pPr lvl="1"/>
            <a:r>
              <a:rPr lang="de-DE" dirty="0"/>
              <a:t>Studierende arbeiten sehr unterschiedlich schnell. Einige sind fertig und langweilen sich, andere brauchen sehr lange um den Einstieg zu schaffen </a:t>
            </a:r>
          </a:p>
          <a:p>
            <a:pPr lvl="1"/>
            <a:r>
              <a:rPr lang="de-DE" dirty="0"/>
              <a:t>Im Distanzunterricht kann ich als Dozent nicht sehen, ob und wo die Studierenden arbeiten.</a:t>
            </a:r>
          </a:p>
          <a:p>
            <a:r>
              <a:rPr lang="de-DE" b="1" dirty="0"/>
              <a:t>Lösung</a:t>
            </a:r>
          </a:p>
          <a:p>
            <a:pPr lvl="1"/>
            <a:r>
              <a:rPr lang="de-DE" dirty="0"/>
              <a:t>Durch eine adaptive Konfiguration mit Mehrfachversuchen erhalten die Studierenden bei jeder Frage einen „Prüfen“-Knopf</a:t>
            </a:r>
          </a:p>
          <a:p>
            <a:pPr lvl="1"/>
            <a:r>
              <a:rPr lang="de-DE" dirty="0"/>
              <a:t>Bei falscher Antwort kommen Hilfen!</a:t>
            </a:r>
          </a:p>
        </p:txBody>
      </p:sp>
      <p:sp>
        <p:nvSpPr>
          <p:cNvPr id="5" name="Foliennummernplatzhalter 4">
            <a:extLst>
              <a:ext uri="{FF2B5EF4-FFF2-40B4-BE49-F238E27FC236}">
                <a16:creationId xmlns:a16="http://schemas.microsoft.com/office/drawing/2014/main" id="{CA839EA2-4DAC-A545-8E3B-E8DB548D8952}"/>
              </a:ext>
            </a:extLst>
          </p:cNvPr>
          <p:cNvSpPr>
            <a:spLocks noGrp="1"/>
          </p:cNvSpPr>
          <p:nvPr>
            <p:ph type="sldNum" sz="quarter" idx="12"/>
          </p:nvPr>
        </p:nvSpPr>
        <p:spPr/>
        <p:txBody>
          <a:bodyPr/>
          <a:lstStyle/>
          <a:p>
            <a:fld id="{C5EF2332-01BF-834F-8236-50238282D533}" type="slidenum">
              <a:rPr lang="en-US" smtClean="0"/>
              <a:pPr/>
              <a:t>12</a:t>
            </a:fld>
            <a:endParaRPr lang="en-US" dirty="0"/>
          </a:p>
        </p:txBody>
      </p:sp>
      <p:pic>
        <p:nvPicPr>
          <p:cNvPr id="11" name="Inhaltsplatzhalter 10">
            <a:extLst>
              <a:ext uri="{FF2B5EF4-FFF2-40B4-BE49-F238E27FC236}">
                <a16:creationId xmlns:a16="http://schemas.microsoft.com/office/drawing/2014/main" id="{43B890AC-871C-DB48-9D06-752A8FC377C0}"/>
              </a:ext>
            </a:extLst>
          </p:cNvPr>
          <p:cNvPicPr>
            <a:picLocks noGrp="1" noChangeAspect="1"/>
          </p:cNvPicPr>
          <p:nvPr>
            <p:ph sz="half" idx="2"/>
          </p:nvPr>
        </p:nvPicPr>
        <p:blipFill>
          <a:blip r:embed="rId2"/>
          <a:stretch>
            <a:fillRect/>
          </a:stretch>
        </p:blipFill>
        <p:spPr>
          <a:xfrm>
            <a:off x="6312024" y="757241"/>
            <a:ext cx="5384800" cy="3316466"/>
          </a:xfrm>
          <a:prstGeom prst="rect">
            <a:avLst/>
          </a:prstGeom>
          <a:ln>
            <a:noFill/>
          </a:ln>
          <a:effectLst>
            <a:outerShdw blurRad="292100" dist="139700" dir="2700000" algn="tl" rotWithShape="0">
              <a:srgbClr val="333333">
                <a:alpha val="65000"/>
              </a:srgbClr>
            </a:outerShdw>
          </a:effectLst>
        </p:spPr>
      </p:pic>
      <p:pic>
        <p:nvPicPr>
          <p:cNvPr id="13" name="Grafik 12">
            <a:extLst>
              <a:ext uri="{FF2B5EF4-FFF2-40B4-BE49-F238E27FC236}">
                <a16:creationId xmlns:a16="http://schemas.microsoft.com/office/drawing/2014/main" id="{CDFDEBCC-A907-AC49-BE8C-DF7E686CBBCA}"/>
              </a:ext>
            </a:extLst>
          </p:cNvPr>
          <p:cNvPicPr>
            <a:picLocks noChangeAspect="1"/>
          </p:cNvPicPr>
          <p:nvPr/>
        </p:nvPicPr>
        <p:blipFill>
          <a:blip r:embed="rId3"/>
          <a:stretch>
            <a:fillRect/>
          </a:stretch>
        </p:blipFill>
        <p:spPr>
          <a:xfrm>
            <a:off x="6096000" y="3792484"/>
            <a:ext cx="3885102" cy="1476890"/>
          </a:xfrm>
          <a:prstGeom prst="rect">
            <a:avLst/>
          </a:prstGeom>
          <a:ln>
            <a:noFill/>
          </a:ln>
          <a:effectLst>
            <a:outerShdw blurRad="292100" dist="139700" dir="2700000" algn="tl" rotWithShape="0">
              <a:srgbClr val="333333">
                <a:alpha val="65000"/>
              </a:srgbClr>
            </a:outerShdw>
          </a:effectLst>
        </p:spPr>
      </p:pic>
      <p:pic>
        <p:nvPicPr>
          <p:cNvPr id="12" name="Grafik 11">
            <a:extLst>
              <a:ext uri="{FF2B5EF4-FFF2-40B4-BE49-F238E27FC236}">
                <a16:creationId xmlns:a16="http://schemas.microsoft.com/office/drawing/2014/main" id="{BE9CF488-2A17-3C4D-ACE5-24A11433DE97}"/>
              </a:ext>
            </a:extLst>
          </p:cNvPr>
          <p:cNvPicPr>
            <a:picLocks noChangeAspect="1"/>
          </p:cNvPicPr>
          <p:nvPr/>
        </p:nvPicPr>
        <p:blipFill>
          <a:blip r:embed="rId4"/>
          <a:stretch>
            <a:fillRect/>
          </a:stretch>
        </p:blipFill>
        <p:spPr>
          <a:xfrm>
            <a:off x="7914524" y="3933056"/>
            <a:ext cx="4010794" cy="2318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7143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8A5DC19-579E-BB46-A6EF-C7DADC7F6730}"/>
              </a:ext>
            </a:extLst>
          </p:cNvPr>
          <p:cNvSpPr>
            <a:spLocks noGrp="1"/>
          </p:cNvSpPr>
          <p:nvPr>
            <p:ph type="title"/>
          </p:nvPr>
        </p:nvSpPr>
        <p:spPr/>
        <p:txBody>
          <a:bodyPr/>
          <a:lstStyle/>
          <a:p>
            <a:r>
              <a:rPr lang="de-DE" dirty="0"/>
              <a:t>Beispiel 5: Prüfungssessionen FS2020/HS2020/FS2021 im Kooperationsmaster MSE (Zürich)</a:t>
            </a:r>
            <a:br>
              <a:rPr lang="de-DE" dirty="0"/>
            </a:br>
            <a:endParaRPr lang="de-DE" dirty="0"/>
          </a:p>
        </p:txBody>
      </p:sp>
      <p:sp>
        <p:nvSpPr>
          <p:cNvPr id="2" name="Foliennummernplatzhalter 1">
            <a:extLst>
              <a:ext uri="{FF2B5EF4-FFF2-40B4-BE49-F238E27FC236}">
                <a16:creationId xmlns:a16="http://schemas.microsoft.com/office/drawing/2014/main" id="{8AAFC9B1-2CE1-3547-88E1-E4A8767DAD78}"/>
              </a:ext>
            </a:extLst>
          </p:cNvPr>
          <p:cNvSpPr>
            <a:spLocks noGrp="1"/>
          </p:cNvSpPr>
          <p:nvPr>
            <p:ph type="sldNum" sz="quarter" idx="12"/>
          </p:nvPr>
        </p:nvSpPr>
        <p:spPr/>
        <p:txBody>
          <a:bodyPr/>
          <a:lstStyle/>
          <a:p>
            <a:fld id="{F19AE9A8-34D4-4E8C-BE9C-13C550F1BED0}" type="slidenum">
              <a:rPr lang="de-CH" smtClean="0"/>
              <a:pPr/>
              <a:t>13</a:t>
            </a:fld>
            <a:endParaRPr lang="de-CH" dirty="0"/>
          </a:p>
        </p:txBody>
      </p:sp>
      <p:pic>
        <p:nvPicPr>
          <p:cNvPr id="8" name="Inhaltsplatzhalter 7">
            <a:extLst>
              <a:ext uri="{FF2B5EF4-FFF2-40B4-BE49-F238E27FC236}">
                <a16:creationId xmlns:a16="http://schemas.microsoft.com/office/drawing/2014/main" id="{07F5F44A-29D6-5A4E-B6B6-C2507B90A269}"/>
              </a:ext>
            </a:extLst>
          </p:cNvPr>
          <p:cNvPicPr>
            <a:picLocks noGrp="1" noChangeAspect="1"/>
          </p:cNvPicPr>
          <p:nvPr>
            <p:ph idx="1"/>
          </p:nvPr>
        </p:nvPicPr>
        <p:blipFill>
          <a:blip r:embed="rId2"/>
          <a:stretch>
            <a:fillRect/>
          </a:stretch>
        </p:blipFill>
        <p:spPr>
          <a:xfrm>
            <a:off x="609600" y="1516913"/>
            <a:ext cx="9590856" cy="43603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787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37FE827-6904-2847-9C7D-9CAC2787587B}"/>
              </a:ext>
            </a:extLst>
          </p:cNvPr>
          <p:cNvSpPr>
            <a:spLocks noGrp="1"/>
          </p:cNvSpPr>
          <p:nvPr>
            <p:ph type="title"/>
          </p:nvPr>
        </p:nvSpPr>
        <p:spPr/>
        <p:txBody>
          <a:bodyPr/>
          <a:lstStyle/>
          <a:p>
            <a:r>
              <a:rPr lang="de-DE" dirty="0"/>
              <a:t>Beispiel 5: </a:t>
            </a:r>
            <a:r>
              <a:rPr lang="de-CH" sz="3000" dirty="0">
                <a:solidFill>
                  <a:schemeClr val="tx2"/>
                </a:solidFill>
                <a:latin typeface="Lucida Sans" panose="020B0602030504020204" pitchFamily="34" charset="77"/>
                <a:cs typeface="+mj-cs"/>
              </a:rPr>
              <a:t>Prüfungsszenario, Setup Prüfungskurs</a:t>
            </a:r>
            <a:br>
              <a:rPr lang="de-CH" sz="3000" dirty="0">
                <a:solidFill>
                  <a:schemeClr val="tx2"/>
                </a:solidFill>
                <a:latin typeface="Lucida Sans" panose="020B0602030504020204" pitchFamily="34" charset="77"/>
                <a:cs typeface="+mj-cs"/>
              </a:rPr>
            </a:br>
            <a:r>
              <a:rPr lang="de-CH" sz="3000" dirty="0">
                <a:solidFill>
                  <a:schemeClr val="tx2"/>
                </a:solidFill>
                <a:latin typeface="Lucida Sans" panose="020B0602030504020204" pitchFamily="34" charset="77"/>
                <a:cs typeface="+mj-cs"/>
              </a:rPr>
              <a:t>Ziel = grösstmögliche Kontrolle und Sicherheit</a:t>
            </a:r>
          </a:p>
        </p:txBody>
      </p:sp>
      <p:sp>
        <p:nvSpPr>
          <p:cNvPr id="9" name="Inhaltsplatzhalter 8">
            <a:extLst>
              <a:ext uri="{FF2B5EF4-FFF2-40B4-BE49-F238E27FC236}">
                <a16:creationId xmlns:a16="http://schemas.microsoft.com/office/drawing/2014/main" id="{1A47270C-561C-644B-BADF-8F79F100D8DD}"/>
              </a:ext>
            </a:extLst>
          </p:cNvPr>
          <p:cNvSpPr>
            <a:spLocks noGrp="1"/>
          </p:cNvSpPr>
          <p:nvPr>
            <p:ph sz="half" idx="2"/>
          </p:nvPr>
        </p:nvSpPr>
        <p:spPr>
          <a:xfrm>
            <a:off x="6197600" y="1250067"/>
            <a:ext cx="5659040" cy="4876098"/>
          </a:xfrm>
        </p:spPr>
        <p:txBody>
          <a:bodyPr lIns="0" tIns="45720" rIns="0" bIns="45720" anchor="t"/>
          <a:lstStyle/>
          <a:p>
            <a:pPr marL="271145" indent="-271145"/>
            <a:r>
              <a:rPr lang="de-DE" sz="1600" dirty="0"/>
              <a:t>Spezifischer Moodle-Kurs nur für alle Prüfungen, zentral gesteuert</a:t>
            </a:r>
          </a:p>
          <a:p>
            <a:pPr marL="271145" indent="-271145"/>
            <a:r>
              <a:rPr lang="de-DE" sz="1600" dirty="0">
                <a:ea typeface="MS PGothic"/>
              </a:rPr>
              <a:t>Ca. 50 Modulprüfungen im Distanzmodus (während Lockdown) resp. Teilpräsenzmodus (FS2021)</a:t>
            </a:r>
          </a:p>
          <a:p>
            <a:pPr marL="271145" indent="-271145"/>
            <a:r>
              <a:rPr lang="de-DE" sz="1600" dirty="0"/>
              <a:t>Manuelle, explizite Einschreibung Doz. + Stud.</a:t>
            </a:r>
          </a:p>
          <a:p>
            <a:pPr marL="271145" indent="-271145"/>
            <a:r>
              <a:rPr lang="de-DE" sz="1600" dirty="0"/>
              <a:t>Allgemeine Informationen + «Fake Exam» für alle</a:t>
            </a:r>
          </a:p>
          <a:p>
            <a:pPr marL="271145" indent="-271145"/>
            <a:r>
              <a:rPr lang="de-DE" sz="1600" dirty="0"/>
              <a:t>Ein Abschnitt pro geprüftes Modul, mit Elementen</a:t>
            </a:r>
          </a:p>
          <a:p>
            <a:pPr marL="271145" indent="-271145"/>
            <a:r>
              <a:rPr lang="de-DE" sz="1600" dirty="0"/>
              <a:t>Sichtbarkeit nur für eingetragene Studierende oder Dozierende eines Moduls</a:t>
            </a:r>
          </a:p>
          <a:p>
            <a:pPr marL="271145" indent="-271145"/>
            <a:r>
              <a:rPr lang="de-DE" sz="1600" dirty="0"/>
              <a:t>Dozierende können nur Inhalte im eigenen Modulabschnitt sehen, bearbeiten und korrigieren, aber keine Elemente löschen</a:t>
            </a:r>
          </a:p>
          <a:p>
            <a:pPr marL="271145" indent="-271145"/>
            <a:r>
              <a:rPr lang="de-DE" sz="1600" dirty="0"/>
              <a:t>Studierende können immer Voraus-Informationen einsehen; Prüfungselemente sind nur während der Prüfung (zur Abgabe) oder während der Prüfungseinsicht (Überprüfung) für Stud. zugänglich.</a:t>
            </a:r>
          </a:p>
          <a:p>
            <a:pPr marL="271145" indent="-271145"/>
            <a:endParaRPr lang="de-DE" sz="1600" dirty="0"/>
          </a:p>
        </p:txBody>
      </p:sp>
      <p:sp>
        <p:nvSpPr>
          <p:cNvPr id="4" name="Foliennummernplatzhalter 3">
            <a:extLst>
              <a:ext uri="{FF2B5EF4-FFF2-40B4-BE49-F238E27FC236}">
                <a16:creationId xmlns:a16="http://schemas.microsoft.com/office/drawing/2014/main" id="{0966D279-5837-D74F-85A6-159FF6294EB7}"/>
              </a:ext>
            </a:extLst>
          </p:cNvPr>
          <p:cNvSpPr>
            <a:spLocks noGrp="1"/>
          </p:cNvSpPr>
          <p:nvPr>
            <p:ph type="sldNum" sz="quarter" idx="12"/>
          </p:nvPr>
        </p:nvSpPr>
        <p:spPr/>
        <p:txBody>
          <a:bodyPr/>
          <a:lstStyle/>
          <a:p>
            <a:pPr algn="r"/>
            <a:fld id="{F19AE9A8-34D4-4E8C-BE9C-13C550F1BED0}" type="slidenum">
              <a:rPr lang="de-CH" smtClean="0"/>
              <a:pPr algn="r"/>
              <a:t>14</a:t>
            </a:fld>
            <a:endParaRPr lang="de-CH" dirty="0"/>
          </a:p>
        </p:txBody>
      </p:sp>
      <p:pic>
        <p:nvPicPr>
          <p:cNvPr id="5" name="Grafik 4">
            <a:extLst>
              <a:ext uri="{FF2B5EF4-FFF2-40B4-BE49-F238E27FC236}">
                <a16:creationId xmlns:a16="http://schemas.microsoft.com/office/drawing/2014/main" id="{AD61382E-C672-6647-8F40-43CC7CD1FA66}"/>
              </a:ext>
            </a:extLst>
          </p:cNvPr>
          <p:cNvPicPr>
            <a:picLocks noChangeAspect="1"/>
          </p:cNvPicPr>
          <p:nvPr/>
        </p:nvPicPr>
        <p:blipFill>
          <a:blip r:embed="rId2"/>
          <a:stretch>
            <a:fillRect/>
          </a:stretch>
        </p:blipFill>
        <p:spPr>
          <a:xfrm>
            <a:off x="624000" y="1465648"/>
            <a:ext cx="2456409" cy="2636912"/>
          </a:xfrm>
          <a:prstGeom prst="rect">
            <a:avLst/>
          </a:prstGeom>
          <a:ln>
            <a:noFill/>
          </a:ln>
          <a:effectLst>
            <a:outerShdw blurRad="292100" dist="139700" dir="2700000" algn="tl" rotWithShape="0">
              <a:srgbClr val="333333">
                <a:alpha val="65000"/>
              </a:srgbClr>
            </a:outerShdw>
          </a:effectLst>
        </p:spPr>
      </p:pic>
      <p:pic>
        <p:nvPicPr>
          <p:cNvPr id="6" name="Grafik 5">
            <a:extLst>
              <a:ext uri="{FF2B5EF4-FFF2-40B4-BE49-F238E27FC236}">
                <a16:creationId xmlns:a16="http://schemas.microsoft.com/office/drawing/2014/main" id="{55A41144-3587-ED4B-856C-348446F1D192}"/>
              </a:ext>
            </a:extLst>
          </p:cNvPr>
          <p:cNvPicPr>
            <a:picLocks noChangeAspect="1"/>
          </p:cNvPicPr>
          <p:nvPr/>
        </p:nvPicPr>
        <p:blipFill>
          <a:blip r:embed="rId3"/>
          <a:stretch>
            <a:fillRect/>
          </a:stretch>
        </p:blipFill>
        <p:spPr>
          <a:xfrm>
            <a:off x="2423592" y="1951269"/>
            <a:ext cx="2736304" cy="3926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3559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F114B9-DB5A-6940-9257-FC7C9A0FDD58}"/>
              </a:ext>
            </a:extLst>
          </p:cNvPr>
          <p:cNvSpPr>
            <a:spLocks noGrp="1"/>
          </p:cNvSpPr>
          <p:nvPr>
            <p:ph type="title"/>
          </p:nvPr>
        </p:nvSpPr>
        <p:spPr/>
        <p:txBody>
          <a:bodyPr/>
          <a:lstStyle/>
          <a:p>
            <a:r>
              <a:rPr lang="de-DE" dirty="0"/>
              <a:t>Beispiel 5: </a:t>
            </a:r>
            <a:r>
              <a:rPr lang="de-CH" dirty="0"/>
              <a:t>Angebot an Prüfungsmodellen</a:t>
            </a:r>
            <a:br>
              <a:rPr lang="de-CH" dirty="0"/>
            </a:br>
            <a:r>
              <a:rPr lang="de-CH" sz="2400" i="1" u="sng" dirty="0"/>
              <a:t>1</a:t>
            </a:r>
            <a:r>
              <a:rPr lang="de-CH" sz="2400" i="1" dirty="0"/>
              <a:t> (Quiz), </a:t>
            </a:r>
            <a:r>
              <a:rPr lang="de-CH" sz="2400" i="1" u="sng" dirty="0"/>
              <a:t>2</a:t>
            </a:r>
            <a:r>
              <a:rPr lang="de-CH" sz="2400" i="1" dirty="0"/>
              <a:t> (1 Aufgabe), </a:t>
            </a:r>
            <a:r>
              <a:rPr lang="de-CH" sz="2400" i="1" u="sng" dirty="0"/>
              <a:t>3</a:t>
            </a:r>
            <a:r>
              <a:rPr lang="de-CH" sz="2400" i="1" dirty="0"/>
              <a:t> (2 Aufgaben) und </a:t>
            </a:r>
            <a:r>
              <a:rPr lang="de-CH" sz="2400" i="1" u="sng" dirty="0"/>
              <a:t>4</a:t>
            </a:r>
            <a:r>
              <a:rPr lang="de-CH" sz="2400" i="1" dirty="0"/>
              <a:t> (Quiz + 1 Aufgabe)</a:t>
            </a:r>
          </a:p>
        </p:txBody>
      </p:sp>
      <p:pic>
        <p:nvPicPr>
          <p:cNvPr id="12" name="Inhaltsplatzhalter 11">
            <a:extLst>
              <a:ext uri="{FF2B5EF4-FFF2-40B4-BE49-F238E27FC236}">
                <a16:creationId xmlns:a16="http://schemas.microsoft.com/office/drawing/2014/main" id="{6D4EC8C1-8E55-5742-B80F-64BFAC45A545}"/>
              </a:ext>
            </a:extLst>
          </p:cNvPr>
          <p:cNvPicPr>
            <a:picLocks noGrp="1" noChangeAspect="1"/>
          </p:cNvPicPr>
          <p:nvPr>
            <p:ph sz="half" idx="1"/>
          </p:nvPr>
        </p:nvPicPr>
        <p:blipFill>
          <a:blip r:embed="rId2"/>
          <a:stretch>
            <a:fillRect/>
          </a:stretch>
        </p:blipFill>
        <p:spPr>
          <a:xfrm>
            <a:off x="609600" y="1345474"/>
            <a:ext cx="4766320" cy="4146523"/>
          </a:xfrm>
          <a:prstGeom prst="rect">
            <a:avLst/>
          </a:prstGeom>
          <a:ln>
            <a:noFill/>
          </a:ln>
          <a:effectLst>
            <a:outerShdw blurRad="292100" dist="139700" dir="2700000" algn="tl" rotWithShape="0">
              <a:srgbClr val="333333">
                <a:alpha val="65000"/>
              </a:srgbClr>
            </a:outerShdw>
          </a:effectLst>
        </p:spPr>
      </p:pic>
      <p:sp>
        <p:nvSpPr>
          <p:cNvPr id="5" name="Foliennummernplatzhalter 4">
            <a:extLst>
              <a:ext uri="{FF2B5EF4-FFF2-40B4-BE49-F238E27FC236}">
                <a16:creationId xmlns:a16="http://schemas.microsoft.com/office/drawing/2014/main" id="{BFB6840F-63B0-9546-B2DD-248429BB1F4E}"/>
              </a:ext>
            </a:extLst>
          </p:cNvPr>
          <p:cNvSpPr>
            <a:spLocks noGrp="1"/>
          </p:cNvSpPr>
          <p:nvPr>
            <p:ph type="sldNum" sz="quarter" idx="12"/>
          </p:nvPr>
        </p:nvSpPr>
        <p:spPr/>
        <p:txBody>
          <a:bodyPr/>
          <a:lstStyle/>
          <a:p>
            <a:pPr>
              <a:defRPr/>
            </a:pPr>
            <a:fld id="{2D257A7C-51FC-D046-93F9-F282205A7097}" type="slidenum">
              <a:rPr lang="de-CH" smtClean="0"/>
              <a:t>15</a:t>
            </a:fld>
            <a:endParaRPr lang="de-CH" dirty="0"/>
          </a:p>
        </p:txBody>
      </p:sp>
      <p:sp>
        <p:nvSpPr>
          <p:cNvPr id="6" name="Fußzeilenplatzhalter 5">
            <a:extLst>
              <a:ext uri="{FF2B5EF4-FFF2-40B4-BE49-F238E27FC236}">
                <a16:creationId xmlns:a16="http://schemas.microsoft.com/office/drawing/2014/main" id="{62AD4B04-C967-074E-97AB-6D564455EDE3}"/>
              </a:ext>
            </a:extLst>
          </p:cNvPr>
          <p:cNvSpPr>
            <a:spLocks noGrp="1"/>
          </p:cNvSpPr>
          <p:nvPr>
            <p:ph type="ftr" sz="quarter" idx="4294967295"/>
          </p:nvPr>
        </p:nvSpPr>
        <p:spPr>
          <a:xfrm>
            <a:off x="0" y="0"/>
            <a:ext cx="0" cy="0"/>
          </a:xfrm>
        </p:spPr>
        <p:txBody>
          <a:bodyPr/>
          <a:lstStyle/>
          <a:p>
            <a:pPr>
              <a:defRPr/>
            </a:pPr>
            <a:r>
              <a:rPr lang="de-CH" dirty="0"/>
              <a:t> </a:t>
            </a:r>
          </a:p>
        </p:txBody>
      </p:sp>
      <p:pic>
        <p:nvPicPr>
          <p:cNvPr id="13" name="Inhaltsplatzhalter 12">
            <a:extLst>
              <a:ext uri="{FF2B5EF4-FFF2-40B4-BE49-F238E27FC236}">
                <a16:creationId xmlns:a16="http://schemas.microsoft.com/office/drawing/2014/main" id="{0F1C6E49-81C8-D143-BE3C-BF45004C7978}"/>
              </a:ext>
            </a:extLst>
          </p:cNvPr>
          <p:cNvPicPr>
            <a:picLocks noGrp="1" noChangeAspect="1"/>
          </p:cNvPicPr>
          <p:nvPr>
            <p:ph sz="half" idx="2"/>
          </p:nvPr>
        </p:nvPicPr>
        <p:blipFill>
          <a:blip r:embed="rId3"/>
          <a:stretch>
            <a:fillRect/>
          </a:stretch>
        </p:blipFill>
        <p:spPr>
          <a:xfrm>
            <a:off x="6384033" y="1344015"/>
            <a:ext cx="4277378" cy="41465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905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67DB9753-3D53-B443-8F01-B83EE2B0C8FF}"/>
              </a:ext>
            </a:extLst>
          </p:cNvPr>
          <p:cNvSpPr>
            <a:spLocks noGrp="1"/>
          </p:cNvSpPr>
          <p:nvPr>
            <p:ph type="sldNum" sz="quarter" idx="12"/>
          </p:nvPr>
        </p:nvSpPr>
        <p:spPr/>
        <p:txBody>
          <a:bodyPr/>
          <a:lstStyle/>
          <a:p>
            <a:pPr algn="r"/>
            <a:fld id="{F19AE9A8-34D4-4E8C-BE9C-13C550F1BED0}" type="slidenum">
              <a:rPr lang="de-CH" smtClean="0"/>
              <a:pPr algn="r"/>
              <a:t>16</a:t>
            </a:fld>
            <a:endParaRPr lang="de-CH" dirty="0"/>
          </a:p>
        </p:txBody>
      </p:sp>
      <p:sp>
        <p:nvSpPr>
          <p:cNvPr id="5" name="Titel 4">
            <a:extLst>
              <a:ext uri="{FF2B5EF4-FFF2-40B4-BE49-F238E27FC236}">
                <a16:creationId xmlns:a16="http://schemas.microsoft.com/office/drawing/2014/main" id="{61F37019-92E8-9B4C-AD07-A946B567C7B8}"/>
              </a:ext>
            </a:extLst>
          </p:cNvPr>
          <p:cNvSpPr>
            <a:spLocks noGrp="1"/>
          </p:cNvSpPr>
          <p:nvPr>
            <p:ph type="title"/>
          </p:nvPr>
        </p:nvSpPr>
        <p:spPr/>
        <p:txBody>
          <a:bodyPr/>
          <a:lstStyle/>
          <a:p>
            <a:r>
              <a:rPr lang="de-DE" dirty="0"/>
              <a:t>Ergebnisse und Diskussion / </a:t>
            </a:r>
            <a:br>
              <a:rPr lang="de-DE" dirty="0"/>
            </a:br>
            <a:r>
              <a:rPr lang="de-DE" i="1" dirty="0" err="1"/>
              <a:t>Résultats</a:t>
            </a:r>
            <a:r>
              <a:rPr lang="de-DE" i="1" dirty="0"/>
              <a:t> et </a:t>
            </a:r>
            <a:r>
              <a:rPr lang="de-DE" i="1" dirty="0" err="1"/>
              <a:t>discussion</a:t>
            </a:r>
            <a:endParaRPr lang="de-DE" i="1" dirty="0"/>
          </a:p>
        </p:txBody>
      </p:sp>
    </p:spTree>
    <p:extLst>
      <p:ext uri="{BB962C8B-B14F-4D97-AF65-F5344CB8AC3E}">
        <p14:creationId xmlns:p14="http://schemas.microsoft.com/office/powerpoint/2010/main" val="766480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85785334-B012-D74D-ADFE-B641192D65CA}"/>
              </a:ext>
            </a:extLst>
          </p:cNvPr>
          <p:cNvSpPr>
            <a:spLocks noGrp="1"/>
          </p:cNvSpPr>
          <p:nvPr>
            <p:ph type="title"/>
          </p:nvPr>
        </p:nvSpPr>
        <p:spPr/>
        <p:txBody>
          <a:bodyPr/>
          <a:lstStyle/>
          <a:p>
            <a:r>
              <a:rPr lang="de-DE" dirty="0"/>
              <a:t>Ergebnisse und Diskussion / </a:t>
            </a:r>
            <a:br>
              <a:rPr lang="de-DE" dirty="0"/>
            </a:br>
            <a:r>
              <a:rPr lang="de-DE" i="1" dirty="0" err="1"/>
              <a:t>Résultats</a:t>
            </a:r>
            <a:r>
              <a:rPr lang="de-DE" i="1" dirty="0"/>
              <a:t> et </a:t>
            </a:r>
            <a:r>
              <a:rPr lang="de-DE" i="1" dirty="0" err="1"/>
              <a:t>discussion</a:t>
            </a:r>
            <a:endParaRPr lang="de-DE" i="1" dirty="0"/>
          </a:p>
        </p:txBody>
      </p:sp>
      <p:sp>
        <p:nvSpPr>
          <p:cNvPr id="4" name="Foliennummernplatzhalter 3">
            <a:extLst>
              <a:ext uri="{FF2B5EF4-FFF2-40B4-BE49-F238E27FC236}">
                <a16:creationId xmlns:a16="http://schemas.microsoft.com/office/drawing/2014/main" id="{C6369E5A-D5D5-964C-9BE5-0C47BCC373EF}"/>
              </a:ext>
            </a:extLst>
          </p:cNvPr>
          <p:cNvSpPr>
            <a:spLocks noGrp="1"/>
          </p:cNvSpPr>
          <p:nvPr>
            <p:ph type="sldNum" sz="quarter" idx="12"/>
          </p:nvPr>
        </p:nvSpPr>
        <p:spPr>
          <a:xfrm>
            <a:off x="8737600" y="6356351"/>
            <a:ext cx="2844800" cy="365125"/>
          </a:xfrm>
        </p:spPr>
        <p:txBody>
          <a:bodyPr/>
          <a:lstStyle/>
          <a:p>
            <a:pPr algn="r"/>
            <a:fld id="{F19AE9A8-34D4-4E8C-BE9C-13C550F1BED0}" type="slidenum">
              <a:rPr lang="de-CH" smtClean="0"/>
              <a:pPr algn="r"/>
              <a:t>17</a:t>
            </a:fld>
            <a:endParaRPr lang="de-CH" dirty="0"/>
          </a:p>
        </p:txBody>
      </p:sp>
      <p:sp>
        <p:nvSpPr>
          <p:cNvPr id="3" name="Inhaltsplatzhalter 2">
            <a:extLst>
              <a:ext uri="{FF2B5EF4-FFF2-40B4-BE49-F238E27FC236}">
                <a16:creationId xmlns:a16="http://schemas.microsoft.com/office/drawing/2014/main" id="{92D628A4-37EF-8445-9388-3A4C582B9D38}"/>
              </a:ext>
            </a:extLst>
          </p:cNvPr>
          <p:cNvSpPr>
            <a:spLocks noGrp="1"/>
          </p:cNvSpPr>
          <p:nvPr>
            <p:ph idx="1"/>
          </p:nvPr>
        </p:nvSpPr>
        <p:spPr>
          <a:xfrm>
            <a:off x="609600" y="1556792"/>
            <a:ext cx="10972800" cy="4569372"/>
          </a:xfrm>
        </p:spPr>
        <p:txBody>
          <a:bodyPr/>
          <a:lstStyle/>
          <a:p>
            <a:r>
              <a:rPr lang="de-DE" dirty="0"/>
              <a:t>Können die Hilfsmittel auch in eurem Unterricht eingesetzt werden?</a:t>
            </a:r>
            <a:br>
              <a:rPr lang="de-DE" dirty="0"/>
            </a:br>
            <a:r>
              <a:rPr lang="de-DE" i="1" dirty="0"/>
              <a:t>Les </a:t>
            </a:r>
            <a:r>
              <a:rPr lang="de-DE" i="1" dirty="0" err="1"/>
              <a:t>outils</a:t>
            </a:r>
            <a:r>
              <a:rPr lang="de-DE" i="1" dirty="0"/>
              <a:t> </a:t>
            </a:r>
            <a:r>
              <a:rPr lang="de-DE" i="1" dirty="0" err="1"/>
              <a:t>peuvent-ils</a:t>
            </a:r>
            <a:r>
              <a:rPr lang="de-DE" i="1" dirty="0"/>
              <a:t> </a:t>
            </a:r>
            <a:r>
              <a:rPr lang="de-DE" i="1" dirty="0" err="1"/>
              <a:t>être</a:t>
            </a:r>
            <a:r>
              <a:rPr lang="de-DE" i="1" dirty="0"/>
              <a:t> </a:t>
            </a:r>
            <a:r>
              <a:rPr lang="de-DE" i="1" dirty="0" err="1"/>
              <a:t>utilisés</a:t>
            </a:r>
            <a:r>
              <a:rPr lang="de-DE" i="1" dirty="0"/>
              <a:t> en </a:t>
            </a:r>
            <a:r>
              <a:rPr lang="de-DE" i="1" dirty="0" err="1"/>
              <a:t>classe</a:t>
            </a:r>
            <a:r>
              <a:rPr lang="de-DE" i="1" dirty="0"/>
              <a:t> </a:t>
            </a:r>
            <a:r>
              <a:rPr lang="de-DE" i="1" dirty="0" err="1"/>
              <a:t>chez</a:t>
            </a:r>
            <a:r>
              <a:rPr lang="de-DE" i="1" dirty="0"/>
              <a:t> </a:t>
            </a:r>
            <a:r>
              <a:rPr lang="de-DE" i="1" dirty="0" err="1"/>
              <a:t>vous</a:t>
            </a:r>
            <a:r>
              <a:rPr lang="de-DE" i="1" dirty="0"/>
              <a:t> ?</a:t>
            </a:r>
            <a:br>
              <a:rPr lang="de-DE" i="1" dirty="0"/>
            </a:br>
            <a:br>
              <a:rPr lang="de-DE" i="1" dirty="0"/>
            </a:br>
            <a:br>
              <a:rPr lang="de-DE" i="1" dirty="0"/>
            </a:br>
            <a:endParaRPr lang="de-DE" i="1" dirty="0"/>
          </a:p>
          <a:p>
            <a:r>
              <a:rPr lang="de-DE" dirty="0"/>
              <a:t>Habt ihr weitere Tipps und Tricks auf Lager, wie man mit diesem oder ähnlichen Moodle-Tools Studierende aktivieren und ihnen zeitnahe Feedbacks zu ihrem Stand und ihren Fortschritten geben kann?</a:t>
            </a:r>
          </a:p>
          <a:p>
            <a:r>
              <a:rPr lang="fr-CH" i="1" dirty="0"/>
              <a:t>Avez-vous d'autres trucs et astuces sur la façon d'utiliser cet outil ou d'autres outils Moodle similaires pour activer </a:t>
            </a:r>
            <a:r>
              <a:rPr lang="fr-CH" i="1"/>
              <a:t>les étudiant-e-s </a:t>
            </a:r>
            <a:r>
              <a:rPr lang="fr-CH" i="1" dirty="0"/>
              <a:t>et leur donner un retour rapide sur leur statut et leurs progrès ?</a:t>
            </a:r>
          </a:p>
          <a:p>
            <a:endParaRPr lang="de-DE" dirty="0"/>
          </a:p>
        </p:txBody>
      </p:sp>
    </p:spTree>
    <p:extLst>
      <p:ext uri="{BB962C8B-B14F-4D97-AF65-F5344CB8AC3E}">
        <p14:creationId xmlns:p14="http://schemas.microsoft.com/office/powerpoint/2010/main" val="1504751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CH" dirty="0"/>
              <a:t>Besten Dank! / </a:t>
            </a:r>
            <a:r>
              <a:rPr lang="de-CH" i="1" dirty="0" err="1"/>
              <a:t>un</a:t>
            </a:r>
            <a:r>
              <a:rPr lang="de-CH" i="1" dirty="0"/>
              <a:t> </a:t>
            </a:r>
            <a:r>
              <a:rPr lang="de-CH" i="1" dirty="0" err="1"/>
              <a:t>grand</a:t>
            </a:r>
            <a:r>
              <a:rPr lang="de-CH" i="1" dirty="0"/>
              <a:t> merci!</a:t>
            </a:r>
            <a:br>
              <a:rPr lang="de-CH" dirty="0"/>
            </a:br>
            <a:br>
              <a:rPr lang="de-CH" dirty="0"/>
            </a:br>
            <a:br>
              <a:rPr lang="de-CH" dirty="0"/>
            </a:br>
            <a:br>
              <a:rPr lang="de-CH" dirty="0"/>
            </a:br>
            <a:br>
              <a:rPr lang="de-CH" sz="2000" dirty="0"/>
            </a:br>
            <a:br>
              <a:rPr lang="de-CH" sz="2000" dirty="0"/>
            </a:br>
            <a:br>
              <a:rPr lang="de-CH" sz="2000" dirty="0"/>
            </a:br>
            <a:r>
              <a:rPr lang="de-CH" sz="2000" b="1" dirty="0"/>
              <a:t>Michael Röthlin </a:t>
            </a:r>
            <a:r>
              <a:rPr lang="de-CH" sz="1800" dirty="0"/>
              <a:t>(michael.roethlin@bfh.ch)</a:t>
            </a:r>
          </a:p>
        </p:txBody>
      </p:sp>
      <p:sp>
        <p:nvSpPr>
          <p:cNvPr id="3" name="Textplatzhalter 2">
            <a:extLst>
              <a:ext uri="{FF2B5EF4-FFF2-40B4-BE49-F238E27FC236}">
                <a16:creationId xmlns:a16="http://schemas.microsoft.com/office/drawing/2014/main" id="{3C13E731-84EA-3747-AFFD-7F99FDA00C65}"/>
              </a:ext>
            </a:extLst>
          </p:cNvPr>
          <p:cNvSpPr>
            <a:spLocks noGrp="1"/>
          </p:cNvSpPr>
          <p:nvPr>
            <p:ph type="body" idx="1"/>
          </p:nvPr>
        </p:nvSpPr>
        <p:spPr/>
        <p:txBody>
          <a:bodyPr/>
          <a:lstStyle/>
          <a:p>
            <a:br>
              <a:rPr lang="de-DE" dirty="0"/>
            </a:br>
            <a:r>
              <a:rPr lang="de-DE" dirty="0"/>
              <a:t>michael.roethlin@bfh.ch, BFH-TI</a:t>
            </a:r>
          </a:p>
        </p:txBody>
      </p:sp>
      <p:sp>
        <p:nvSpPr>
          <p:cNvPr id="6" name="Foliennummernplatzhalter 3">
            <a:extLst>
              <a:ext uri="{FF2B5EF4-FFF2-40B4-BE49-F238E27FC236}">
                <a16:creationId xmlns:a16="http://schemas.microsoft.com/office/drawing/2014/main" id="{375F68D1-CB04-E14A-A33D-EB1B3472388E}"/>
              </a:ext>
            </a:extLst>
          </p:cNvPr>
          <p:cNvSpPr>
            <a:spLocks noGrp="1"/>
          </p:cNvSpPr>
          <p:nvPr>
            <p:ph type="sldNum" sz="quarter" idx="12"/>
          </p:nvPr>
        </p:nvSpPr>
        <p:spPr>
          <a:xfrm>
            <a:off x="8737600" y="6356351"/>
            <a:ext cx="2844800" cy="365125"/>
          </a:xfrm>
        </p:spPr>
        <p:txBody>
          <a:bodyPr/>
          <a:lstStyle/>
          <a:p>
            <a:pPr algn="r"/>
            <a:fld id="{F19AE9A8-34D4-4E8C-BE9C-13C550F1BED0}" type="slidenum">
              <a:rPr lang="de-CH" smtClean="0"/>
              <a:pPr algn="r"/>
              <a:t>18</a:t>
            </a:fld>
            <a:endParaRPr lang="de-CH" dirty="0"/>
          </a:p>
        </p:txBody>
      </p:sp>
    </p:spTree>
    <p:extLst>
      <p:ext uri="{BB962C8B-B14F-4D97-AF65-F5344CB8AC3E}">
        <p14:creationId xmlns:p14="http://schemas.microsoft.com/office/powerpoint/2010/main" val="295076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3181B42D-8369-B343-A4F2-8B8BFDD86253}"/>
              </a:ext>
            </a:extLst>
          </p:cNvPr>
          <p:cNvSpPr>
            <a:spLocks noGrp="1"/>
          </p:cNvSpPr>
          <p:nvPr>
            <p:ph type="sldNum" sz="quarter" idx="12"/>
          </p:nvPr>
        </p:nvSpPr>
        <p:spPr/>
        <p:txBody>
          <a:bodyPr/>
          <a:lstStyle/>
          <a:p>
            <a:fld id="{F19AE9A8-34D4-4E8C-BE9C-13C550F1BED0}" type="slidenum">
              <a:rPr lang="de-CH" smtClean="0"/>
              <a:pPr/>
              <a:t>2</a:t>
            </a:fld>
            <a:endParaRPr lang="de-CH" dirty="0"/>
          </a:p>
        </p:txBody>
      </p:sp>
      <p:sp>
        <p:nvSpPr>
          <p:cNvPr id="2" name="Titel 1">
            <a:extLst>
              <a:ext uri="{FF2B5EF4-FFF2-40B4-BE49-F238E27FC236}">
                <a16:creationId xmlns:a16="http://schemas.microsoft.com/office/drawing/2014/main" id="{08FCFF03-3B1B-3145-85D4-1BFA7F713471}"/>
              </a:ext>
            </a:extLst>
          </p:cNvPr>
          <p:cNvSpPr>
            <a:spLocks noGrp="1"/>
          </p:cNvSpPr>
          <p:nvPr>
            <p:ph type="title"/>
          </p:nvPr>
        </p:nvSpPr>
        <p:spPr/>
        <p:txBody>
          <a:bodyPr/>
          <a:lstStyle/>
          <a:p>
            <a:r>
              <a:rPr lang="de-DE" dirty="0"/>
              <a:t>E-Assessment mit/</a:t>
            </a:r>
            <a:r>
              <a:rPr lang="de-DE" i="1" dirty="0" err="1"/>
              <a:t>avec</a:t>
            </a:r>
            <a:r>
              <a:rPr lang="de-DE" dirty="0"/>
              <a:t> Moodle</a:t>
            </a:r>
          </a:p>
        </p:txBody>
      </p:sp>
    </p:spTree>
    <p:extLst>
      <p:ext uri="{BB962C8B-B14F-4D97-AF65-F5344CB8AC3E}">
        <p14:creationId xmlns:p14="http://schemas.microsoft.com/office/powerpoint/2010/main" val="410935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0FA041E-9F0A-1140-AB46-325D889F817B}"/>
              </a:ext>
            </a:extLst>
          </p:cNvPr>
          <p:cNvSpPr>
            <a:spLocks noGrp="1"/>
          </p:cNvSpPr>
          <p:nvPr>
            <p:ph type="title"/>
          </p:nvPr>
        </p:nvSpPr>
        <p:spPr/>
        <p:txBody>
          <a:bodyPr/>
          <a:lstStyle/>
          <a:p>
            <a:r>
              <a:rPr lang="de-DE" dirty="0"/>
              <a:t>E-Assessment mit/</a:t>
            </a:r>
            <a:r>
              <a:rPr lang="de-DE" i="1" dirty="0" err="1"/>
              <a:t>avec</a:t>
            </a:r>
            <a:r>
              <a:rPr lang="de-DE" dirty="0"/>
              <a:t> Moodle</a:t>
            </a:r>
            <a:endParaRPr lang="fr-CH" i="1" dirty="0"/>
          </a:p>
        </p:txBody>
      </p:sp>
      <p:sp>
        <p:nvSpPr>
          <p:cNvPr id="6" name="Inhaltsplatzhalter 5">
            <a:extLst>
              <a:ext uri="{FF2B5EF4-FFF2-40B4-BE49-F238E27FC236}">
                <a16:creationId xmlns:a16="http://schemas.microsoft.com/office/drawing/2014/main" id="{61CF6342-040E-6547-8D12-A3F27A1A5068}"/>
              </a:ext>
            </a:extLst>
          </p:cNvPr>
          <p:cNvSpPr>
            <a:spLocks noGrp="1"/>
          </p:cNvSpPr>
          <p:nvPr>
            <p:ph sz="half" idx="1"/>
          </p:nvPr>
        </p:nvSpPr>
        <p:spPr/>
        <p:txBody>
          <a:bodyPr/>
          <a:lstStyle/>
          <a:p>
            <a:pPr marL="0" indent="0">
              <a:lnSpc>
                <a:spcPct val="150000"/>
              </a:lnSpc>
              <a:buNone/>
            </a:pPr>
            <a:r>
              <a:rPr lang="de-CH" dirty="0"/>
              <a:t>«E-Assessment» ...</a:t>
            </a:r>
          </a:p>
          <a:p>
            <a:pPr lvl="1">
              <a:lnSpc>
                <a:spcPct val="150000"/>
              </a:lnSpc>
            </a:pPr>
            <a:r>
              <a:rPr lang="de-CH" sz="2200" dirty="0"/>
              <a:t>heisst </a:t>
            </a:r>
            <a:r>
              <a:rPr lang="de-CH" sz="2200" b="1" dirty="0"/>
              <a:t>einschätzen (auch prüfen)</a:t>
            </a:r>
            <a:r>
              <a:rPr lang="de-CH" sz="2200" dirty="0"/>
              <a:t> mithilfe von </a:t>
            </a:r>
            <a:r>
              <a:rPr lang="de-CH" sz="2200" b="1" dirty="0"/>
              <a:t>I</a:t>
            </a:r>
            <a:r>
              <a:rPr lang="de-CH" sz="2200" dirty="0"/>
              <a:t>nformations- und </a:t>
            </a:r>
            <a:r>
              <a:rPr lang="de-CH" sz="2200" b="1" dirty="0"/>
              <a:t>K</a:t>
            </a:r>
            <a:r>
              <a:rPr lang="de-CH" sz="2200" dirty="0"/>
              <a:t>ommunikations-</a:t>
            </a:r>
            <a:r>
              <a:rPr lang="de-CH" sz="2200" b="1" dirty="0"/>
              <a:t>T</a:t>
            </a:r>
            <a:r>
              <a:rPr lang="de-CH" sz="2200" dirty="0"/>
              <a:t>echnologien</a:t>
            </a:r>
          </a:p>
          <a:p>
            <a:pPr lvl="1">
              <a:lnSpc>
                <a:spcPct val="150000"/>
              </a:lnSpc>
            </a:pPr>
            <a:r>
              <a:rPr lang="de-CH" sz="2200" dirty="0"/>
              <a:t>kann </a:t>
            </a:r>
            <a:r>
              <a:rPr lang="de-CH" sz="2200" b="1" dirty="0"/>
              <a:t>sowohl</a:t>
            </a:r>
            <a:r>
              <a:rPr lang="de-CH" sz="2200" dirty="0"/>
              <a:t> </a:t>
            </a:r>
            <a:r>
              <a:rPr lang="de-CH" sz="2200" b="1" dirty="0"/>
              <a:t>formativ</a:t>
            </a:r>
            <a:r>
              <a:rPr lang="de-CH" sz="2200" dirty="0"/>
              <a:t> (lernprozessunterstützend) oder </a:t>
            </a:r>
            <a:r>
              <a:rPr lang="de-CH" sz="2200" b="1" dirty="0"/>
              <a:t>summativ</a:t>
            </a:r>
            <a:r>
              <a:rPr lang="de-CH" sz="2200" dirty="0"/>
              <a:t> (notengebend) sein.</a:t>
            </a:r>
          </a:p>
        </p:txBody>
      </p:sp>
      <p:sp>
        <p:nvSpPr>
          <p:cNvPr id="2" name="Inhaltsplatzhalter 1">
            <a:extLst>
              <a:ext uri="{FF2B5EF4-FFF2-40B4-BE49-F238E27FC236}">
                <a16:creationId xmlns:a16="http://schemas.microsoft.com/office/drawing/2014/main" id="{188D50DD-B67B-8646-B748-93762B7CAC4D}"/>
              </a:ext>
            </a:extLst>
          </p:cNvPr>
          <p:cNvSpPr>
            <a:spLocks noGrp="1"/>
          </p:cNvSpPr>
          <p:nvPr>
            <p:ph sz="half" idx="2"/>
          </p:nvPr>
        </p:nvSpPr>
        <p:spPr/>
        <p:txBody>
          <a:bodyPr/>
          <a:lstStyle/>
          <a:p>
            <a:pPr marL="0" indent="0">
              <a:lnSpc>
                <a:spcPct val="150000"/>
              </a:lnSpc>
              <a:buNone/>
            </a:pPr>
            <a:r>
              <a:rPr lang="fr-CH" i="1" dirty="0"/>
              <a:t>“E-</a:t>
            </a:r>
            <a:r>
              <a:rPr lang="fr-CH" i="1" dirty="0" err="1"/>
              <a:t>assessment</a:t>
            </a:r>
            <a:r>
              <a:rPr lang="fr-CH" i="1" dirty="0"/>
              <a:t>“ ...</a:t>
            </a:r>
          </a:p>
          <a:p>
            <a:pPr>
              <a:lnSpc>
                <a:spcPct val="150000"/>
              </a:lnSpc>
            </a:pPr>
            <a:r>
              <a:rPr lang="fr-CH" i="1" dirty="0"/>
              <a:t>signifie </a:t>
            </a:r>
            <a:r>
              <a:rPr lang="fr-CH" b="1" i="1" dirty="0"/>
              <a:t>évaluation</a:t>
            </a:r>
            <a:r>
              <a:rPr lang="fr-CH" i="1" dirty="0"/>
              <a:t> (ou test) à l'aide des </a:t>
            </a:r>
            <a:r>
              <a:rPr lang="fr-CH" b="1" i="1" dirty="0"/>
              <a:t>t</a:t>
            </a:r>
            <a:r>
              <a:rPr lang="fr-CH" i="1" dirty="0"/>
              <a:t>echnologies de l'</a:t>
            </a:r>
            <a:r>
              <a:rPr lang="fr-CH" b="1" i="1" dirty="0"/>
              <a:t>i</a:t>
            </a:r>
            <a:r>
              <a:rPr lang="fr-CH" i="1" dirty="0"/>
              <a:t>nformation et de la </a:t>
            </a:r>
            <a:r>
              <a:rPr lang="fr-CH" b="1" i="1" dirty="0"/>
              <a:t>c</a:t>
            </a:r>
            <a:r>
              <a:rPr lang="fr-CH" i="1" dirty="0"/>
              <a:t>ommunication</a:t>
            </a:r>
          </a:p>
          <a:p>
            <a:pPr>
              <a:lnSpc>
                <a:spcPct val="150000"/>
              </a:lnSpc>
            </a:pPr>
            <a:r>
              <a:rPr lang="fr-CH" i="1" dirty="0"/>
              <a:t>peut être </a:t>
            </a:r>
            <a:r>
              <a:rPr lang="fr-CH" b="1" i="1" dirty="0"/>
              <a:t>formatif</a:t>
            </a:r>
            <a:r>
              <a:rPr lang="fr-CH" i="1" dirty="0"/>
              <a:t> (soutenir le processus d'apprentissage) ou </a:t>
            </a:r>
            <a:r>
              <a:rPr lang="fr-CH" b="1" i="1" dirty="0"/>
              <a:t>sommatif</a:t>
            </a:r>
            <a:r>
              <a:rPr lang="fr-CH" i="1" dirty="0"/>
              <a:t> (donner des notes finales).</a:t>
            </a:r>
          </a:p>
        </p:txBody>
      </p:sp>
      <p:sp>
        <p:nvSpPr>
          <p:cNvPr id="8" name="Foliennummernplatzhalter 7">
            <a:extLst>
              <a:ext uri="{FF2B5EF4-FFF2-40B4-BE49-F238E27FC236}">
                <a16:creationId xmlns:a16="http://schemas.microsoft.com/office/drawing/2014/main" id="{70C7192B-A942-3643-A1B1-5DDDA817650B}"/>
              </a:ext>
            </a:extLst>
          </p:cNvPr>
          <p:cNvSpPr>
            <a:spLocks noGrp="1"/>
          </p:cNvSpPr>
          <p:nvPr>
            <p:ph type="sldNum" sz="quarter" idx="12"/>
          </p:nvPr>
        </p:nvSpPr>
        <p:spPr/>
        <p:txBody>
          <a:bodyPr/>
          <a:lstStyle/>
          <a:p>
            <a:pPr algn="r"/>
            <a:fld id="{F19AE9A8-34D4-4E8C-BE9C-13C550F1BED0}" type="slidenum">
              <a:rPr lang="de-CH" smtClean="0"/>
              <a:pPr algn="r"/>
              <a:t>3</a:t>
            </a:fld>
            <a:endParaRPr lang="de-CH" dirty="0"/>
          </a:p>
        </p:txBody>
      </p:sp>
    </p:spTree>
    <p:extLst>
      <p:ext uri="{BB962C8B-B14F-4D97-AF65-F5344CB8AC3E}">
        <p14:creationId xmlns:p14="http://schemas.microsoft.com/office/powerpoint/2010/main" val="402044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C48C43D-699B-D74E-99F9-172C08175CA3}"/>
              </a:ext>
            </a:extLst>
          </p:cNvPr>
          <p:cNvSpPr>
            <a:spLocks noGrp="1"/>
          </p:cNvSpPr>
          <p:nvPr>
            <p:ph type="ctrTitle"/>
          </p:nvPr>
        </p:nvSpPr>
        <p:spPr/>
        <p:txBody>
          <a:bodyPr/>
          <a:lstStyle/>
          <a:p>
            <a:r>
              <a:rPr lang="de-DE" dirty="0"/>
              <a:t>E-Assessment ist viel mehr als nur eine </a:t>
            </a:r>
            <a:r>
              <a:rPr lang="de-CH" dirty="0"/>
              <a:t>«</a:t>
            </a:r>
            <a:r>
              <a:rPr lang="de-DE" dirty="0"/>
              <a:t>Schlussprüfung </a:t>
            </a:r>
            <a:r>
              <a:rPr lang="de-CH" dirty="0"/>
              <a:t>im LMS»</a:t>
            </a:r>
            <a:endParaRPr lang="de-DE" dirty="0"/>
          </a:p>
        </p:txBody>
      </p:sp>
      <p:sp>
        <p:nvSpPr>
          <p:cNvPr id="4" name="Foliennummernplatzhalter 3">
            <a:extLst>
              <a:ext uri="{FF2B5EF4-FFF2-40B4-BE49-F238E27FC236}">
                <a16:creationId xmlns:a16="http://schemas.microsoft.com/office/drawing/2014/main" id="{37D206F5-7A04-3246-BCD8-95DFB62EDB01}"/>
              </a:ext>
            </a:extLst>
          </p:cNvPr>
          <p:cNvSpPr>
            <a:spLocks noGrp="1"/>
          </p:cNvSpPr>
          <p:nvPr>
            <p:ph type="sldNum" sz="quarter" idx="4294967295"/>
          </p:nvPr>
        </p:nvSpPr>
        <p:spPr>
          <a:xfrm>
            <a:off x="9020456" y="6241257"/>
            <a:ext cx="2391256" cy="365125"/>
          </a:xfrm>
        </p:spPr>
        <p:txBody>
          <a:bodyPr/>
          <a:lstStyle/>
          <a:p>
            <a:pPr algn="r"/>
            <a:fld id="{F19AE9A8-34D4-4E8C-BE9C-13C550F1BED0}" type="slidenum">
              <a:rPr lang="de-CH" smtClean="0"/>
              <a:pPr algn="r"/>
              <a:t>4</a:t>
            </a:fld>
            <a:endParaRPr lang="de-CH" dirty="0"/>
          </a:p>
        </p:txBody>
      </p:sp>
      <p:pic>
        <p:nvPicPr>
          <p:cNvPr id="27" name="Inhaltsplatzhalter 26">
            <a:extLst>
              <a:ext uri="{FF2B5EF4-FFF2-40B4-BE49-F238E27FC236}">
                <a16:creationId xmlns:a16="http://schemas.microsoft.com/office/drawing/2014/main" id="{7E93B216-CE68-8346-BDE3-3C51453E7D15}"/>
              </a:ext>
            </a:extLst>
          </p:cNvPr>
          <p:cNvPicPr>
            <a:picLocks noGrp="1" noChangeAspect="1"/>
          </p:cNvPicPr>
          <p:nvPr>
            <p:ph sz="half" idx="1"/>
          </p:nvPr>
        </p:nvPicPr>
        <p:blipFill>
          <a:blip r:embed="rId2"/>
          <a:stretch>
            <a:fillRect/>
          </a:stretch>
        </p:blipFill>
        <p:spPr>
          <a:xfrm>
            <a:off x="1776529" y="1125314"/>
            <a:ext cx="8279911" cy="4679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6196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nhaltsplatzhalter 8">
            <a:extLst>
              <a:ext uri="{FF2B5EF4-FFF2-40B4-BE49-F238E27FC236}">
                <a16:creationId xmlns:a16="http://schemas.microsoft.com/office/drawing/2014/main" id="{B1AB8D47-89DE-FA44-8AAD-AB0E57929A31}"/>
              </a:ext>
            </a:extLst>
          </p:cNvPr>
          <p:cNvPicPr>
            <a:picLocks noGrp="1" noChangeAspect="1"/>
          </p:cNvPicPr>
          <p:nvPr>
            <p:ph sz="half" idx="1"/>
          </p:nvPr>
        </p:nvPicPr>
        <p:blipFill>
          <a:blip r:embed="rId2"/>
          <a:stretch>
            <a:fillRect/>
          </a:stretch>
        </p:blipFill>
        <p:spPr>
          <a:xfrm>
            <a:off x="1864000" y="1439999"/>
            <a:ext cx="8319999" cy="4680000"/>
          </a:xfrm>
          <a:prstGeom prst="rect">
            <a:avLst/>
          </a:prstGeom>
          <a:noFill/>
        </p:spPr>
      </p:pic>
      <p:sp>
        <p:nvSpPr>
          <p:cNvPr id="3" name="Titel 2">
            <a:extLst>
              <a:ext uri="{FF2B5EF4-FFF2-40B4-BE49-F238E27FC236}">
                <a16:creationId xmlns:a16="http://schemas.microsoft.com/office/drawing/2014/main" id="{9C48C43D-699B-D74E-99F9-172C08175CA3}"/>
              </a:ext>
            </a:extLst>
          </p:cNvPr>
          <p:cNvSpPr>
            <a:spLocks noGrp="1"/>
          </p:cNvSpPr>
          <p:nvPr>
            <p:ph type="ctrTitle"/>
          </p:nvPr>
        </p:nvSpPr>
        <p:spPr>
          <a:xfrm>
            <a:off x="624000" y="360000"/>
            <a:ext cx="10800000" cy="540000"/>
          </a:xfrm>
        </p:spPr>
        <p:txBody>
          <a:bodyPr>
            <a:normAutofit/>
          </a:bodyPr>
          <a:lstStyle/>
          <a:p>
            <a:pPr>
              <a:lnSpc>
                <a:spcPct val="90000"/>
              </a:lnSpc>
            </a:pPr>
            <a:r>
              <a:rPr lang="fr-CH" sz="2200" i="1"/>
              <a:t>L'évaluation électronique est bien plus qu'un simple "examen final dans Moodle"</a:t>
            </a:r>
          </a:p>
        </p:txBody>
      </p:sp>
      <p:sp>
        <p:nvSpPr>
          <p:cNvPr id="4" name="Foliennummernplatzhalter 3">
            <a:extLst>
              <a:ext uri="{FF2B5EF4-FFF2-40B4-BE49-F238E27FC236}">
                <a16:creationId xmlns:a16="http://schemas.microsoft.com/office/drawing/2014/main" id="{37D206F5-7A04-3246-BCD8-95DFB62EDB01}"/>
              </a:ext>
            </a:extLst>
          </p:cNvPr>
          <p:cNvSpPr>
            <a:spLocks noGrp="1"/>
          </p:cNvSpPr>
          <p:nvPr>
            <p:ph type="sldNum" sz="quarter" idx="4294967295"/>
          </p:nvPr>
        </p:nvSpPr>
        <p:spPr>
          <a:xfrm>
            <a:off x="9020456" y="6241257"/>
            <a:ext cx="2391256" cy="365125"/>
          </a:xfrm>
        </p:spPr>
        <p:txBody>
          <a:bodyPr>
            <a:normAutofit/>
          </a:bodyPr>
          <a:lstStyle/>
          <a:p>
            <a:pPr algn="r">
              <a:spcAft>
                <a:spcPts val="600"/>
              </a:spcAft>
            </a:pPr>
            <a:fld id="{F19AE9A8-34D4-4E8C-BE9C-13C550F1BED0}" type="slidenum">
              <a:rPr lang="de-CH" smtClean="0"/>
              <a:pPr algn="r">
                <a:spcAft>
                  <a:spcPts val="600"/>
                </a:spcAft>
              </a:pPr>
              <a:t>5</a:t>
            </a:fld>
            <a:endParaRPr lang="de-CH"/>
          </a:p>
        </p:txBody>
      </p:sp>
    </p:spTree>
    <p:extLst>
      <p:ext uri="{BB962C8B-B14F-4D97-AF65-F5344CB8AC3E}">
        <p14:creationId xmlns:p14="http://schemas.microsoft.com/office/powerpoint/2010/main" val="340680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7E76F17D-F973-5F43-AE14-4E994B4FD1AC}"/>
              </a:ext>
            </a:extLst>
          </p:cNvPr>
          <p:cNvSpPr>
            <a:spLocks noGrp="1"/>
          </p:cNvSpPr>
          <p:nvPr>
            <p:ph type="title"/>
          </p:nvPr>
        </p:nvSpPr>
        <p:spPr/>
        <p:txBody>
          <a:bodyPr/>
          <a:lstStyle/>
          <a:p>
            <a:r>
              <a:rPr lang="de-DE" dirty="0"/>
              <a:t>Grundfunktion/</a:t>
            </a:r>
            <a:r>
              <a:rPr lang="de-DE" i="1" dirty="0" err="1"/>
              <a:t>fonction</a:t>
            </a:r>
            <a:r>
              <a:rPr lang="de-DE" i="1" dirty="0"/>
              <a:t> de </a:t>
            </a:r>
            <a:r>
              <a:rPr lang="de-DE" i="1" dirty="0" err="1"/>
              <a:t>base</a:t>
            </a:r>
            <a:r>
              <a:rPr lang="de-DE" dirty="0"/>
              <a:t>: Moodle Test (Quiz)</a:t>
            </a:r>
          </a:p>
        </p:txBody>
      </p:sp>
      <p:sp>
        <p:nvSpPr>
          <p:cNvPr id="6" name="Inhaltsplatzhalter 5">
            <a:extLst>
              <a:ext uri="{FF2B5EF4-FFF2-40B4-BE49-F238E27FC236}">
                <a16:creationId xmlns:a16="http://schemas.microsoft.com/office/drawing/2014/main" id="{17573A96-7902-C240-9AEF-CDDC15498E19}"/>
              </a:ext>
            </a:extLst>
          </p:cNvPr>
          <p:cNvSpPr>
            <a:spLocks noGrp="1"/>
          </p:cNvSpPr>
          <p:nvPr>
            <p:ph sz="half" idx="1"/>
          </p:nvPr>
        </p:nvSpPr>
        <p:spPr>
          <a:xfrm>
            <a:off x="609600" y="807673"/>
            <a:ext cx="6710536" cy="4876098"/>
          </a:xfrm>
        </p:spPr>
        <p:txBody>
          <a:bodyPr/>
          <a:lstStyle/>
          <a:p>
            <a:r>
              <a:rPr lang="de-DE" sz="1600" dirty="0"/>
              <a:t>Test bestehend aus Fragen</a:t>
            </a:r>
          </a:p>
          <a:p>
            <a:pPr lvl="1"/>
            <a:r>
              <a:rPr lang="de-DE" sz="1400" dirty="0"/>
              <a:t>Einzelfragen</a:t>
            </a:r>
          </a:p>
          <a:p>
            <a:pPr lvl="1"/>
            <a:r>
              <a:rPr lang="de-DE" sz="1400" dirty="0"/>
              <a:t>Fragepools</a:t>
            </a:r>
          </a:p>
          <a:p>
            <a:pPr lvl="1"/>
            <a:r>
              <a:rPr lang="de-DE" sz="1400" dirty="0"/>
              <a:t>Gewichtung der Fragen im Test</a:t>
            </a:r>
          </a:p>
          <a:p>
            <a:r>
              <a:rPr lang="de-DE" sz="1600" dirty="0"/>
              <a:t>Pro Frage </a:t>
            </a:r>
          </a:p>
          <a:p>
            <a:pPr lvl="1"/>
            <a:r>
              <a:rPr lang="de-DE" sz="1400" dirty="0"/>
              <a:t>Aufgabentext (auch mehrsprachig)</a:t>
            </a:r>
          </a:p>
          <a:p>
            <a:pPr lvl="1"/>
            <a:r>
              <a:rPr lang="de-DE" sz="1400" dirty="0"/>
              <a:t>Aktivitätselemente wie</a:t>
            </a:r>
          </a:p>
          <a:p>
            <a:pPr lvl="2"/>
            <a:r>
              <a:rPr lang="de-DE" sz="1200" dirty="0"/>
              <a:t>Freitexteingabe</a:t>
            </a:r>
          </a:p>
          <a:p>
            <a:pPr lvl="2"/>
            <a:r>
              <a:rPr lang="de-DE" sz="1200" dirty="0"/>
              <a:t>ankreuzbare Optionen (MC)</a:t>
            </a:r>
          </a:p>
          <a:p>
            <a:pPr lvl="2"/>
            <a:r>
              <a:rPr lang="de-DE" sz="1200" dirty="0"/>
              <a:t>Angabe der richtigen Lösung</a:t>
            </a:r>
          </a:p>
          <a:p>
            <a:pPr lvl="2"/>
            <a:r>
              <a:rPr lang="de-DE" sz="1200" dirty="0"/>
              <a:t>Bewertung</a:t>
            </a:r>
          </a:p>
          <a:p>
            <a:pPr lvl="2"/>
            <a:r>
              <a:rPr lang="de-DE" sz="1200" dirty="0"/>
              <a:t>Feedback bei richtiger oder falscher Antwort</a:t>
            </a:r>
          </a:p>
        </p:txBody>
      </p:sp>
      <p:pic>
        <p:nvPicPr>
          <p:cNvPr id="8" name="Inhaltsplatzhalter 7">
            <a:extLst>
              <a:ext uri="{FF2B5EF4-FFF2-40B4-BE49-F238E27FC236}">
                <a16:creationId xmlns:a16="http://schemas.microsoft.com/office/drawing/2014/main" id="{49E8CF57-A61F-3940-87FB-3EC43244A79F}"/>
              </a:ext>
            </a:extLst>
          </p:cNvPr>
          <p:cNvPicPr>
            <a:picLocks noGrp="1" noChangeAspect="1"/>
          </p:cNvPicPr>
          <p:nvPr>
            <p:ph sz="half" idx="2"/>
          </p:nvPr>
        </p:nvPicPr>
        <p:blipFill>
          <a:blip r:embed="rId2"/>
          <a:stretch>
            <a:fillRect/>
          </a:stretch>
        </p:blipFill>
        <p:spPr>
          <a:xfrm>
            <a:off x="1449523" y="4412858"/>
            <a:ext cx="2274677" cy="1564402"/>
          </a:xfrm>
          <a:prstGeom prst="rect">
            <a:avLst/>
          </a:prstGeom>
          <a:ln>
            <a:noFill/>
          </a:ln>
          <a:effectLst>
            <a:outerShdw blurRad="292100" dist="139700" dir="2700000" algn="tl" rotWithShape="0">
              <a:srgbClr val="333333">
                <a:alpha val="65000"/>
              </a:srgbClr>
            </a:outerShdw>
          </a:effectLst>
        </p:spPr>
      </p:pic>
      <p:sp>
        <p:nvSpPr>
          <p:cNvPr id="4" name="Foliennummernplatzhalter 3">
            <a:extLst>
              <a:ext uri="{FF2B5EF4-FFF2-40B4-BE49-F238E27FC236}">
                <a16:creationId xmlns:a16="http://schemas.microsoft.com/office/drawing/2014/main" id="{88694550-261F-564F-A7EC-8C683D4A4DFB}"/>
              </a:ext>
            </a:extLst>
          </p:cNvPr>
          <p:cNvSpPr>
            <a:spLocks noGrp="1"/>
          </p:cNvSpPr>
          <p:nvPr>
            <p:ph type="sldNum" sz="quarter" idx="12"/>
          </p:nvPr>
        </p:nvSpPr>
        <p:spPr/>
        <p:txBody>
          <a:bodyPr/>
          <a:lstStyle/>
          <a:p>
            <a:pPr algn="r"/>
            <a:fld id="{F19AE9A8-34D4-4E8C-BE9C-13C550F1BED0}" type="slidenum">
              <a:rPr lang="de-CH" smtClean="0"/>
              <a:pPr algn="r"/>
              <a:t>6</a:t>
            </a:fld>
            <a:endParaRPr lang="de-CH" dirty="0"/>
          </a:p>
        </p:txBody>
      </p:sp>
      <p:pic>
        <p:nvPicPr>
          <p:cNvPr id="7" name="Grafik 6">
            <a:extLst>
              <a:ext uri="{FF2B5EF4-FFF2-40B4-BE49-F238E27FC236}">
                <a16:creationId xmlns:a16="http://schemas.microsoft.com/office/drawing/2014/main" id="{1484566D-3F0C-C14A-88B7-BC471EA0C3B9}"/>
              </a:ext>
            </a:extLst>
          </p:cNvPr>
          <p:cNvPicPr>
            <a:picLocks noChangeAspect="1"/>
          </p:cNvPicPr>
          <p:nvPr/>
        </p:nvPicPr>
        <p:blipFill>
          <a:blip r:embed="rId3"/>
          <a:stretch>
            <a:fillRect/>
          </a:stretch>
        </p:blipFill>
        <p:spPr>
          <a:xfrm>
            <a:off x="6915246" y="4128374"/>
            <a:ext cx="2920706" cy="2410539"/>
          </a:xfrm>
          <a:prstGeom prst="rect">
            <a:avLst/>
          </a:prstGeom>
          <a:ln>
            <a:noFill/>
          </a:ln>
          <a:effectLst>
            <a:outerShdw blurRad="292100" dist="139700" dir="2700000" algn="tl" rotWithShape="0">
              <a:srgbClr val="333333">
                <a:alpha val="65000"/>
              </a:srgbClr>
            </a:outerShdw>
          </a:effectLst>
        </p:spPr>
      </p:pic>
      <p:sp>
        <p:nvSpPr>
          <p:cNvPr id="9" name="Inhaltsplatzhalter 5">
            <a:extLst>
              <a:ext uri="{FF2B5EF4-FFF2-40B4-BE49-F238E27FC236}">
                <a16:creationId xmlns:a16="http://schemas.microsoft.com/office/drawing/2014/main" id="{26D860FA-72D9-3D40-A9A8-80B352DBEEC1}"/>
              </a:ext>
            </a:extLst>
          </p:cNvPr>
          <p:cNvSpPr txBox="1">
            <a:spLocks/>
          </p:cNvSpPr>
          <p:nvPr/>
        </p:nvSpPr>
        <p:spPr>
          <a:xfrm>
            <a:off x="6240016" y="764704"/>
            <a:ext cx="6086950" cy="3935463"/>
          </a:xfrm>
          <a:prstGeom prst="rect">
            <a:avLst/>
          </a:prstGeom>
        </p:spPr>
        <p:txBody>
          <a:bodyPr vert="horz" lIns="0" tIns="0" rIns="0" bIns="0" rtlCol="0">
            <a:noAutofit/>
          </a:bodyPr>
          <a:lstStyle>
            <a:lvl1pPr marL="342900" indent="-342900" algn="l" defTabSz="457200" rtl="0" eaLnBrk="1" latinLnBrk="0" hangingPunct="1">
              <a:spcBef>
                <a:spcPct val="20000"/>
              </a:spcBef>
              <a:spcAft>
                <a:spcPts val="600"/>
              </a:spcAft>
              <a:buClr>
                <a:srgbClr val="FBC400"/>
              </a:buClr>
              <a:buSzPct val="100000"/>
              <a:buFont typeface="Wingdings" pitchFamily="2" charset="2"/>
              <a:buChar char="§"/>
              <a:defRPr lang="en-US" sz="2200" kern="1200" baseline="0" dirty="0">
                <a:solidFill>
                  <a:schemeClr val="tx1"/>
                </a:solidFill>
                <a:latin typeface="Lucida Sans" panose="020B0602030504020204" pitchFamily="34" charset="77"/>
                <a:ea typeface="MS PGothic" pitchFamily="34" charset="-128"/>
                <a:cs typeface="+mn-cs"/>
              </a:defRPr>
            </a:lvl1pPr>
            <a:lvl2pPr marL="742950" indent="-285750" algn="l" defTabSz="457200" rtl="0" eaLnBrk="1" latinLnBrk="0" hangingPunct="1">
              <a:spcBef>
                <a:spcPct val="20000"/>
              </a:spcBef>
              <a:buClr>
                <a:srgbClr val="FBC400"/>
              </a:buClr>
              <a:buSzPct val="100000"/>
              <a:buFont typeface="Wingdings" pitchFamily="2" charset="2"/>
              <a:buChar char="§"/>
              <a:defRPr lang="de-DE" sz="2000" kern="1200" baseline="0">
                <a:solidFill>
                  <a:schemeClr val="tx1"/>
                </a:solidFill>
                <a:latin typeface="Lucida Sans" panose="020B0602030504020204" pitchFamily="34" charset="77"/>
                <a:ea typeface="MS PGothic" pitchFamily="34" charset="-128"/>
                <a:cs typeface="+mn-cs"/>
              </a:defRPr>
            </a:lvl2pPr>
            <a:lvl3pPr marL="1143000" indent="-228600" algn="l" defTabSz="457200" rtl="0" eaLnBrk="1" latinLnBrk="0" hangingPunct="1">
              <a:spcBef>
                <a:spcPct val="20000"/>
              </a:spcBef>
              <a:buClr>
                <a:srgbClr val="FBC400"/>
              </a:buClr>
              <a:buSzPct val="100000"/>
              <a:buFont typeface="Wingdings" pitchFamily="2" charset="2"/>
              <a:buChar char="§"/>
              <a:defRPr lang="de-DE" sz="1800" kern="1200" baseline="0">
                <a:solidFill>
                  <a:schemeClr val="tx1"/>
                </a:solidFill>
                <a:latin typeface="Lucida Sans" panose="020B0602030504020204" pitchFamily="34" charset="77"/>
                <a:ea typeface="MS PGothic" pitchFamily="34" charset="-128"/>
                <a:cs typeface="+mn-cs"/>
              </a:defRPr>
            </a:lvl3pPr>
            <a:lvl4pPr marL="1600200" indent="-228600" algn="l" defTabSz="457200" rtl="0" eaLnBrk="1" latinLnBrk="0" hangingPunct="1">
              <a:spcBef>
                <a:spcPct val="20000"/>
              </a:spcBef>
              <a:buClr>
                <a:srgbClr val="FBC400"/>
              </a:buClr>
              <a:buSzPct val="100000"/>
              <a:buFont typeface="Wingdings" pitchFamily="2" charset="2"/>
              <a:buChar char="§"/>
              <a:defRPr lang="de-DE" sz="1600" kern="1200" baseline="0">
                <a:solidFill>
                  <a:schemeClr val="tx1"/>
                </a:solidFill>
                <a:latin typeface="Lucida Sans" panose="020B0602030504020204" pitchFamily="34" charset="77"/>
                <a:ea typeface="MS PGothic" pitchFamily="34" charset="-128"/>
                <a:cs typeface="+mn-cs"/>
              </a:defRPr>
            </a:lvl4pPr>
            <a:lvl5pPr marL="2057400" indent="-228600" algn="l" defTabSz="457200" rtl="0" eaLnBrk="1" latinLnBrk="0" hangingPunct="1">
              <a:spcBef>
                <a:spcPct val="20000"/>
              </a:spcBef>
              <a:buClr>
                <a:srgbClr val="FBC400"/>
              </a:buClr>
              <a:buSzPct val="100000"/>
              <a:buFont typeface="Wingdings" pitchFamily="2" charset="2"/>
              <a:buChar char="§"/>
              <a:defRPr lang="de-CH" sz="1400" kern="1200" baseline="0">
                <a:solidFill>
                  <a:schemeClr val="tx1"/>
                </a:solidFill>
                <a:latin typeface="Lucida Sans" panose="020B0602030504020204" pitchFamily="34" charset="77"/>
                <a:ea typeface="MS PGothic" pitchFamily="34"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fontAlgn="auto"/>
            <a:r>
              <a:rPr lang="fr-CH" sz="1600" i="1" dirty="0"/>
              <a:t>Test composé de questions</a:t>
            </a:r>
          </a:p>
          <a:p>
            <a:pPr lvl="1" fontAlgn="auto"/>
            <a:r>
              <a:rPr lang="fr-CH" sz="1400" i="1" dirty="0"/>
              <a:t>Questions individuelles</a:t>
            </a:r>
          </a:p>
          <a:p>
            <a:pPr lvl="1" fontAlgn="auto"/>
            <a:r>
              <a:rPr lang="fr-CH" sz="1400" i="1" dirty="0"/>
              <a:t>Pools de questions</a:t>
            </a:r>
          </a:p>
          <a:p>
            <a:pPr lvl="1" fontAlgn="auto"/>
            <a:r>
              <a:rPr lang="fr-CH" sz="1400" i="1" dirty="0"/>
              <a:t>Pondération des questions dans le test</a:t>
            </a:r>
          </a:p>
          <a:p>
            <a:pPr fontAlgn="auto"/>
            <a:r>
              <a:rPr lang="fr-CH" sz="1600" i="1" dirty="0"/>
              <a:t>Par question </a:t>
            </a:r>
          </a:p>
          <a:p>
            <a:pPr lvl="1" fontAlgn="auto"/>
            <a:r>
              <a:rPr lang="fr-CH" sz="1400" i="1" dirty="0"/>
              <a:t>Texte de l'article (également multilingue)</a:t>
            </a:r>
          </a:p>
          <a:p>
            <a:pPr lvl="1" fontAlgn="auto"/>
            <a:r>
              <a:rPr lang="fr-CH" sz="1400" i="1" dirty="0"/>
              <a:t>Les éléments d'activité tels que</a:t>
            </a:r>
          </a:p>
          <a:p>
            <a:pPr lvl="1" fontAlgn="auto"/>
            <a:r>
              <a:rPr lang="fr-CH" sz="1400" i="1" dirty="0"/>
              <a:t>saisie de texte libre</a:t>
            </a:r>
          </a:p>
          <a:p>
            <a:pPr lvl="1" fontAlgn="auto"/>
            <a:r>
              <a:rPr lang="fr-CH" sz="1400" i="1" dirty="0"/>
              <a:t>options négociables (QCM)</a:t>
            </a:r>
          </a:p>
          <a:p>
            <a:pPr lvl="1" fontAlgn="auto"/>
            <a:r>
              <a:rPr lang="fr-CH" sz="1400" i="1" dirty="0"/>
              <a:t>Indication de la solution correcte</a:t>
            </a:r>
          </a:p>
          <a:p>
            <a:pPr lvl="1" fontAlgn="auto"/>
            <a:r>
              <a:rPr lang="fr-CH" sz="1400" i="1" dirty="0"/>
              <a:t>Évaluation</a:t>
            </a:r>
          </a:p>
          <a:p>
            <a:pPr lvl="1" fontAlgn="auto"/>
            <a:r>
              <a:rPr lang="fr-CH" sz="1400" i="1" dirty="0"/>
              <a:t>Retour d'information en cas de réponse (in)correcte</a:t>
            </a:r>
          </a:p>
        </p:txBody>
      </p:sp>
    </p:spTree>
    <p:extLst>
      <p:ext uri="{BB962C8B-B14F-4D97-AF65-F5344CB8AC3E}">
        <p14:creationId xmlns:p14="http://schemas.microsoft.com/office/powerpoint/2010/main" val="20219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1image35786608">
            <a:extLst>
              <a:ext uri="{FF2B5EF4-FFF2-40B4-BE49-F238E27FC236}">
                <a16:creationId xmlns:a16="http://schemas.microsoft.com/office/drawing/2014/main" id="{7194F607-F814-4145-B119-4A854768B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240" y="1004016"/>
            <a:ext cx="9258300" cy="4965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itel 7">
            <a:extLst>
              <a:ext uri="{FF2B5EF4-FFF2-40B4-BE49-F238E27FC236}">
                <a16:creationId xmlns:a16="http://schemas.microsoft.com/office/drawing/2014/main" id="{8BDBACE3-C226-034E-9D4A-3AECCB901125}"/>
              </a:ext>
            </a:extLst>
          </p:cNvPr>
          <p:cNvSpPr>
            <a:spLocks noGrp="1"/>
          </p:cNvSpPr>
          <p:nvPr>
            <p:ph type="title"/>
          </p:nvPr>
        </p:nvSpPr>
        <p:spPr/>
        <p:txBody>
          <a:bodyPr/>
          <a:lstStyle/>
          <a:p>
            <a:r>
              <a:rPr lang="de-CH" dirty="0"/>
              <a:t>Ansicht Prüfung/Prüfungseinsicht / </a:t>
            </a:r>
            <a:r>
              <a:rPr lang="de-CH" i="1" dirty="0" err="1"/>
              <a:t>vue</a:t>
            </a:r>
            <a:r>
              <a:rPr lang="de-CH" i="1" dirty="0"/>
              <a:t> </a:t>
            </a:r>
            <a:r>
              <a:rPr lang="de-CH" i="1" dirty="0" err="1"/>
              <a:t>durant</a:t>
            </a:r>
            <a:r>
              <a:rPr lang="de-CH" i="1" dirty="0"/>
              <a:t> </a:t>
            </a:r>
            <a:r>
              <a:rPr lang="de-CH" i="1" dirty="0" err="1"/>
              <a:t>examen</a:t>
            </a:r>
            <a:endParaRPr lang="de-CH" i="1" dirty="0"/>
          </a:p>
        </p:txBody>
      </p:sp>
      <p:sp>
        <p:nvSpPr>
          <p:cNvPr id="17" name="Textfeld 16">
            <a:extLst>
              <a:ext uri="{FF2B5EF4-FFF2-40B4-BE49-F238E27FC236}">
                <a16:creationId xmlns:a16="http://schemas.microsoft.com/office/drawing/2014/main" id="{75C32895-D2EB-DE4D-9247-10C209B0EBE4}"/>
              </a:ext>
            </a:extLst>
          </p:cNvPr>
          <p:cNvSpPr txBox="1"/>
          <p:nvPr/>
        </p:nvSpPr>
        <p:spPr>
          <a:xfrm>
            <a:off x="9989190" y="2276872"/>
            <a:ext cx="2077813" cy="338554"/>
          </a:xfrm>
          <a:prstGeom prst="rect">
            <a:avLst/>
          </a:prstGeom>
          <a:noFill/>
        </p:spPr>
        <p:txBody>
          <a:bodyPr wrap="none" rtlCol="0">
            <a:spAutoFit/>
          </a:bodyPr>
          <a:lstStyle/>
          <a:p>
            <a:r>
              <a:rPr lang="en-GB" sz="1600" dirty="0">
                <a:solidFill>
                  <a:srgbClr val="FF0000"/>
                </a:solidFill>
                <a:latin typeface="Lucida Sans" panose="020B0602030504020204" pitchFamily="34" charset="77"/>
              </a:rPr>
              <a:t>Abschnitt </a:t>
            </a:r>
            <a:r>
              <a:rPr lang="en-GB" sz="1600" i="1" dirty="0">
                <a:solidFill>
                  <a:srgbClr val="FF0000"/>
                </a:solidFill>
                <a:latin typeface="Lucida Sans" panose="020B0602030504020204" pitchFamily="34" charset="77"/>
              </a:rPr>
              <a:t>/ section</a:t>
            </a:r>
          </a:p>
        </p:txBody>
      </p:sp>
      <p:sp>
        <p:nvSpPr>
          <p:cNvPr id="18" name="Textfeld 17">
            <a:extLst>
              <a:ext uri="{FF2B5EF4-FFF2-40B4-BE49-F238E27FC236}">
                <a16:creationId xmlns:a16="http://schemas.microsoft.com/office/drawing/2014/main" id="{15916416-2A64-8842-B73B-69093D8F003E}"/>
              </a:ext>
            </a:extLst>
          </p:cNvPr>
          <p:cNvSpPr txBox="1"/>
          <p:nvPr/>
        </p:nvSpPr>
        <p:spPr>
          <a:xfrm>
            <a:off x="9989190" y="2821381"/>
            <a:ext cx="1984839" cy="584775"/>
          </a:xfrm>
          <a:prstGeom prst="rect">
            <a:avLst/>
          </a:prstGeom>
          <a:noFill/>
        </p:spPr>
        <p:txBody>
          <a:bodyPr wrap="none" rtlCol="0">
            <a:spAutoFit/>
          </a:bodyPr>
          <a:lstStyle/>
          <a:p>
            <a:r>
              <a:rPr lang="de-DE" sz="1600" dirty="0">
                <a:solidFill>
                  <a:srgbClr val="FF0000"/>
                </a:solidFill>
                <a:latin typeface="Lucida Sans" panose="020B0602030504020204" pitchFamily="34" charset="77"/>
              </a:rPr>
              <a:t>Beschreibung / </a:t>
            </a:r>
            <a:br>
              <a:rPr lang="de-DE" sz="1600" dirty="0">
                <a:solidFill>
                  <a:srgbClr val="FF0000"/>
                </a:solidFill>
                <a:latin typeface="Lucida Sans" panose="020B0602030504020204" pitchFamily="34" charset="77"/>
              </a:rPr>
            </a:br>
            <a:r>
              <a:rPr lang="de-DE" sz="1600" i="1" dirty="0" err="1">
                <a:solidFill>
                  <a:srgbClr val="FF0000"/>
                </a:solidFill>
                <a:latin typeface="Lucida Sans" panose="020B0602030504020204" pitchFamily="34" charset="77"/>
              </a:rPr>
              <a:t>élément</a:t>
            </a:r>
            <a:r>
              <a:rPr lang="de-DE" sz="1600" i="1" dirty="0">
                <a:solidFill>
                  <a:srgbClr val="FF0000"/>
                </a:solidFill>
                <a:latin typeface="Lucida Sans" panose="020B0602030504020204" pitchFamily="34" charset="77"/>
              </a:rPr>
              <a:t> </a:t>
            </a:r>
            <a:r>
              <a:rPr lang="de-DE" sz="1600" i="1" dirty="0" err="1">
                <a:solidFill>
                  <a:srgbClr val="FF0000"/>
                </a:solidFill>
                <a:latin typeface="Lucida Sans" panose="020B0602030504020204" pitchFamily="34" charset="77"/>
              </a:rPr>
              <a:t>descriptif</a:t>
            </a:r>
            <a:endParaRPr lang="de-DE" sz="1600" i="1" dirty="0">
              <a:solidFill>
                <a:srgbClr val="FF0000"/>
              </a:solidFill>
              <a:latin typeface="Lucida Sans" panose="020B0602030504020204" pitchFamily="34" charset="77"/>
            </a:endParaRPr>
          </a:p>
        </p:txBody>
      </p:sp>
      <p:sp>
        <p:nvSpPr>
          <p:cNvPr id="19" name="Textfeld 18">
            <a:extLst>
              <a:ext uri="{FF2B5EF4-FFF2-40B4-BE49-F238E27FC236}">
                <a16:creationId xmlns:a16="http://schemas.microsoft.com/office/drawing/2014/main" id="{7DB19B41-41A7-B447-BD6A-AAA4F462E46B}"/>
              </a:ext>
            </a:extLst>
          </p:cNvPr>
          <p:cNvSpPr txBox="1"/>
          <p:nvPr/>
        </p:nvSpPr>
        <p:spPr>
          <a:xfrm>
            <a:off x="9989190" y="3473936"/>
            <a:ext cx="2276585" cy="830997"/>
          </a:xfrm>
          <a:prstGeom prst="rect">
            <a:avLst/>
          </a:prstGeom>
          <a:noFill/>
        </p:spPr>
        <p:txBody>
          <a:bodyPr wrap="none" rtlCol="0">
            <a:spAutoFit/>
          </a:bodyPr>
          <a:lstStyle/>
          <a:p>
            <a:r>
              <a:rPr lang="de-CH" sz="1600" dirty="0">
                <a:solidFill>
                  <a:srgbClr val="FF0000"/>
                </a:solidFill>
                <a:latin typeface="Lucida Sans" panose="020B0602030504020204" pitchFamily="34" charset="77"/>
              </a:rPr>
              <a:t>Essay </a:t>
            </a:r>
            <a:r>
              <a:rPr lang="de-CH" sz="1600" dirty="0" err="1">
                <a:solidFill>
                  <a:srgbClr val="FF0000"/>
                </a:solidFill>
                <a:latin typeface="Lucida Sans" panose="020B0602030504020204" pitchFamily="34" charset="77"/>
              </a:rPr>
              <a:t>question</a:t>
            </a:r>
            <a:r>
              <a:rPr lang="de-CH" sz="1600" dirty="0">
                <a:solidFill>
                  <a:srgbClr val="FF0000"/>
                </a:solidFill>
                <a:latin typeface="Lucida Sans" panose="020B0602030504020204" pitchFamily="34" charset="77"/>
              </a:rPr>
              <a:t> </a:t>
            </a:r>
            <a:br>
              <a:rPr lang="de-CH" sz="1600" dirty="0">
                <a:solidFill>
                  <a:srgbClr val="FF0000"/>
                </a:solidFill>
                <a:latin typeface="Lucida Sans" panose="020B0602030504020204" pitchFamily="34" charset="77"/>
              </a:rPr>
            </a:br>
            <a:r>
              <a:rPr lang="de-CH" sz="1600" dirty="0">
                <a:solidFill>
                  <a:srgbClr val="FF0000"/>
                </a:solidFill>
                <a:latin typeface="Lucida Sans" panose="020B0602030504020204" pitchFamily="34" charset="77"/>
              </a:rPr>
              <a:t>(manuell korrigiert / </a:t>
            </a:r>
            <a:br>
              <a:rPr lang="de-CH" sz="1600" dirty="0">
                <a:solidFill>
                  <a:srgbClr val="FF0000"/>
                </a:solidFill>
                <a:latin typeface="Lucida Sans" panose="020B0602030504020204" pitchFamily="34" charset="77"/>
              </a:rPr>
            </a:br>
            <a:r>
              <a:rPr lang="de-CH" sz="1600" i="1" dirty="0" err="1">
                <a:solidFill>
                  <a:srgbClr val="FF0000"/>
                </a:solidFill>
                <a:latin typeface="Lucida Sans" panose="020B0602030504020204" pitchFamily="34" charset="77"/>
              </a:rPr>
              <a:t>corrigées</a:t>
            </a:r>
            <a:r>
              <a:rPr lang="de-CH" sz="1600" i="1" dirty="0">
                <a:solidFill>
                  <a:srgbClr val="FF0000"/>
                </a:solidFill>
                <a:latin typeface="Lucida Sans" panose="020B0602030504020204" pitchFamily="34" charset="77"/>
              </a:rPr>
              <a:t> à la </a:t>
            </a:r>
            <a:r>
              <a:rPr lang="de-CH" sz="1600" i="1" dirty="0" err="1">
                <a:solidFill>
                  <a:srgbClr val="FF0000"/>
                </a:solidFill>
                <a:latin typeface="Lucida Sans" panose="020B0602030504020204" pitchFamily="34" charset="77"/>
              </a:rPr>
              <a:t>main</a:t>
            </a:r>
            <a:r>
              <a:rPr lang="de-CH" sz="1600" dirty="0">
                <a:solidFill>
                  <a:srgbClr val="FF0000"/>
                </a:solidFill>
                <a:latin typeface="Lucida Sans" panose="020B0602030504020204" pitchFamily="34" charset="77"/>
              </a:rPr>
              <a:t>)</a:t>
            </a:r>
          </a:p>
        </p:txBody>
      </p:sp>
      <p:sp>
        <p:nvSpPr>
          <p:cNvPr id="20" name="Textfeld 19">
            <a:extLst>
              <a:ext uri="{FF2B5EF4-FFF2-40B4-BE49-F238E27FC236}">
                <a16:creationId xmlns:a16="http://schemas.microsoft.com/office/drawing/2014/main" id="{9E0A1282-5DF0-D24F-8793-4E6FC4D6D6FB}"/>
              </a:ext>
            </a:extLst>
          </p:cNvPr>
          <p:cNvSpPr txBox="1"/>
          <p:nvPr/>
        </p:nvSpPr>
        <p:spPr>
          <a:xfrm>
            <a:off x="9993070" y="4293096"/>
            <a:ext cx="2345514" cy="1323439"/>
          </a:xfrm>
          <a:prstGeom prst="rect">
            <a:avLst/>
          </a:prstGeom>
          <a:noFill/>
        </p:spPr>
        <p:txBody>
          <a:bodyPr wrap="none" rtlCol="0">
            <a:spAutoFit/>
          </a:bodyPr>
          <a:lstStyle/>
          <a:p>
            <a:r>
              <a:rPr lang="de-CH" sz="1600" dirty="0">
                <a:solidFill>
                  <a:srgbClr val="FF0000"/>
                </a:solidFill>
                <a:latin typeface="Lucida Sans" panose="020B0602030504020204" pitchFamily="34" charset="77"/>
              </a:rPr>
              <a:t>MC-Fragen / QCM</a:t>
            </a:r>
            <a:br>
              <a:rPr lang="de-CH" sz="1600" dirty="0">
                <a:solidFill>
                  <a:srgbClr val="FF0000"/>
                </a:solidFill>
                <a:latin typeface="Lucida Sans" panose="020B0602030504020204" pitchFamily="34" charset="77"/>
              </a:rPr>
            </a:br>
            <a:r>
              <a:rPr lang="de-CH" sz="1600" dirty="0">
                <a:solidFill>
                  <a:srgbClr val="FF0000"/>
                </a:solidFill>
                <a:latin typeface="Lucida Sans" panose="020B0602030504020204" pitchFamily="34" charset="77"/>
              </a:rPr>
              <a:t>(zufällig, automatisch</a:t>
            </a:r>
            <a:br>
              <a:rPr lang="de-CH" sz="1600" dirty="0">
                <a:solidFill>
                  <a:srgbClr val="FF0000"/>
                </a:solidFill>
                <a:latin typeface="Lucida Sans" panose="020B0602030504020204" pitchFamily="34" charset="77"/>
              </a:rPr>
            </a:br>
            <a:r>
              <a:rPr lang="de-CH" sz="1600" dirty="0">
                <a:solidFill>
                  <a:srgbClr val="FF0000"/>
                </a:solidFill>
                <a:latin typeface="Lucida Sans" panose="020B0602030504020204" pitchFamily="34" charset="77"/>
              </a:rPr>
              <a:t>bewertet / </a:t>
            </a:r>
            <a:r>
              <a:rPr lang="de-CH" sz="1600" i="1" dirty="0" err="1">
                <a:solidFill>
                  <a:srgbClr val="FF0000"/>
                </a:solidFill>
                <a:latin typeface="Lucida Sans" panose="020B0602030504020204" pitchFamily="34" charset="77"/>
              </a:rPr>
              <a:t>aléatoire</a:t>
            </a:r>
            <a:r>
              <a:rPr lang="de-CH" sz="1600" i="1" dirty="0">
                <a:solidFill>
                  <a:srgbClr val="FF0000"/>
                </a:solidFill>
                <a:latin typeface="Lucida Sans" panose="020B0602030504020204" pitchFamily="34" charset="77"/>
              </a:rPr>
              <a:t>, </a:t>
            </a:r>
            <a:br>
              <a:rPr lang="de-CH" sz="1600" i="1" dirty="0">
                <a:solidFill>
                  <a:srgbClr val="FF0000"/>
                </a:solidFill>
                <a:latin typeface="Lucida Sans" panose="020B0602030504020204" pitchFamily="34" charset="77"/>
              </a:rPr>
            </a:br>
            <a:r>
              <a:rPr lang="de-CH" sz="1600" i="1" dirty="0" err="1">
                <a:solidFill>
                  <a:srgbClr val="FF0000"/>
                </a:solidFill>
                <a:latin typeface="Lucida Sans" panose="020B0602030504020204" pitchFamily="34" charset="77"/>
              </a:rPr>
              <a:t>évalué</a:t>
            </a:r>
            <a:r>
              <a:rPr lang="de-CH" sz="1600" i="1" dirty="0">
                <a:solidFill>
                  <a:srgbClr val="FF0000"/>
                </a:solidFill>
                <a:latin typeface="Lucida Sans" panose="020B0602030504020204" pitchFamily="34" charset="77"/>
              </a:rPr>
              <a:t> </a:t>
            </a:r>
            <a:br>
              <a:rPr lang="de-CH" sz="1600" i="1" dirty="0">
                <a:solidFill>
                  <a:srgbClr val="FF0000"/>
                </a:solidFill>
                <a:latin typeface="Lucida Sans" panose="020B0602030504020204" pitchFamily="34" charset="77"/>
              </a:rPr>
            </a:br>
            <a:r>
              <a:rPr lang="de-CH" sz="1600" i="1" dirty="0" err="1">
                <a:solidFill>
                  <a:srgbClr val="FF0000"/>
                </a:solidFill>
                <a:latin typeface="Lucida Sans" panose="020B0602030504020204" pitchFamily="34" charset="77"/>
              </a:rPr>
              <a:t>automatiquement</a:t>
            </a:r>
            <a:r>
              <a:rPr lang="de-CH" sz="1600" dirty="0">
                <a:solidFill>
                  <a:srgbClr val="FF0000"/>
                </a:solidFill>
                <a:latin typeface="Lucida Sans" panose="020B0602030504020204" pitchFamily="34" charset="77"/>
              </a:rPr>
              <a:t>)</a:t>
            </a:r>
          </a:p>
        </p:txBody>
      </p:sp>
      <p:cxnSp>
        <p:nvCxnSpPr>
          <p:cNvPr id="22" name="Gerade Verbindung mit Pfeil 21">
            <a:extLst>
              <a:ext uri="{FF2B5EF4-FFF2-40B4-BE49-F238E27FC236}">
                <a16:creationId xmlns:a16="http://schemas.microsoft.com/office/drawing/2014/main" id="{96B83D56-3108-434C-B36C-96392BAF1230}"/>
              </a:ext>
            </a:extLst>
          </p:cNvPr>
          <p:cNvCxnSpPr>
            <a:stCxn id="17" idx="1"/>
          </p:cNvCxnSpPr>
          <p:nvPr/>
        </p:nvCxnSpPr>
        <p:spPr>
          <a:xfrm flipH="1" flipV="1">
            <a:off x="8904312" y="1772817"/>
            <a:ext cx="1084878" cy="6733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5C2BB9FB-0571-AD45-8EA1-08DCB9C8699E}"/>
              </a:ext>
            </a:extLst>
          </p:cNvPr>
          <p:cNvCxnSpPr>
            <a:cxnSpLocks/>
          </p:cNvCxnSpPr>
          <p:nvPr/>
        </p:nvCxnSpPr>
        <p:spPr>
          <a:xfrm flipH="1" flipV="1">
            <a:off x="8400256" y="2845567"/>
            <a:ext cx="1614018" cy="383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31567D9E-99F5-7440-9A43-53BDAC34DE71}"/>
              </a:ext>
            </a:extLst>
          </p:cNvPr>
          <p:cNvCxnSpPr>
            <a:cxnSpLocks/>
            <a:stCxn id="19" idx="1"/>
          </p:cNvCxnSpPr>
          <p:nvPr/>
        </p:nvCxnSpPr>
        <p:spPr>
          <a:xfrm flipH="1" flipV="1">
            <a:off x="8737600" y="3513374"/>
            <a:ext cx="1251590" cy="3760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CFF6BEF4-F815-3F4B-8A7B-75E522C8A248}"/>
              </a:ext>
            </a:extLst>
          </p:cNvPr>
          <p:cNvCxnSpPr>
            <a:cxnSpLocks/>
          </p:cNvCxnSpPr>
          <p:nvPr/>
        </p:nvCxnSpPr>
        <p:spPr>
          <a:xfrm flipH="1" flipV="1">
            <a:off x="9264352" y="4869160"/>
            <a:ext cx="724838" cy="1339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3EDFC001-8573-C249-8FE4-99A04D4E2215}"/>
              </a:ext>
            </a:extLst>
          </p:cNvPr>
          <p:cNvSpPr/>
          <p:nvPr/>
        </p:nvSpPr>
        <p:spPr>
          <a:xfrm>
            <a:off x="1487488" y="4221088"/>
            <a:ext cx="1152128" cy="9361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de-DE" dirty="0"/>
          </a:p>
        </p:txBody>
      </p:sp>
      <p:sp>
        <p:nvSpPr>
          <p:cNvPr id="21" name="Textfeld 20">
            <a:extLst>
              <a:ext uri="{FF2B5EF4-FFF2-40B4-BE49-F238E27FC236}">
                <a16:creationId xmlns:a16="http://schemas.microsoft.com/office/drawing/2014/main" id="{149BACB5-D5D5-EA4E-BDE5-722B5B762CBD}"/>
              </a:ext>
            </a:extLst>
          </p:cNvPr>
          <p:cNvSpPr txBox="1"/>
          <p:nvPr/>
        </p:nvSpPr>
        <p:spPr>
          <a:xfrm>
            <a:off x="10011180" y="5575281"/>
            <a:ext cx="1845460" cy="1077218"/>
          </a:xfrm>
          <a:prstGeom prst="rect">
            <a:avLst/>
          </a:prstGeom>
          <a:noFill/>
        </p:spPr>
        <p:txBody>
          <a:bodyPr wrap="square" rtlCol="0">
            <a:spAutoFit/>
          </a:bodyPr>
          <a:lstStyle/>
          <a:p>
            <a:r>
              <a:rPr lang="de-DE" sz="1600" dirty="0">
                <a:solidFill>
                  <a:srgbClr val="FF0000"/>
                </a:solidFill>
                <a:latin typeface="Lucida Sans" panose="020B0602030504020204" pitchFamily="34" charset="77"/>
              </a:rPr>
              <a:t>Nachreichung von Unterlagen / </a:t>
            </a:r>
            <a:br>
              <a:rPr lang="de-DE" sz="1600" dirty="0">
                <a:solidFill>
                  <a:srgbClr val="FF0000"/>
                </a:solidFill>
                <a:latin typeface="Lucida Sans" panose="020B0602030504020204" pitchFamily="34" charset="77"/>
              </a:rPr>
            </a:br>
            <a:r>
              <a:rPr lang="de-DE" sz="1600" i="1" dirty="0" err="1">
                <a:solidFill>
                  <a:srgbClr val="FF0000"/>
                </a:solidFill>
                <a:latin typeface="Lucida Sans" panose="020B0602030504020204" pitchFamily="34" charset="77"/>
              </a:rPr>
              <a:t>Soumission</a:t>
            </a:r>
            <a:r>
              <a:rPr lang="de-DE" sz="1600" i="1" dirty="0">
                <a:solidFill>
                  <a:srgbClr val="FF0000"/>
                </a:solidFill>
                <a:latin typeface="Lucida Sans" panose="020B0602030504020204" pitchFamily="34" charset="77"/>
              </a:rPr>
              <a:t> des </a:t>
            </a:r>
            <a:r>
              <a:rPr lang="de-DE" sz="1600" i="1" dirty="0" err="1">
                <a:solidFill>
                  <a:srgbClr val="FF0000"/>
                </a:solidFill>
                <a:latin typeface="Lucida Sans" panose="020B0602030504020204" pitchFamily="34" charset="77"/>
              </a:rPr>
              <a:t>documents</a:t>
            </a:r>
            <a:endParaRPr lang="de-DE" sz="1600" i="1" dirty="0">
              <a:solidFill>
                <a:srgbClr val="FF0000"/>
              </a:solidFill>
              <a:latin typeface="Lucida Sans" panose="020B0602030504020204" pitchFamily="34" charset="77"/>
            </a:endParaRPr>
          </a:p>
        </p:txBody>
      </p:sp>
      <p:cxnSp>
        <p:nvCxnSpPr>
          <p:cNvPr id="24" name="Gerade Verbindung mit Pfeil 23">
            <a:extLst>
              <a:ext uri="{FF2B5EF4-FFF2-40B4-BE49-F238E27FC236}">
                <a16:creationId xmlns:a16="http://schemas.microsoft.com/office/drawing/2014/main" id="{8DAAF266-8C06-4244-AEE5-74BA82C7E612}"/>
              </a:ext>
            </a:extLst>
          </p:cNvPr>
          <p:cNvCxnSpPr>
            <a:cxnSpLocks/>
            <a:stCxn id="21" idx="1"/>
          </p:cNvCxnSpPr>
          <p:nvPr/>
        </p:nvCxnSpPr>
        <p:spPr>
          <a:xfrm flipH="1" flipV="1">
            <a:off x="6960096" y="3123240"/>
            <a:ext cx="3051084" cy="29906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Foliennummernplatzhalter 3">
            <a:extLst>
              <a:ext uri="{FF2B5EF4-FFF2-40B4-BE49-F238E27FC236}">
                <a16:creationId xmlns:a16="http://schemas.microsoft.com/office/drawing/2014/main" id="{59858991-B18F-DF47-843D-40B9E41C2366}"/>
              </a:ext>
            </a:extLst>
          </p:cNvPr>
          <p:cNvSpPr>
            <a:spLocks noGrp="1"/>
          </p:cNvSpPr>
          <p:nvPr>
            <p:ph type="sldNum" sz="quarter" idx="12"/>
          </p:nvPr>
        </p:nvSpPr>
        <p:spPr>
          <a:xfrm>
            <a:off x="8737600" y="6356351"/>
            <a:ext cx="2844800" cy="365125"/>
          </a:xfrm>
        </p:spPr>
        <p:txBody>
          <a:bodyPr/>
          <a:lstStyle/>
          <a:p>
            <a:pPr algn="r"/>
            <a:fld id="{F19AE9A8-34D4-4E8C-BE9C-13C550F1BED0}" type="slidenum">
              <a:rPr lang="de-CH" smtClean="0"/>
              <a:pPr algn="r"/>
              <a:t>7</a:t>
            </a:fld>
            <a:endParaRPr lang="de-CH" dirty="0"/>
          </a:p>
        </p:txBody>
      </p:sp>
    </p:spTree>
    <p:extLst>
      <p:ext uri="{BB962C8B-B14F-4D97-AF65-F5344CB8AC3E}">
        <p14:creationId xmlns:p14="http://schemas.microsoft.com/office/powerpoint/2010/main" val="200226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67DB9753-3D53-B443-8F01-B83EE2B0C8FF}"/>
              </a:ext>
            </a:extLst>
          </p:cNvPr>
          <p:cNvSpPr>
            <a:spLocks noGrp="1"/>
          </p:cNvSpPr>
          <p:nvPr>
            <p:ph type="sldNum" sz="quarter" idx="12"/>
          </p:nvPr>
        </p:nvSpPr>
        <p:spPr/>
        <p:txBody>
          <a:bodyPr/>
          <a:lstStyle/>
          <a:p>
            <a:pPr algn="r"/>
            <a:fld id="{F19AE9A8-34D4-4E8C-BE9C-13C550F1BED0}" type="slidenum">
              <a:rPr lang="de-CH" smtClean="0"/>
              <a:pPr algn="r"/>
              <a:t>8</a:t>
            </a:fld>
            <a:endParaRPr lang="de-CH" dirty="0"/>
          </a:p>
        </p:txBody>
      </p:sp>
      <p:sp>
        <p:nvSpPr>
          <p:cNvPr id="5" name="Titel 4">
            <a:extLst>
              <a:ext uri="{FF2B5EF4-FFF2-40B4-BE49-F238E27FC236}">
                <a16:creationId xmlns:a16="http://schemas.microsoft.com/office/drawing/2014/main" id="{61F37019-92E8-9B4C-AD07-A946B567C7B8}"/>
              </a:ext>
            </a:extLst>
          </p:cNvPr>
          <p:cNvSpPr>
            <a:spLocks noGrp="1"/>
          </p:cNvSpPr>
          <p:nvPr>
            <p:ph type="title"/>
          </p:nvPr>
        </p:nvSpPr>
        <p:spPr/>
        <p:txBody>
          <a:bodyPr/>
          <a:lstStyle/>
          <a:p>
            <a:r>
              <a:rPr lang="de-DE" dirty="0"/>
              <a:t>Beispiele / </a:t>
            </a:r>
            <a:r>
              <a:rPr lang="de-DE" i="1" dirty="0" err="1"/>
              <a:t>Exemples</a:t>
            </a:r>
            <a:br>
              <a:rPr lang="de-DE" dirty="0"/>
            </a:br>
            <a:endParaRPr lang="de-DE" dirty="0"/>
          </a:p>
        </p:txBody>
      </p:sp>
      <p:sp>
        <p:nvSpPr>
          <p:cNvPr id="6" name="Untertitel 5">
            <a:extLst>
              <a:ext uri="{FF2B5EF4-FFF2-40B4-BE49-F238E27FC236}">
                <a16:creationId xmlns:a16="http://schemas.microsoft.com/office/drawing/2014/main" id="{00E0B5E5-C7AB-8A46-B246-FD1C41F2FC09}"/>
              </a:ext>
            </a:extLst>
          </p:cNvPr>
          <p:cNvSpPr>
            <a:spLocks noGrp="1"/>
          </p:cNvSpPr>
          <p:nvPr>
            <p:ph type="body" idx="1"/>
          </p:nvPr>
        </p:nvSpPr>
        <p:spPr>
          <a:xfrm>
            <a:off x="438410" y="3543003"/>
            <a:ext cx="11636678" cy="750093"/>
          </a:xfrm>
        </p:spPr>
        <p:txBody>
          <a:bodyPr/>
          <a:lstStyle/>
          <a:p>
            <a:pPr marL="628650" lvl="1" indent="-171450">
              <a:buFont typeface="Arial" panose="020B0604020202020204" pitchFamily="34" charset="0"/>
              <a:buChar char="•"/>
            </a:pPr>
            <a:r>
              <a:rPr lang="de-DE" sz="1600" dirty="0">
                <a:solidFill>
                  <a:schemeClr val="bg1"/>
                </a:solidFill>
              </a:rPr>
              <a:t>1. Beratendes Self-Assessment im Kooperationsmaster MSE</a:t>
            </a:r>
            <a:r>
              <a:rPr lang="de-DE" sz="1600" i="1" dirty="0">
                <a:solidFill>
                  <a:schemeClr val="bg1"/>
                </a:solidFill>
              </a:rPr>
              <a:t> / auto-</a:t>
            </a:r>
            <a:r>
              <a:rPr lang="de-DE" sz="1600" i="1" dirty="0" err="1">
                <a:solidFill>
                  <a:schemeClr val="bg1"/>
                </a:solidFill>
              </a:rPr>
              <a:t>évaluation</a:t>
            </a:r>
            <a:r>
              <a:rPr lang="de-DE" sz="1600" i="1" dirty="0">
                <a:solidFill>
                  <a:schemeClr val="bg1"/>
                </a:solidFill>
              </a:rPr>
              <a:t> du </a:t>
            </a:r>
            <a:r>
              <a:rPr lang="de-DE" sz="1600" i="1" dirty="0" err="1">
                <a:solidFill>
                  <a:schemeClr val="bg1"/>
                </a:solidFill>
              </a:rPr>
              <a:t>conseil</a:t>
            </a:r>
            <a:r>
              <a:rPr lang="de-DE" sz="1600" i="1" dirty="0">
                <a:solidFill>
                  <a:schemeClr val="bg1"/>
                </a:solidFill>
              </a:rPr>
              <a:t> </a:t>
            </a:r>
            <a:r>
              <a:rPr lang="de-DE" sz="1600" i="1" dirty="0" err="1">
                <a:solidFill>
                  <a:schemeClr val="bg1"/>
                </a:solidFill>
              </a:rPr>
              <a:t>dans</a:t>
            </a:r>
            <a:r>
              <a:rPr lang="de-DE" sz="1600" i="1" dirty="0">
                <a:solidFill>
                  <a:schemeClr val="bg1"/>
                </a:solidFill>
              </a:rPr>
              <a:t> le </a:t>
            </a:r>
            <a:r>
              <a:rPr lang="de-DE" sz="1600" i="1" dirty="0" err="1">
                <a:solidFill>
                  <a:schemeClr val="bg1"/>
                </a:solidFill>
              </a:rPr>
              <a:t>cadre</a:t>
            </a:r>
            <a:r>
              <a:rPr lang="de-DE" sz="1600" i="1" dirty="0">
                <a:solidFill>
                  <a:schemeClr val="bg1"/>
                </a:solidFill>
              </a:rPr>
              <a:t> du Master MSE</a:t>
            </a:r>
          </a:p>
          <a:p>
            <a:pPr marL="628650" lvl="1" indent="-171450">
              <a:buFont typeface="Arial" panose="020B0604020202020204" pitchFamily="34" charset="0"/>
              <a:buChar char="•"/>
            </a:pPr>
            <a:r>
              <a:rPr lang="de-DE" sz="1600" dirty="0">
                <a:solidFill>
                  <a:schemeClr val="bg1"/>
                </a:solidFill>
              </a:rPr>
              <a:t>2. Einstufungstest Java im Studium BSc Informatik</a:t>
            </a:r>
            <a:r>
              <a:rPr lang="de-DE" sz="1600" i="1" dirty="0">
                <a:solidFill>
                  <a:schemeClr val="bg1"/>
                </a:solidFill>
              </a:rPr>
              <a:t> / </a:t>
            </a:r>
            <a:r>
              <a:rPr lang="de-DE" sz="1600" i="1" dirty="0" err="1">
                <a:solidFill>
                  <a:schemeClr val="bg1"/>
                </a:solidFill>
              </a:rPr>
              <a:t>test</a:t>
            </a:r>
            <a:r>
              <a:rPr lang="de-DE" sz="1600" i="1" dirty="0">
                <a:solidFill>
                  <a:schemeClr val="bg1"/>
                </a:solidFill>
              </a:rPr>
              <a:t> de </a:t>
            </a:r>
            <a:r>
              <a:rPr lang="de-DE" sz="1600" i="1" dirty="0" err="1">
                <a:solidFill>
                  <a:schemeClr val="bg1"/>
                </a:solidFill>
              </a:rPr>
              <a:t>placement</a:t>
            </a:r>
            <a:r>
              <a:rPr lang="de-DE" sz="1600" i="1" dirty="0">
                <a:solidFill>
                  <a:schemeClr val="bg1"/>
                </a:solidFill>
              </a:rPr>
              <a:t> Java </a:t>
            </a:r>
            <a:r>
              <a:rPr lang="de-DE" sz="1600" i="1" dirty="0" err="1">
                <a:solidFill>
                  <a:schemeClr val="bg1"/>
                </a:solidFill>
              </a:rPr>
              <a:t>dans</a:t>
            </a:r>
            <a:r>
              <a:rPr lang="de-DE" sz="1600" i="1" dirty="0">
                <a:solidFill>
                  <a:schemeClr val="bg1"/>
                </a:solidFill>
              </a:rPr>
              <a:t> le programme BSc Computer Science</a:t>
            </a:r>
          </a:p>
          <a:p>
            <a:pPr marL="628650" lvl="1" indent="-171450">
              <a:buFont typeface="Arial" panose="020B0604020202020204" pitchFamily="34" charset="0"/>
              <a:buChar char="•"/>
            </a:pPr>
            <a:r>
              <a:rPr lang="de-DE" sz="1600" dirty="0">
                <a:solidFill>
                  <a:schemeClr val="bg1"/>
                </a:solidFill>
              </a:rPr>
              <a:t>3. Umsetzung Think-pair-share im Präsenzunterricht</a:t>
            </a:r>
            <a:r>
              <a:rPr lang="de-DE" sz="1600" i="1" dirty="0">
                <a:solidFill>
                  <a:schemeClr val="bg1"/>
                </a:solidFill>
              </a:rPr>
              <a:t> / mise en </a:t>
            </a:r>
            <a:r>
              <a:rPr lang="de-DE" sz="1600" i="1" dirty="0" err="1">
                <a:solidFill>
                  <a:schemeClr val="bg1"/>
                </a:solidFill>
              </a:rPr>
              <a:t>œuvre</a:t>
            </a:r>
            <a:r>
              <a:rPr lang="de-DE" sz="1600" i="1" dirty="0">
                <a:solidFill>
                  <a:schemeClr val="bg1"/>
                </a:solidFill>
              </a:rPr>
              <a:t> de la </a:t>
            </a:r>
            <a:r>
              <a:rPr lang="de-DE" sz="1600" i="1" dirty="0" err="1">
                <a:solidFill>
                  <a:schemeClr val="bg1"/>
                </a:solidFill>
              </a:rPr>
              <a:t>méthode</a:t>
            </a:r>
            <a:r>
              <a:rPr lang="de-DE" sz="1600" i="1" dirty="0">
                <a:solidFill>
                  <a:schemeClr val="bg1"/>
                </a:solidFill>
              </a:rPr>
              <a:t> "</a:t>
            </a:r>
            <a:r>
              <a:rPr lang="de-DE" sz="1600" i="1" dirty="0" err="1">
                <a:solidFill>
                  <a:schemeClr val="bg1"/>
                </a:solidFill>
              </a:rPr>
              <a:t>think</a:t>
            </a:r>
            <a:r>
              <a:rPr lang="de-DE" sz="1600" i="1" dirty="0">
                <a:solidFill>
                  <a:schemeClr val="bg1"/>
                </a:solidFill>
              </a:rPr>
              <a:t>-pair-share" </a:t>
            </a:r>
            <a:r>
              <a:rPr lang="de-DE" sz="1600" i="1" dirty="0" err="1">
                <a:solidFill>
                  <a:schemeClr val="bg1"/>
                </a:solidFill>
              </a:rPr>
              <a:t>dans</a:t>
            </a:r>
            <a:r>
              <a:rPr lang="de-DE" sz="1600" i="1" dirty="0">
                <a:solidFill>
                  <a:schemeClr val="bg1"/>
                </a:solidFill>
              </a:rPr>
              <a:t> </a:t>
            </a:r>
            <a:r>
              <a:rPr lang="de-DE" sz="1600" i="1" dirty="0" err="1">
                <a:solidFill>
                  <a:schemeClr val="bg1"/>
                </a:solidFill>
              </a:rPr>
              <a:t>l'enseignement</a:t>
            </a:r>
            <a:r>
              <a:rPr lang="de-DE" sz="1600" i="1" dirty="0">
                <a:solidFill>
                  <a:schemeClr val="bg1"/>
                </a:solidFill>
              </a:rPr>
              <a:t> en </a:t>
            </a:r>
            <a:r>
              <a:rPr lang="de-DE" sz="1600" i="1" dirty="0" err="1">
                <a:solidFill>
                  <a:schemeClr val="bg1"/>
                </a:solidFill>
              </a:rPr>
              <a:t>classe</a:t>
            </a:r>
            <a:endParaRPr lang="de-DE" sz="1600" i="1" dirty="0">
              <a:solidFill>
                <a:schemeClr val="bg1"/>
              </a:solidFill>
            </a:endParaRPr>
          </a:p>
          <a:p>
            <a:pPr marL="628650" lvl="1" indent="-171450">
              <a:buFont typeface="Arial" panose="020B0604020202020204" pitchFamily="34" charset="0"/>
              <a:buChar char="•"/>
            </a:pPr>
            <a:r>
              <a:rPr lang="de-DE" sz="1600" dirty="0">
                <a:solidFill>
                  <a:schemeClr val="bg1"/>
                </a:solidFill>
              </a:rPr>
              <a:t>4. Adaptive Übungen in Moodle / </a:t>
            </a:r>
            <a:r>
              <a:rPr lang="de-DE" sz="1600" dirty="0" err="1">
                <a:solidFill>
                  <a:schemeClr val="bg1"/>
                </a:solidFill>
              </a:rPr>
              <a:t>e</a:t>
            </a:r>
            <a:r>
              <a:rPr lang="de-DE" sz="1600" i="1" dirty="0" err="1">
                <a:solidFill>
                  <a:schemeClr val="bg1"/>
                </a:solidFill>
              </a:rPr>
              <a:t>xercices</a:t>
            </a:r>
            <a:r>
              <a:rPr lang="de-DE" sz="1600" i="1" dirty="0">
                <a:solidFill>
                  <a:schemeClr val="bg1"/>
                </a:solidFill>
              </a:rPr>
              <a:t> </a:t>
            </a:r>
            <a:r>
              <a:rPr lang="de-DE" sz="1600" i="1" dirty="0" err="1">
                <a:solidFill>
                  <a:schemeClr val="bg1"/>
                </a:solidFill>
              </a:rPr>
              <a:t>adaptatifs</a:t>
            </a:r>
            <a:r>
              <a:rPr lang="de-DE" sz="1600" i="1" dirty="0">
                <a:solidFill>
                  <a:schemeClr val="bg1"/>
                </a:solidFill>
              </a:rPr>
              <a:t> </a:t>
            </a:r>
            <a:r>
              <a:rPr lang="de-DE" sz="1600" i="1" dirty="0" err="1">
                <a:solidFill>
                  <a:schemeClr val="bg1"/>
                </a:solidFill>
              </a:rPr>
              <a:t>dans</a:t>
            </a:r>
            <a:r>
              <a:rPr lang="de-DE" sz="1600" i="1" dirty="0">
                <a:solidFill>
                  <a:schemeClr val="bg1"/>
                </a:solidFill>
              </a:rPr>
              <a:t> Moodle</a:t>
            </a:r>
            <a:r>
              <a:rPr lang="de-DE" sz="1600" dirty="0">
                <a:solidFill>
                  <a:schemeClr val="bg1"/>
                </a:solidFill>
              </a:rPr>
              <a:t> </a:t>
            </a:r>
          </a:p>
          <a:p>
            <a:pPr marL="628650" lvl="1" indent="-171450">
              <a:buFont typeface="Arial" panose="020B0604020202020204" pitchFamily="34" charset="0"/>
              <a:buChar char="•"/>
            </a:pPr>
            <a:r>
              <a:rPr lang="de-DE" sz="1600" dirty="0">
                <a:solidFill>
                  <a:schemeClr val="bg1"/>
                </a:solidFill>
              </a:rPr>
              <a:t>5. Vollständige Prüfungssessionen mit 1 Moodle-Kurs im MSE</a:t>
            </a:r>
            <a:r>
              <a:rPr lang="de-DE" sz="1600" i="1" dirty="0">
                <a:solidFill>
                  <a:schemeClr val="bg1"/>
                </a:solidFill>
              </a:rPr>
              <a:t> / sessions </a:t>
            </a:r>
            <a:r>
              <a:rPr lang="de-DE" sz="1600" i="1" dirty="0" err="1">
                <a:solidFill>
                  <a:schemeClr val="bg1"/>
                </a:solidFill>
              </a:rPr>
              <a:t>d'examen</a:t>
            </a:r>
            <a:r>
              <a:rPr lang="de-DE" sz="1600" i="1" dirty="0">
                <a:solidFill>
                  <a:schemeClr val="bg1"/>
                </a:solidFill>
              </a:rPr>
              <a:t> </a:t>
            </a:r>
            <a:r>
              <a:rPr lang="de-DE" sz="1600" i="1" dirty="0" err="1">
                <a:solidFill>
                  <a:schemeClr val="bg1"/>
                </a:solidFill>
              </a:rPr>
              <a:t>complètes</a:t>
            </a:r>
            <a:r>
              <a:rPr lang="de-DE" sz="1600" i="1" dirty="0">
                <a:solidFill>
                  <a:schemeClr val="bg1"/>
                </a:solidFill>
              </a:rPr>
              <a:t> </a:t>
            </a:r>
            <a:r>
              <a:rPr lang="de-DE" sz="1600" i="1" dirty="0" err="1">
                <a:solidFill>
                  <a:schemeClr val="bg1"/>
                </a:solidFill>
              </a:rPr>
              <a:t>avec</a:t>
            </a:r>
            <a:r>
              <a:rPr lang="de-DE" sz="1600" i="1" dirty="0">
                <a:solidFill>
                  <a:schemeClr val="bg1"/>
                </a:solidFill>
              </a:rPr>
              <a:t> 1 </a:t>
            </a:r>
            <a:r>
              <a:rPr lang="de-DE" sz="1600" i="1" dirty="0" err="1">
                <a:solidFill>
                  <a:schemeClr val="bg1"/>
                </a:solidFill>
              </a:rPr>
              <a:t>cours</a:t>
            </a:r>
            <a:r>
              <a:rPr lang="de-DE" sz="1600" i="1" dirty="0">
                <a:solidFill>
                  <a:schemeClr val="bg1"/>
                </a:solidFill>
              </a:rPr>
              <a:t> Moodle en MSE</a:t>
            </a:r>
          </a:p>
        </p:txBody>
      </p:sp>
    </p:spTree>
    <p:extLst>
      <p:ext uri="{BB962C8B-B14F-4D97-AF65-F5344CB8AC3E}">
        <p14:creationId xmlns:p14="http://schemas.microsoft.com/office/powerpoint/2010/main" val="64021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82D2BB1E-8330-3441-8451-D5E4D5980251}"/>
              </a:ext>
            </a:extLst>
          </p:cNvPr>
          <p:cNvSpPr>
            <a:spLocks noGrp="1"/>
          </p:cNvSpPr>
          <p:nvPr>
            <p:ph type="title"/>
          </p:nvPr>
        </p:nvSpPr>
        <p:spPr>
          <a:xfrm>
            <a:off x="609600" y="230966"/>
            <a:ext cx="11535072" cy="608200"/>
          </a:xfrm>
        </p:spPr>
        <p:txBody>
          <a:bodyPr/>
          <a:lstStyle/>
          <a:p>
            <a:r>
              <a:rPr lang="de-DE" dirty="0"/>
              <a:t>Beispiel 1: Beratendes Self-Assessment im Kooperationsmaster MSE</a:t>
            </a:r>
          </a:p>
        </p:txBody>
      </p:sp>
      <p:sp>
        <p:nvSpPr>
          <p:cNvPr id="2" name="Inhaltsplatzhalter 1">
            <a:extLst>
              <a:ext uri="{FF2B5EF4-FFF2-40B4-BE49-F238E27FC236}">
                <a16:creationId xmlns:a16="http://schemas.microsoft.com/office/drawing/2014/main" id="{25C4230E-BDA6-7945-B73E-C4280A818D3E}"/>
              </a:ext>
            </a:extLst>
          </p:cNvPr>
          <p:cNvSpPr>
            <a:spLocks noGrp="1"/>
          </p:cNvSpPr>
          <p:nvPr>
            <p:ph sz="half" idx="1"/>
          </p:nvPr>
        </p:nvSpPr>
        <p:spPr>
          <a:xfrm>
            <a:off x="609600" y="1360512"/>
            <a:ext cx="6782544" cy="4876098"/>
          </a:xfrm>
        </p:spPr>
        <p:txBody>
          <a:bodyPr/>
          <a:lstStyle/>
          <a:p>
            <a:r>
              <a:rPr lang="de-DE" sz="2000" b="1" dirty="0"/>
              <a:t>Problem</a:t>
            </a:r>
          </a:p>
          <a:p>
            <a:pPr lvl="1"/>
            <a:r>
              <a:rPr lang="de-DE" sz="1800" dirty="0"/>
              <a:t>Studierende im MSE dürfen das Studium aus Dutzenden Theoriemodulen selbst zusammenstellen</a:t>
            </a:r>
          </a:p>
          <a:p>
            <a:pPr lvl="1"/>
            <a:r>
              <a:rPr lang="de-DE" sz="1800" dirty="0"/>
              <a:t>Je nach gewählter Vertiefung sind die Anforderungen für einen erfolgreichen Modulbesuch aber sehr unterschiedlich</a:t>
            </a:r>
          </a:p>
          <a:p>
            <a:pPr lvl="1"/>
            <a:r>
              <a:rPr lang="de-DE" sz="1800" dirty="0"/>
              <a:t>Auch nach erfolgter Moduleinschreibung sollen sich Studierende vor dem Modulbesuch noch vorbereiten können, nötige Einstiegskompetenzen erwerben</a:t>
            </a:r>
          </a:p>
          <a:p>
            <a:r>
              <a:rPr lang="de-DE" sz="2000" b="1" dirty="0"/>
              <a:t>Lösung</a:t>
            </a:r>
          </a:p>
          <a:p>
            <a:pPr lvl="1"/>
            <a:r>
              <a:rPr lang="de-DE" sz="1800" dirty="0"/>
              <a:t>Dedizierter Kurs im LMS für sämtliche Theoriemodule</a:t>
            </a:r>
          </a:p>
          <a:p>
            <a:pPr lvl="1"/>
            <a:r>
              <a:rPr lang="de-DE" sz="1800" dirty="0"/>
              <a:t>Ausarbeitung von selbst-korrigierenden, fakultativen Selbsttests durch Modulgruppen-Dozierende</a:t>
            </a:r>
          </a:p>
          <a:p>
            <a:pPr lvl="1"/>
            <a:r>
              <a:rPr lang="de-DE" sz="1800" dirty="0"/>
              <a:t>Vorbereitungsmaterialien für Studierende </a:t>
            </a:r>
            <a:r>
              <a:rPr lang="de-DE" sz="1800" i="1" dirty="0"/>
              <a:t>vor</a:t>
            </a:r>
            <a:r>
              <a:rPr lang="de-DE" sz="1800" dirty="0"/>
              <a:t> und detailliertes Feedback bei Ergebnisausgabe </a:t>
            </a:r>
            <a:r>
              <a:rPr lang="de-DE" sz="1800" i="1" dirty="0"/>
              <a:t>nach</a:t>
            </a:r>
            <a:r>
              <a:rPr lang="de-DE" sz="1800" dirty="0"/>
              <a:t> SA.</a:t>
            </a:r>
          </a:p>
          <a:p>
            <a:pPr lvl="1"/>
            <a:endParaRPr lang="de-DE" sz="1800" dirty="0"/>
          </a:p>
        </p:txBody>
      </p:sp>
      <p:sp>
        <p:nvSpPr>
          <p:cNvPr id="4" name="Foliennummernplatzhalter 3">
            <a:extLst>
              <a:ext uri="{FF2B5EF4-FFF2-40B4-BE49-F238E27FC236}">
                <a16:creationId xmlns:a16="http://schemas.microsoft.com/office/drawing/2014/main" id="{ECF9B3B4-899D-9C42-915D-23472B79ECE5}"/>
              </a:ext>
            </a:extLst>
          </p:cNvPr>
          <p:cNvSpPr>
            <a:spLocks noGrp="1"/>
          </p:cNvSpPr>
          <p:nvPr>
            <p:ph type="sldNum" sz="quarter" idx="12"/>
          </p:nvPr>
        </p:nvSpPr>
        <p:spPr/>
        <p:txBody>
          <a:bodyPr/>
          <a:lstStyle/>
          <a:p>
            <a:pPr algn="r"/>
            <a:fld id="{F19AE9A8-34D4-4E8C-BE9C-13C550F1BED0}" type="slidenum">
              <a:rPr lang="de-CH" smtClean="0"/>
              <a:pPr algn="r"/>
              <a:t>9</a:t>
            </a:fld>
            <a:endParaRPr lang="de-CH" dirty="0"/>
          </a:p>
        </p:txBody>
      </p:sp>
      <p:pic>
        <p:nvPicPr>
          <p:cNvPr id="10" name="Inhaltsplatzhalter 9">
            <a:extLst>
              <a:ext uri="{FF2B5EF4-FFF2-40B4-BE49-F238E27FC236}">
                <a16:creationId xmlns:a16="http://schemas.microsoft.com/office/drawing/2014/main" id="{986CBD82-DFA4-394A-83FC-13046009611C}"/>
              </a:ext>
            </a:extLst>
          </p:cNvPr>
          <p:cNvPicPr>
            <a:picLocks noGrp="1" noChangeAspect="1"/>
          </p:cNvPicPr>
          <p:nvPr>
            <p:ph sz="half" idx="2"/>
          </p:nvPr>
        </p:nvPicPr>
        <p:blipFill>
          <a:blip r:embed="rId2"/>
          <a:stretch>
            <a:fillRect/>
          </a:stretch>
        </p:blipFill>
        <p:spPr>
          <a:xfrm>
            <a:off x="7464153" y="1359810"/>
            <a:ext cx="4248472" cy="46021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6666522"/>
      </p:ext>
    </p:extLst>
  </p:cSld>
  <p:clrMapOvr>
    <a:masterClrMapping/>
  </p:clrMapOvr>
</p:sld>
</file>

<file path=ppt/theme/theme1.xml><?xml version="1.0" encoding="utf-8"?>
<a:theme xmlns:a="http://schemas.openxmlformats.org/drawingml/2006/main" name="Vorlage_Powerpoint-Präsentation">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BS-WBA-Vorstellung-EN-Biel-Bern-2019-prm1-rlm1" id="{C3289CE6-3F5D-4F49-BB8A-6F303CFF1F03}" vid="{EE3FAE9B-005B-1B45-ACAE-944E5FEBC973}"/>
    </a:ext>
  </a:extLst>
</a:theme>
</file>

<file path=ppt/theme/theme2.xml><?xml version="1.0" encoding="utf-8"?>
<a:theme xmlns:a="http://schemas.openxmlformats.org/drawingml/2006/main" name="reference-BFH-202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1017</Words>
  <Application>Microsoft Macintosh PowerPoint</Application>
  <PresentationFormat>Breitbild</PresentationFormat>
  <Paragraphs>127</Paragraphs>
  <Slides>18</Slides>
  <Notes>2</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18</vt:i4>
      </vt:variant>
    </vt:vector>
  </HeadingPairs>
  <TitlesOfParts>
    <vt:vector size="27" baseType="lpstr">
      <vt:lpstr>Arial</vt:lpstr>
      <vt:lpstr>Calibri</vt:lpstr>
      <vt:lpstr>Helvetica 45 Light</vt:lpstr>
      <vt:lpstr>Lucida Grande</vt:lpstr>
      <vt:lpstr>Lucida Sans</vt:lpstr>
      <vt:lpstr>Wingdings</vt:lpstr>
      <vt:lpstr>Wingdings 3</vt:lpstr>
      <vt:lpstr>Vorlage_Powerpoint-Präsentation</vt:lpstr>
      <vt:lpstr>reference-BFH-2021</vt:lpstr>
      <vt:lpstr>Die Moodle-Testaktivität als didaktischer Werkzeugkasten L’activité test de Moodle comme boîte à outils didactique</vt:lpstr>
      <vt:lpstr>E-Assessment mit/avec Moodle</vt:lpstr>
      <vt:lpstr>E-Assessment mit/avec Moodle</vt:lpstr>
      <vt:lpstr>E-Assessment ist viel mehr als nur eine «Schlussprüfung im LMS»</vt:lpstr>
      <vt:lpstr>L'évaluation électronique est bien plus qu'un simple "examen final dans Moodle"</vt:lpstr>
      <vt:lpstr>Grundfunktion/fonction de base: Moodle Test (Quiz)</vt:lpstr>
      <vt:lpstr>Ansicht Prüfung/Prüfungseinsicht / vue durant examen</vt:lpstr>
      <vt:lpstr>Beispiele / Exemples </vt:lpstr>
      <vt:lpstr>Beispiel 1: Beratendes Self-Assessment im Kooperationsmaster MSE</vt:lpstr>
      <vt:lpstr>Beispiel 2: Einstufungstest Java im Studium BSc Informatik</vt:lpstr>
      <vt:lpstr>Beispiel 3: Umsetzung Think-pair-share mit LMS im Präsenzunterricht  </vt:lpstr>
      <vt:lpstr>Beispiel 4: Adaptive Übungen in Moodle</vt:lpstr>
      <vt:lpstr>Beispiel 5: Prüfungssessionen FS2020/HS2020/FS2021 im Kooperationsmaster MSE (Zürich) </vt:lpstr>
      <vt:lpstr>Beispiel 5: Prüfungsszenario, Setup Prüfungskurs Ziel = grösstmögliche Kontrolle und Sicherheit</vt:lpstr>
      <vt:lpstr>Beispiel 5: Angebot an Prüfungsmodellen 1 (Quiz), 2 (1 Aufgabe), 3 (2 Aufgaben) und 4 (Quiz + 1 Aufgabe)</vt:lpstr>
      <vt:lpstr>Ergebnisse und Diskussion /  Résultats et discussion</vt:lpstr>
      <vt:lpstr>Ergebnisse und Diskussion /  Résultats et discussion</vt:lpstr>
      <vt:lpstr>Besten Dank! / un grand merci!       Michael Röthlin (michael.roethlin@bfh.ch)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Initiative "Stärkung der digitalen Kompetenzen im Bildungsbereich": projektbezogene Beiträge (PgB)  E-Assessment an der BFH</dc:title>
  <dc:creator>Röthlin Michael</dc:creator>
  <cp:lastModifiedBy>Röthlin Michael</cp:lastModifiedBy>
  <cp:revision>85</cp:revision>
  <cp:lastPrinted>2020-08-25T12:09:37Z</cp:lastPrinted>
  <dcterms:created xsi:type="dcterms:W3CDTF">2020-08-25T11:27:20Z</dcterms:created>
  <dcterms:modified xsi:type="dcterms:W3CDTF">2021-09-07T19:32:18Z</dcterms:modified>
</cp:coreProperties>
</file>