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7" r:id="rId3"/>
    <p:sldId id="280" r:id="rId4"/>
    <p:sldId id="278" r:id="rId5"/>
    <p:sldId id="282" r:id="rId6"/>
    <p:sldId id="284" r:id="rId7"/>
    <p:sldId id="276" r:id="rId8"/>
    <p:sldId id="285" r:id="rId9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45 Ligh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8FC"/>
    <a:srgbClr val="99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09FA7-CF7C-A04B-9DD6-D7979E6EBB0D}" v="771" dt="2019-03-25T13:41:52.218"/>
    <p1510:client id="{CD7A25C6-B0CA-41A8-9CB7-ED7D3C5B542E}" v="1" dt="2019-03-27T13:38:13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8" autoAdjust="0"/>
    <p:restoredTop sz="88553" autoAdjust="0"/>
  </p:normalViewPr>
  <p:slideViewPr>
    <p:cSldViewPr>
      <p:cViewPr varScale="1">
        <p:scale>
          <a:sx n="109" d="100"/>
          <a:sy n="109" d="100"/>
        </p:scale>
        <p:origin x="10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öthlin Michael" userId="be593668-4311-448a-98a9-4b3c6c71e0cc" providerId="ADAL" clId="{5C409FA7-CF7C-A04B-9DD6-D7979E6EBB0D}"/>
    <pc:docChg chg="undo custSel addSld delSld modSld sldOrd">
      <pc:chgData name="Röthlin Michael" userId="be593668-4311-448a-98a9-4b3c6c71e0cc" providerId="ADAL" clId="{5C409FA7-CF7C-A04B-9DD6-D7979E6EBB0D}" dt="2019-03-25T13:41:21.166" v="2965" actId="790"/>
      <pc:docMkLst>
        <pc:docMk/>
      </pc:docMkLst>
      <pc:sldChg chg="modSp">
        <pc:chgData name="Röthlin Michael" userId="be593668-4311-448a-98a9-4b3c6c71e0cc" providerId="ADAL" clId="{5C409FA7-CF7C-A04B-9DD6-D7979E6EBB0D}" dt="2019-03-22T13:35:21.848" v="1830" actId="20577"/>
        <pc:sldMkLst>
          <pc:docMk/>
          <pc:sldMk cId="0" sldId="274"/>
        </pc:sldMkLst>
        <pc:spChg chg="mod">
          <ac:chgData name="Röthlin Michael" userId="be593668-4311-448a-98a9-4b3c6c71e0cc" providerId="ADAL" clId="{5C409FA7-CF7C-A04B-9DD6-D7979E6EBB0D}" dt="2019-03-22T13:27:35.413" v="1516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öthlin Michael" userId="be593668-4311-448a-98a9-4b3c6c71e0cc" providerId="ADAL" clId="{5C409FA7-CF7C-A04B-9DD6-D7979E6EBB0D}" dt="2019-03-22T13:35:21.848" v="1830" actId="20577"/>
          <ac:spMkLst>
            <pc:docMk/>
            <pc:sldMk cId="0" sldId="274"/>
            <ac:spMk id="8" creationId="{29440583-BF82-FE4F-BB44-26C26ED93032}"/>
          </ac:spMkLst>
        </pc:spChg>
      </pc:sldChg>
      <pc:sldChg chg="modSp">
        <pc:chgData name="Röthlin Michael" userId="be593668-4311-448a-98a9-4b3c6c71e0cc" providerId="ADAL" clId="{5C409FA7-CF7C-A04B-9DD6-D7979E6EBB0D}" dt="2019-03-22T13:35:04.513" v="1827" actId="20577"/>
        <pc:sldMkLst>
          <pc:docMk/>
          <pc:sldMk cId="2950761326" sldId="276"/>
        </pc:sldMkLst>
        <pc:spChg chg="mod">
          <ac:chgData name="Röthlin Michael" userId="be593668-4311-448a-98a9-4b3c6c71e0cc" providerId="ADAL" clId="{5C409FA7-CF7C-A04B-9DD6-D7979E6EBB0D}" dt="2019-03-22T13:35:04.513" v="1827" actId="20577"/>
          <ac:spMkLst>
            <pc:docMk/>
            <pc:sldMk cId="2950761326" sldId="276"/>
            <ac:spMk id="2" creationId="{00000000-0000-0000-0000-000000000000}"/>
          </ac:spMkLst>
        </pc:spChg>
      </pc:sldChg>
      <pc:sldChg chg="addSp delSp modSp modAnim">
        <pc:chgData name="Röthlin Michael" userId="be593668-4311-448a-98a9-4b3c6c71e0cc" providerId="ADAL" clId="{5C409FA7-CF7C-A04B-9DD6-D7979E6EBB0D}" dt="2019-03-22T13:43:13.452" v="1987"/>
        <pc:sldMkLst>
          <pc:docMk/>
          <pc:sldMk cId="4278573030" sldId="277"/>
        </pc:sldMkLst>
        <pc:spChg chg="mod">
          <ac:chgData name="Röthlin Michael" userId="be593668-4311-448a-98a9-4b3c6c71e0cc" providerId="ADAL" clId="{5C409FA7-CF7C-A04B-9DD6-D7979E6EBB0D}" dt="2019-03-22T13:38:38.347" v="1880" actId="20577"/>
          <ac:spMkLst>
            <pc:docMk/>
            <pc:sldMk cId="4278573030" sldId="277"/>
            <ac:spMk id="6" creationId="{61CF6342-040E-6547-8D12-A3F27A1A5068}"/>
          </ac:spMkLst>
        </pc:spChg>
        <pc:spChg chg="del mod">
          <ac:chgData name="Röthlin Michael" userId="be593668-4311-448a-98a9-4b3c6c71e0cc" providerId="ADAL" clId="{5C409FA7-CF7C-A04B-9DD6-D7979E6EBB0D}" dt="2019-03-22T13:36:31.153" v="1867" actId="478"/>
          <ac:spMkLst>
            <pc:docMk/>
            <pc:sldMk cId="4278573030" sldId="277"/>
            <ac:spMk id="7" creationId="{ACFD34A3-8DA5-6949-A4C5-A27CE446181D}"/>
          </ac:spMkLst>
        </pc:spChg>
        <pc:spChg chg="add mod">
          <ac:chgData name="Röthlin Michael" userId="be593668-4311-448a-98a9-4b3c6c71e0cc" providerId="ADAL" clId="{5C409FA7-CF7C-A04B-9DD6-D7979E6EBB0D}" dt="2019-03-22T13:39:55.116" v="1982" actId="20577"/>
          <ac:spMkLst>
            <pc:docMk/>
            <pc:sldMk cId="4278573030" sldId="277"/>
            <ac:spMk id="9" creationId="{CA3B3A7C-92CE-8E4E-BBD3-36956FC30572}"/>
          </ac:spMkLst>
        </pc:spChg>
        <pc:picChg chg="add del mod">
          <ac:chgData name="Röthlin Michael" userId="be593668-4311-448a-98a9-4b3c6c71e0cc" providerId="ADAL" clId="{5C409FA7-CF7C-A04B-9DD6-D7979E6EBB0D}" dt="2019-03-22T13:07:18.548" v="1232"/>
          <ac:picMkLst>
            <pc:docMk/>
            <pc:sldMk cId="4278573030" sldId="277"/>
            <ac:picMk id="2" creationId="{15B5A1C5-B65B-E64A-B9C0-091BAFD52437}"/>
          </ac:picMkLst>
        </pc:picChg>
      </pc:sldChg>
      <pc:sldChg chg="addSp delSp modSp">
        <pc:chgData name="Röthlin Michael" userId="be593668-4311-448a-98a9-4b3c6c71e0cc" providerId="ADAL" clId="{5C409FA7-CF7C-A04B-9DD6-D7979E6EBB0D}" dt="2019-03-25T13:39:21.617" v="2964" actId="20577"/>
        <pc:sldMkLst>
          <pc:docMk/>
          <pc:sldMk cId="1605521580" sldId="278"/>
        </pc:sldMkLst>
        <pc:spChg chg="add del mod">
          <ac:chgData name="Röthlin Michael" userId="be593668-4311-448a-98a9-4b3c6c71e0cc" providerId="ADAL" clId="{5C409FA7-CF7C-A04B-9DD6-D7979E6EBB0D}" dt="2019-03-22T13:31:27.738" v="1624"/>
          <ac:spMkLst>
            <pc:docMk/>
            <pc:sldMk cId="1605521580" sldId="278"/>
            <ac:spMk id="2" creationId="{59D125F1-1298-9B42-A9F1-DF63BC6835EE}"/>
          </ac:spMkLst>
        </pc:spChg>
        <pc:spChg chg="mod">
          <ac:chgData name="Röthlin Michael" userId="be593668-4311-448a-98a9-4b3c6c71e0cc" providerId="ADAL" clId="{5C409FA7-CF7C-A04B-9DD6-D7979E6EBB0D}" dt="2019-03-25T13:39:21.617" v="2964" actId="20577"/>
          <ac:spMkLst>
            <pc:docMk/>
            <pc:sldMk cId="1605521580" sldId="278"/>
            <ac:spMk id="3" creationId="{9ACD894F-E3BA-694C-86F0-B339F5A7ED27}"/>
          </ac:spMkLst>
        </pc:spChg>
        <pc:spChg chg="del">
          <ac:chgData name="Röthlin Michael" userId="be593668-4311-448a-98a9-4b3c6c71e0cc" providerId="ADAL" clId="{5C409FA7-CF7C-A04B-9DD6-D7979E6EBB0D}" dt="2019-03-22T13:17:43.390" v="1434" actId="478"/>
          <ac:spMkLst>
            <pc:docMk/>
            <pc:sldMk cId="1605521580" sldId="278"/>
            <ac:spMk id="4" creationId="{FBB53C3B-4AE2-454D-84C0-F2D19A94CBFD}"/>
          </ac:spMkLst>
        </pc:spChg>
        <pc:spChg chg="add">
          <ac:chgData name="Röthlin Michael" userId="be593668-4311-448a-98a9-4b3c6c71e0cc" providerId="ADAL" clId="{5C409FA7-CF7C-A04B-9DD6-D7979E6EBB0D}" dt="2019-03-22T13:25:51.577" v="1496"/>
          <ac:spMkLst>
            <pc:docMk/>
            <pc:sldMk cId="1605521580" sldId="278"/>
            <ac:spMk id="5" creationId="{A22B2D24-7762-D641-863A-BB7B155789A3}"/>
          </ac:spMkLst>
        </pc:spChg>
        <pc:spChg chg="add del mod">
          <ac:chgData name="Röthlin Michael" userId="be593668-4311-448a-98a9-4b3c6c71e0cc" providerId="ADAL" clId="{5C409FA7-CF7C-A04B-9DD6-D7979E6EBB0D}" dt="2019-03-22T13:31:27.738" v="1624"/>
          <ac:spMkLst>
            <pc:docMk/>
            <pc:sldMk cId="1605521580" sldId="278"/>
            <ac:spMk id="6" creationId="{238B64CE-67FF-0B49-A99E-F0AB49A2DD0E}"/>
          </ac:spMkLst>
        </pc:spChg>
        <pc:spChg chg="add del mod">
          <ac:chgData name="Röthlin Michael" userId="be593668-4311-448a-98a9-4b3c6c71e0cc" providerId="ADAL" clId="{5C409FA7-CF7C-A04B-9DD6-D7979E6EBB0D}" dt="2019-03-22T13:31:27.738" v="1624"/>
          <ac:spMkLst>
            <pc:docMk/>
            <pc:sldMk cId="1605521580" sldId="278"/>
            <ac:spMk id="7" creationId="{085E602A-3FD2-D94B-8238-2D084048D61F}"/>
          </ac:spMkLst>
        </pc:spChg>
        <pc:graphicFrameChg chg="mod">
          <ac:chgData name="Röthlin Michael" userId="be593668-4311-448a-98a9-4b3c6c71e0cc" providerId="ADAL" clId="{5C409FA7-CF7C-A04B-9DD6-D7979E6EBB0D}" dt="2019-03-22T13:31:21.704" v="1622" actId="14100"/>
          <ac:graphicFrameMkLst>
            <pc:docMk/>
            <pc:sldMk cId="1605521580" sldId="278"/>
            <ac:graphicFrameMk id="15" creationId="{B55CE6D3-614F-6540-ABF7-DC6383A87D3E}"/>
          </ac:graphicFrameMkLst>
        </pc:graphicFrameChg>
      </pc:sldChg>
      <pc:sldChg chg="addSp delSp modSp modNotesTx">
        <pc:chgData name="Röthlin Michael" userId="be593668-4311-448a-98a9-4b3c6c71e0cc" providerId="ADAL" clId="{5C409FA7-CF7C-A04B-9DD6-D7979E6EBB0D}" dt="2019-03-25T13:41:21.166" v="2965" actId="790"/>
        <pc:sldMkLst>
          <pc:docMk/>
          <pc:sldMk cId="1322611182" sldId="280"/>
        </pc:sldMkLst>
        <pc:spChg chg="mod">
          <ac:chgData name="Röthlin Michael" userId="be593668-4311-448a-98a9-4b3c6c71e0cc" providerId="ADAL" clId="{5C409FA7-CF7C-A04B-9DD6-D7979E6EBB0D}" dt="2019-03-22T13:31:49.207" v="1629" actId="20577"/>
          <ac:spMkLst>
            <pc:docMk/>
            <pc:sldMk cId="1322611182" sldId="280"/>
            <ac:spMk id="5" creationId="{00FA041E-9F0A-1140-AB46-325D889F817B}"/>
          </ac:spMkLst>
        </pc:spChg>
        <pc:spChg chg="mod">
          <ac:chgData name="Röthlin Michael" userId="be593668-4311-448a-98a9-4b3c6c71e0cc" providerId="ADAL" clId="{5C409FA7-CF7C-A04B-9DD6-D7979E6EBB0D}" dt="2019-03-25T13:41:21.166" v="2965" actId="790"/>
          <ac:spMkLst>
            <pc:docMk/>
            <pc:sldMk cId="1322611182" sldId="280"/>
            <ac:spMk id="6" creationId="{61CF6342-040E-6547-8D12-A3F27A1A5068}"/>
          </ac:spMkLst>
        </pc:spChg>
        <pc:spChg chg="add del mod">
          <ac:chgData name="Röthlin Michael" userId="be593668-4311-448a-98a9-4b3c6c71e0cc" providerId="ADAL" clId="{5C409FA7-CF7C-A04B-9DD6-D7979E6EBB0D}" dt="2019-03-22T13:36:57.943" v="1871"/>
          <ac:spMkLst>
            <pc:docMk/>
            <pc:sldMk cId="1322611182" sldId="280"/>
            <ac:spMk id="8" creationId="{EF00C7A7-FAF3-F841-BD85-9890F8023A7A}"/>
          </ac:spMkLst>
        </pc:spChg>
        <pc:picChg chg="add del mod">
          <ac:chgData name="Röthlin Michael" userId="be593668-4311-448a-98a9-4b3c6c71e0cc" providerId="ADAL" clId="{5C409FA7-CF7C-A04B-9DD6-D7979E6EBB0D}" dt="2019-03-22T13:08:10.265" v="1244" actId="478"/>
          <ac:picMkLst>
            <pc:docMk/>
            <pc:sldMk cId="1322611182" sldId="280"/>
            <ac:picMk id="4" creationId="{0C5A1553-EF63-A341-BFC7-BD26107B044B}"/>
          </ac:picMkLst>
        </pc:picChg>
        <pc:picChg chg="add del mod">
          <ac:chgData name="Röthlin Michael" userId="be593668-4311-448a-98a9-4b3c6c71e0cc" providerId="ADAL" clId="{5C409FA7-CF7C-A04B-9DD6-D7979E6EBB0D}" dt="2019-03-22T13:10:25.738" v="1302" actId="478"/>
          <ac:picMkLst>
            <pc:docMk/>
            <pc:sldMk cId="1322611182" sldId="280"/>
            <ac:picMk id="7" creationId="{AD05B570-AB30-624A-ACC9-5ACD03DEE3E7}"/>
          </ac:picMkLst>
        </pc:picChg>
      </pc:sldChg>
      <pc:sldChg chg="addSp delSp modSp ord">
        <pc:chgData name="Röthlin Michael" userId="be593668-4311-448a-98a9-4b3c6c71e0cc" providerId="ADAL" clId="{5C409FA7-CF7C-A04B-9DD6-D7979E6EBB0D}" dt="2019-03-25T13:37:13.662" v="2757" actId="20577"/>
        <pc:sldMkLst>
          <pc:docMk/>
          <pc:sldMk cId="4059319368" sldId="282"/>
        </pc:sldMkLst>
        <pc:spChg chg="mod">
          <ac:chgData name="Röthlin Michael" userId="be593668-4311-448a-98a9-4b3c6c71e0cc" providerId="ADAL" clId="{5C409FA7-CF7C-A04B-9DD6-D7979E6EBB0D}" dt="2019-03-25T13:37:13.662" v="2757" actId="20577"/>
          <ac:spMkLst>
            <pc:docMk/>
            <pc:sldMk cId="4059319368" sldId="282"/>
            <ac:spMk id="3" creationId="{9ACD894F-E3BA-694C-86F0-B339F5A7ED27}"/>
          </ac:spMkLst>
        </pc:spChg>
        <pc:spChg chg="del">
          <ac:chgData name="Röthlin Michael" userId="be593668-4311-448a-98a9-4b3c6c71e0cc" providerId="ADAL" clId="{5C409FA7-CF7C-A04B-9DD6-D7979E6EBB0D}" dt="2019-03-22T13:14:40.947" v="1400" actId="478"/>
          <ac:spMkLst>
            <pc:docMk/>
            <pc:sldMk cId="4059319368" sldId="282"/>
            <ac:spMk id="4" creationId="{FBB53C3B-4AE2-454D-84C0-F2D19A94CBFD}"/>
          </ac:spMkLst>
        </pc:spChg>
        <pc:spChg chg="mod">
          <ac:chgData name="Röthlin Michael" userId="be593668-4311-448a-98a9-4b3c6c71e0cc" providerId="ADAL" clId="{5C409FA7-CF7C-A04B-9DD6-D7979E6EBB0D}" dt="2019-03-22T13:44:34.391" v="1991" actId="1076"/>
          <ac:spMkLst>
            <pc:docMk/>
            <pc:sldMk cId="4059319368" sldId="282"/>
            <ac:spMk id="17" creationId="{ACDF2331-1E3D-6D4C-B711-AF003BFFE688}"/>
          </ac:spMkLst>
        </pc:spChg>
        <pc:spChg chg="mod">
          <ac:chgData name="Röthlin Michael" userId="be593668-4311-448a-98a9-4b3c6c71e0cc" providerId="ADAL" clId="{5C409FA7-CF7C-A04B-9DD6-D7979E6EBB0D}" dt="2019-03-22T13:44:34.391" v="1991" actId="1076"/>
          <ac:spMkLst>
            <pc:docMk/>
            <pc:sldMk cId="4059319368" sldId="282"/>
            <ac:spMk id="19" creationId="{563CC3FB-6944-C940-9349-0B4CB92C2F2C}"/>
          </ac:spMkLst>
        </pc:spChg>
        <pc:spChg chg="mod">
          <ac:chgData name="Röthlin Michael" userId="be593668-4311-448a-98a9-4b3c6c71e0cc" providerId="ADAL" clId="{5C409FA7-CF7C-A04B-9DD6-D7979E6EBB0D}" dt="2019-03-22T13:44:34.391" v="1991" actId="1076"/>
          <ac:spMkLst>
            <pc:docMk/>
            <pc:sldMk cId="4059319368" sldId="282"/>
            <ac:spMk id="20" creationId="{A16861AF-E63B-8441-B4DE-94F82146CE83}"/>
          </ac:spMkLst>
        </pc:spChg>
        <pc:spChg chg="add">
          <ac:chgData name="Röthlin Michael" userId="be593668-4311-448a-98a9-4b3c6c71e0cc" providerId="ADAL" clId="{5C409FA7-CF7C-A04B-9DD6-D7979E6EBB0D}" dt="2019-03-22T13:25:52.525" v="1497"/>
          <ac:spMkLst>
            <pc:docMk/>
            <pc:sldMk cId="4059319368" sldId="282"/>
            <ac:spMk id="34" creationId="{9DF2A4FA-EAA1-3D4C-A203-459E7E630B12}"/>
          </ac:spMkLst>
        </pc:spChg>
        <pc:graphicFrameChg chg="add del modGraphic">
          <ac:chgData name="Röthlin Michael" userId="be593668-4311-448a-98a9-4b3c6c71e0cc" providerId="ADAL" clId="{5C409FA7-CF7C-A04B-9DD6-D7979E6EBB0D}" dt="2019-03-22T13:24:14.931" v="1443" actId="478"/>
          <ac:graphicFrameMkLst>
            <pc:docMk/>
            <pc:sldMk cId="4059319368" sldId="282"/>
            <ac:graphicFrameMk id="18" creationId="{72D847FC-77EE-C047-B2AC-F1370E592561}"/>
          </ac:graphicFrameMkLst>
        </pc:graphicFrameChg>
        <pc:picChg chg="add del mod">
          <ac:chgData name="Röthlin Michael" userId="be593668-4311-448a-98a9-4b3c6c71e0cc" providerId="ADAL" clId="{5C409FA7-CF7C-A04B-9DD6-D7979E6EBB0D}" dt="2019-03-22T13:15:54.868" v="1404" actId="478"/>
          <ac:picMkLst>
            <pc:docMk/>
            <pc:sldMk cId="4059319368" sldId="282"/>
            <ac:picMk id="2" creationId="{477E1CD9-A69D-3440-AFEF-037EC2ED2F48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5" creationId="{A1722754-06EE-E04F-9E56-2DE702BF664B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6" creationId="{564041CC-AF3A-FA42-B59F-4F6B8BB1D900}"/>
          </ac:picMkLst>
        </pc:picChg>
        <pc:picChg chg="del">
          <ac:chgData name="Röthlin Michael" userId="be593668-4311-448a-98a9-4b3c6c71e0cc" providerId="ADAL" clId="{5C409FA7-CF7C-A04B-9DD6-D7979E6EBB0D}" dt="2019-03-22T13:14:36.379" v="1399" actId="478"/>
          <ac:picMkLst>
            <pc:docMk/>
            <pc:sldMk cId="4059319368" sldId="282"/>
            <ac:picMk id="7" creationId="{020BF5F6-A349-9744-9FD8-F95FEACC2088}"/>
          </ac:picMkLst>
        </pc:picChg>
        <pc:picChg chg="del">
          <ac:chgData name="Röthlin Michael" userId="be593668-4311-448a-98a9-4b3c6c71e0cc" providerId="ADAL" clId="{5C409FA7-CF7C-A04B-9DD6-D7979E6EBB0D}" dt="2019-03-22T13:14:40.947" v="1400" actId="478"/>
          <ac:picMkLst>
            <pc:docMk/>
            <pc:sldMk cId="4059319368" sldId="282"/>
            <ac:picMk id="8" creationId="{9E47416B-F04D-F747-8A05-89878D6463A4}"/>
          </ac:picMkLst>
        </pc:picChg>
        <pc:picChg chg="del">
          <ac:chgData name="Röthlin Michael" userId="be593668-4311-448a-98a9-4b3c6c71e0cc" providerId="ADAL" clId="{5C409FA7-CF7C-A04B-9DD6-D7979E6EBB0D}" dt="2019-03-22T13:14:36.379" v="1399" actId="478"/>
          <ac:picMkLst>
            <pc:docMk/>
            <pc:sldMk cId="4059319368" sldId="282"/>
            <ac:picMk id="9" creationId="{D2B3650E-6FFF-A94A-A38E-1D850754D7A1}"/>
          </ac:picMkLst>
        </pc:picChg>
        <pc:picChg chg="del">
          <ac:chgData name="Röthlin Michael" userId="be593668-4311-448a-98a9-4b3c6c71e0cc" providerId="ADAL" clId="{5C409FA7-CF7C-A04B-9DD6-D7979E6EBB0D}" dt="2019-03-22T13:14:40.947" v="1400" actId="478"/>
          <ac:picMkLst>
            <pc:docMk/>
            <pc:sldMk cId="4059319368" sldId="282"/>
            <ac:picMk id="10" creationId="{15C3E813-76DA-134E-8FC2-E09F28937433}"/>
          </ac:picMkLst>
        </pc:picChg>
        <pc:picChg chg="del">
          <ac:chgData name="Röthlin Michael" userId="be593668-4311-448a-98a9-4b3c6c71e0cc" providerId="ADAL" clId="{5C409FA7-CF7C-A04B-9DD6-D7979E6EBB0D}" dt="2019-03-22T13:14:36.379" v="1399" actId="478"/>
          <ac:picMkLst>
            <pc:docMk/>
            <pc:sldMk cId="4059319368" sldId="282"/>
            <ac:picMk id="11" creationId="{F20CFD97-1324-7F49-8E08-4C36C004B978}"/>
          </ac:picMkLst>
        </pc:picChg>
        <pc:picChg chg="del">
          <ac:chgData name="Röthlin Michael" userId="be593668-4311-448a-98a9-4b3c6c71e0cc" providerId="ADAL" clId="{5C409FA7-CF7C-A04B-9DD6-D7979E6EBB0D}" dt="2019-03-22T13:14:40.947" v="1400" actId="478"/>
          <ac:picMkLst>
            <pc:docMk/>
            <pc:sldMk cId="4059319368" sldId="282"/>
            <ac:picMk id="12" creationId="{8028F51D-61C2-F14F-B070-19FCDF30114C}"/>
          </ac:picMkLst>
        </pc:picChg>
        <pc:picChg chg="del">
          <ac:chgData name="Röthlin Michael" userId="be593668-4311-448a-98a9-4b3c6c71e0cc" providerId="ADAL" clId="{5C409FA7-CF7C-A04B-9DD6-D7979E6EBB0D}" dt="2019-03-22T13:14:36.379" v="1399" actId="478"/>
          <ac:picMkLst>
            <pc:docMk/>
            <pc:sldMk cId="4059319368" sldId="282"/>
            <ac:picMk id="13" creationId="{036BAD58-1FA1-E342-AC10-9E7415598921}"/>
          </ac:picMkLst>
        </pc:picChg>
        <pc:picChg chg="del">
          <ac:chgData name="Röthlin Michael" userId="be593668-4311-448a-98a9-4b3c6c71e0cc" providerId="ADAL" clId="{5C409FA7-CF7C-A04B-9DD6-D7979E6EBB0D}" dt="2019-03-22T13:14:40.947" v="1400" actId="478"/>
          <ac:picMkLst>
            <pc:docMk/>
            <pc:sldMk cId="4059319368" sldId="282"/>
            <ac:picMk id="14" creationId="{B7AF4CDC-5030-514A-9474-411F5ECC554D}"/>
          </ac:picMkLst>
        </pc:picChg>
        <pc:picChg chg="del">
          <ac:chgData name="Röthlin Michael" userId="be593668-4311-448a-98a9-4b3c6c71e0cc" providerId="ADAL" clId="{5C409FA7-CF7C-A04B-9DD6-D7979E6EBB0D}" dt="2019-03-22T13:14:36.379" v="1399" actId="478"/>
          <ac:picMkLst>
            <pc:docMk/>
            <pc:sldMk cId="4059319368" sldId="282"/>
            <ac:picMk id="15" creationId="{B3100144-F899-F849-A798-F6B9ABDDD191}"/>
          </ac:picMkLst>
        </pc:picChg>
        <pc:picChg chg="del">
          <ac:chgData name="Röthlin Michael" userId="be593668-4311-448a-98a9-4b3c6c71e0cc" providerId="ADAL" clId="{5C409FA7-CF7C-A04B-9DD6-D7979E6EBB0D}" dt="2019-03-22T13:14:40.947" v="1400" actId="478"/>
          <ac:picMkLst>
            <pc:docMk/>
            <pc:sldMk cId="4059319368" sldId="282"/>
            <ac:picMk id="16" creationId="{BD01A318-17CB-D749-B3C3-73AEF12DFE81}"/>
          </ac:picMkLst>
        </pc:picChg>
        <pc:picChg chg="add del">
          <ac:chgData name="Röthlin Michael" userId="be593668-4311-448a-98a9-4b3c6c71e0cc" providerId="ADAL" clId="{5C409FA7-CF7C-A04B-9DD6-D7979E6EBB0D}" dt="2019-03-22T13:16:17.367" v="1412"/>
          <ac:picMkLst>
            <pc:docMk/>
            <pc:sldMk cId="4059319368" sldId="282"/>
            <ac:picMk id="21" creationId="{2C667B78-4D93-0446-B8E8-D50159D43A08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2" creationId="{DC679411-BE5B-6547-87E8-A3B574F8909E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3" creationId="{36AF07BC-B500-9645-A058-67EA84D202A0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4" creationId="{0F30D4C5-EF4A-3749-A24F-DF1CAEDA8712}"/>
          </ac:picMkLst>
        </pc:picChg>
        <pc:picChg chg="add del">
          <ac:chgData name="Röthlin Michael" userId="be593668-4311-448a-98a9-4b3c6c71e0cc" providerId="ADAL" clId="{5C409FA7-CF7C-A04B-9DD6-D7979E6EBB0D}" dt="2019-03-22T13:18:02.893" v="1437" actId="478"/>
          <ac:picMkLst>
            <pc:docMk/>
            <pc:sldMk cId="4059319368" sldId="282"/>
            <ac:picMk id="25" creationId="{7913394E-AB12-0C4F-85D8-03C19CA597CF}"/>
          </ac:picMkLst>
        </pc:picChg>
        <pc:picChg chg="add del">
          <ac:chgData name="Röthlin Michael" userId="be593668-4311-448a-98a9-4b3c6c71e0cc" providerId="ADAL" clId="{5C409FA7-CF7C-A04B-9DD6-D7979E6EBB0D}" dt="2019-03-22T13:17:59.174" v="1435" actId="478"/>
          <ac:picMkLst>
            <pc:docMk/>
            <pc:sldMk cId="4059319368" sldId="282"/>
            <ac:picMk id="26" creationId="{FA2965A0-9AD8-6F40-897C-BBD46A46211D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7" creationId="{9AE4728B-AB4E-6B4B-AB28-C81297BE494E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8" creationId="{D4C92BA2-920A-A34A-A82C-672FAB7BE6FE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29" creationId="{18F52298-AB73-9949-B1BC-D8B42735B41B}"/>
          </ac:picMkLst>
        </pc:picChg>
        <pc:picChg chg="add mod">
          <ac:chgData name="Röthlin Michael" userId="be593668-4311-448a-98a9-4b3c6c71e0cc" providerId="ADAL" clId="{5C409FA7-CF7C-A04B-9DD6-D7979E6EBB0D}" dt="2019-03-22T13:44:34.391" v="1991" actId="1076"/>
          <ac:picMkLst>
            <pc:docMk/>
            <pc:sldMk cId="4059319368" sldId="282"/>
            <ac:picMk id="30" creationId="{A22DF193-8CE5-A343-93B8-D564CCF53ABD}"/>
          </ac:picMkLst>
        </pc:picChg>
        <pc:picChg chg="add del">
          <ac:chgData name="Röthlin Michael" userId="be593668-4311-448a-98a9-4b3c6c71e0cc" providerId="ADAL" clId="{5C409FA7-CF7C-A04B-9DD6-D7979E6EBB0D}" dt="2019-03-22T13:18:03.645" v="1438" actId="478"/>
          <ac:picMkLst>
            <pc:docMk/>
            <pc:sldMk cId="4059319368" sldId="282"/>
            <ac:picMk id="31" creationId="{09188280-6CD6-604F-A6A6-2CF68A8EBBCD}"/>
          </ac:picMkLst>
        </pc:picChg>
        <pc:picChg chg="add del">
          <ac:chgData name="Röthlin Michael" userId="be593668-4311-448a-98a9-4b3c6c71e0cc" providerId="ADAL" clId="{5C409FA7-CF7C-A04B-9DD6-D7979E6EBB0D}" dt="2019-03-22T13:18:00.020" v="1436" actId="478"/>
          <ac:picMkLst>
            <pc:docMk/>
            <pc:sldMk cId="4059319368" sldId="282"/>
            <ac:picMk id="32" creationId="{A3236D8C-B5F7-DB40-B55F-060A367A0447}"/>
          </ac:picMkLst>
        </pc:picChg>
        <pc:picChg chg="add mod">
          <ac:chgData name="Röthlin Michael" userId="be593668-4311-448a-98a9-4b3c6c71e0cc" providerId="ADAL" clId="{5C409FA7-CF7C-A04B-9DD6-D7979E6EBB0D}" dt="2019-03-22T13:44:39.642" v="1992" actId="1076"/>
          <ac:picMkLst>
            <pc:docMk/>
            <pc:sldMk cId="4059319368" sldId="282"/>
            <ac:picMk id="33" creationId="{6415C2EA-198E-054E-914D-5CE539973B7B}"/>
          </ac:picMkLst>
        </pc:picChg>
      </pc:sldChg>
      <pc:sldChg chg="modSp add del modTransition">
        <pc:chgData name="Röthlin Michael" userId="be593668-4311-448a-98a9-4b3c6c71e0cc" providerId="ADAL" clId="{5C409FA7-CF7C-A04B-9DD6-D7979E6EBB0D}" dt="2019-03-25T13:36:48.978" v="2729" actId="2696"/>
        <pc:sldMkLst>
          <pc:docMk/>
          <pc:sldMk cId="1268225215" sldId="283"/>
        </pc:sldMkLst>
        <pc:spChg chg="mod">
          <ac:chgData name="Röthlin Michael" userId="be593668-4311-448a-98a9-4b3c6c71e0cc" providerId="ADAL" clId="{5C409FA7-CF7C-A04B-9DD6-D7979E6EBB0D}" dt="2019-03-22T13:11:15.436" v="1357" actId="20577"/>
          <ac:spMkLst>
            <pc:docMk/>
            <pc:sldMk cId="1268225215" sldId="283"/>
            <ac:spMk id="5" creationId="{00FA041E-9F0A-1140-AB46-325D889F817B}"/>
          </ac:spMkLst>
        </pc:spChg>
        <pc:spChg chg="mod">
          <ac:chgData name="Röthlin Michael" userId="be593668-4311-448a-98a9-4b3c6c71e0cc" providerId="ADAL" clId="{5C409FA7-CF7C-A04B-9DD6-D7979E6EBB0D}" dt="2019-03-22T11:38:28.687" v="840" actId="20577"/>
          <ac:spMkLst>
            <pc:docMk/>
            <pc:sldMk cId="1268225215" sldId="283"/>
            <ac:spMk id="6" creationId="{61CF6342-040E-6547-8D12-A3F27A1A5068}"/>
          </ac:spMkLst>
        </pc:spChg>
      </pc:sldChg>
      <pc:sldChg chg="addSp delSp modSp add">
        <pc:chgData name="Röthlin Michael" userId="be593668-4311-448a-98a9-4b3c6c71e0cc" providerId="ADAL" clId="{5C409FA7-CF7C-A04B-9DD6-D7979E6EBB0D}" dt="2019-03-22T14:10:14.828" v="2716" actId="12269"/>
        <pc:sldMkLst>
          <pc:docMk/>
          <pc:sldMk cId="4061013479" sldId="284"/>
        </pc:sldMkLst>
        <pc:spChg chg="del">
          <ac:chgData name="Röthlin Michael" userId="be593668-4311-448a-98a9-4b3c6c71e0cc" providerId="ADAL" clId="{5C409FA7-CF7C-A04B-9DD6-D7979E6EBB0D}" dt="2019-03-22T13:54:36.886" v="2025" actId="1032"/>
          <ac:spMkLst>
            <pc:docMk/>
            <pc:sldMk cId="4061013479" sldId="284"/>
            <ac:spMk id="2" creationId="{19195408-CEA9-0141-92EB-D1CFB3EEE6FE}"/>
          </ac:spMkLst>
        </pc:spChg>
        <pc:spChg chg="mod">
          <ac:chgData name="Röthlin Michael" userId="be593668-4311-448a-98a9-4b3c6c71e0cc" providerId="ADAL" clId="{5C409FA7-CF7C-A04B-9DD6-D7979E6EBB0D}" dt="2019-03-22T14:03:36.380" v="2363" actId="20577"/>
          <ac:spMkLst>
            <pc:docMk/>
            <pc:sldMk cId="4061013479" sldId="284"/>
            <ac:spMk id="3" creationId="{6AA8161D-1374-9341-81E5-B1E4937CB326}"/>
          </ac:spMkLst>
        </pc:spChg>
        <pc:spChg chg="add mod">
          <ac:chgData name="Röthlin Michael" userId="be593668-4311-448a-98a9-4b3c6c71e0cc" providerId="ADAL" clId="{5C409FA7-CF7C-A04B-9DD6-D7979E6EBB0D}" dt="2019-03-22T14:08:38.192" v="2691" actId="1035"/>
          <ac:spMkLst>
            <pc:docMk/>
            <pc:sldMk cId="4061013479" sldId="284"/>
            <ac:spMk id="6" creationId="{93FF9923-6A3F-E848-B4C5-4025866FA693}"/>
          </ac:spMkLst>
        </pc:spChg>
        <pc:graphicFrameChg chg="add mod">
          <ac:chgData name="Röthlin Michael" userId="be593668-4311-448a-98a9-4b3c6c71e0cc" providerId="ADAL" clId="{5C409FA7-CF7C-A04B-9DD6-D7979E6EBB0D}" dt="2019-03-22T14:10:14.828" v="2716" actId="12269"/>
          <ac:graphicFrameMkLst>
            <pc:docMk/>
            <pc:sldMk cId="4061013479" sldId="284"/>
            <ac:graphicFrameMk id="5" creationId="{5AAF774E-32B3-804B-BB56-17E01870F285}"/>
          </ac:graphicFrameMkLst>
        </pc:graphicFrameChg>
      </pc:sldChg>
    </pc:docChg>
  </pc:docChgLst>
  <pc:docChgLst>
    <pc:chgData name="Bösch Luca" userId="S::bsl3@bfh.ch::782e8bb4-c1d6-4ca8-ad16-faedd414c1d7" providerId="AD" clId="Web-{CD7A25C6-B0CA-41A8-9CB7-ED7D3C5B542E}"/>
    <pc:docChg chg="addSld modSld sldOrd">
      <pc:chgData name="Bösch Luca" userId="S::bsl3@bfh.ch::782e8bb4-c1d6-4ca8-ad16-faedd414c1d7" providerId="AD" clId="Web-{CD7A25C6-B0CA-41A8-9CB7-ED7D3C5B542E}" dt="2019-03-27T13:45:23.746" v="57" actId="20577"/>
      <pc:docMkLst>
        <pc:docMk/>
      </pc:docMkLst>
      <pc:sldChg chg="modSp">
        <pc:chgData name="Bösch Luca" userId="S::bsl3@bfh.ch::782e8bb4-c1d6-4ca8-ad16-faedd414c1d7" providerId="AD" clId="Web-{CD7A25C6-B0CA-41A8-9CB7-ED7D3C5B542E}" dt="2019-03-27T13:27:36.802" v="1" actId="20577"/>
        <pc:sldMkLst>
          <pc:docMk/>
          <pc:sldMk cId="4061013479" sldId="284"/>
        </pc:sldMkLst>
        <pc:spChg chg="mod">
          <ac:chgData name="Bösch Luca" userId="S::bsl3@bfh.ch::782e8bb4-c1d6-4ca8-ad16-faedd414c1d7" providerId="AD" clId="Web-{CD7A25C6-B0CA-41A8-9CB7-ED7D3C5B542E}" dt="2019-03-27T13:27:36.802" v="1" actId="20577"/>
          <ac:spMkLst>
            <pc:docMk/>
            <pc:sldMk cId="4061013479" sldId="284"/>
            <ac:spMk id="6" creationId="{93FF9923-6A3F-E848-B4C5-4025866FA693}"/>
          </ac:spMkLst>
        </pc:spChg>
      </pc:sldChg>
      <pc:sldChg chg="addSp delSp modSp add ord replId">
        <pc:chgData name="Bösch Luca" userId="S::bsl3@bfh.ch::782e8bb4-c1d6-4ca8-ad16-faedd414c1d7" providerId="AD" clId="Web-{CD7A25C6-B0CA-41A8-9CB7-ED7D3C5B542E}" dt="2019-03-27T13:45:23.746" v="57" actId="20577"/>
        <pc:sldMkLst>
          <pc:docMk/>
          <pc:sldMk cId="854752301" sldId="285"/>
        </pc:sldMkLst>
        <pc:spChg chg="mod">
          <ac:chgData name="Bösch Luca" userId="S::bsl3@bfh.ch::782e8bb4-c1d6-4ca8-ad16-faedd414c1d7" providerId="AD" clId="Web-{CD7A25C6-B0CA-41A8-9CB7-ED7D3C5B542E}" dt="2019-03-27T13:37:36.337" v="28" actId="20577"/>
          <ac:spMkLst>
            <pc:docMk/>
            <pc:sldMk cId="854752301" sldId="285"/>
            <ac:spMk id="3" creationId="{6AA8161D-1374-9341-81E5-B1E4937CB326}"/>
          </ac:spMkLst>
        </pc:spChg>
        <pc:spChg chg="del mod">
          <ac:chgData name="Bösch Luca" userId="S::bsl3@bfh.ch::782e8bb4-c1d6-4ca8-ad16-faedd414c1d7" providerId="AD" clId="Web-{CD7A25C6-B0CA-41A8-9CB7-ED7D3C5B542E}" dt="2019-03-27T13:31:38.256" v="20"/>
          <ac:spMkLst>
            <pc:docMk/>
            <pc:sldMk cId="854752301" sldId="285"/>
            <ac:spMk id="6" creationId="{93FF9923-6A3F-E848-B4C5-4025866FA693}"/>
          </ac:spMkLst>
        </pc:spChg>
        <pc:spChg chg="add del mod">
          <ac:chgData name="Bösch Luca" userId="S::bsl3@bfh.ch::782e8bb4-c1d6-4ca8-ad16-faedd414c1d7" providerId="AD" clId="Web-{CD7A25C6-B0CA-41A8-9CB7-ED7D3C5B542E}" dt="2019-03-27T13:38:27.306" v="35"/>
          <ac:spMkLst>
            <pc:docMk/>
            <pc:sldMk cId="854752301" sldId="285"/>
            <ac:spMk id="29" creationId="{F4C6304D-67C9-45FF-BA2E-298955353DC4}"/>
          </ac:spMkLst>
        </pc:spChg>
        <pc:spChg chg="add del mod">
          <ac:chgData name="Bösch Luca" userId="S::bsl3@bfh.ch::782e8bb4-c1d6-4ca8-ad16-faedd414c1d7" providerId="AD" clId="Web-{CD7A25C6-B0CA-41A8-9CB7-ED7D3C5B542E}" dt="2019-03-27T13:35:05.367" v="22"/>
          <ac:spMkLst>
            <pc:docMk/>
            <pc:sldMk cId="854752301" sldId="285"/>
            <ac:spMk id="53" creationId="{42DB15FE-C238-43B5-90E7-62162B33F203}"/>
          </ac:spMkLst>
        </pc:spChg>
        <pc:spChg chg="add del">
          <ac:chgData name="Bösch Luca" userId="S::bsl3@bfh.ch::782e8bb4-c1d6-4ca8-ad16-faedd414c1d7" providerId="AD" clId="Web-{CD7A25C6-B0CA-41A8-9CB7-ED7D3C5B542E}" dt="2019-03-27T13:38:46.197" v="38"/>
          <ac:spMkLst>
            <pc:docMk/>
            <pc:sldMk cId="854752301" sldId="285"/>
            <ac:spMk id="62" creationId="{36435583-EF37-4A75-9C6A-A99DE44EE32B}"/>
          </ac:spMkLst>
        </pc:spChg>
        <pc:spChg chg="add del mod">
          <ac:chgData name="Bösch Luca" userId="S::bsl3@bfh.ch::782e8bb4-c1d6-4ca8-ad16-faedd414c1d7" providerId="AD" clId="Web-{CD7A25C6-B0CA-41A8-9CB7-ED7D3C5B542E}" dt="2019-03-27T13:39:12.072" v="43"/>
          <ac:spMkLst>
            <pc:docMk/>
            <pc:sldMk cId="854752301" sldId="285"/>
            <ac:spMk id="63" creationId="{AC444474-F561-45FC-A693-63BDAC898106}"/>
          </ac:spMkLst>
        </pc:spChg>
        <pc:spChg chg="add mod">
          <ac:chgData name="Bösch Luca" userId="S::bsl3@bfh.ch::782e8bb4-c1d6-4ca8-ad16-faedd414c1d7" providerId="AD" clId="Web-{CD7A25C6-B0CA-41A8-9CB7-ED7D3C5B542E}" dt="2019-03-27T13:45:23.746" v="57" actId="20577"/>
          <ac:spMkLst>
            <pc:docMk/>
            <pc:sldMk cId="854752301" sldId="285"/>
            <ac:spMk id="65" creationId="{214C616F-43AC-4FD3-B621-3C5831F7B714}"/>
          </ac:spMkLst>
        </pc:spChg>
        <pc:graphicFrameChg chg="del">
          <ac:chgData name="Bösch Luca" userId="S::bsl3@bfh.ch::782e8bb4-c1d6-4ca8-ad16-faedd414c1d7" providerId="AD" clId="Web-{CD7A25C6-B0CA-41A8-9CB7-ED7D3C5B542E}" dt="2019-03-27T13:31:40.491" v="21"/>
          <ac:graphicFrameMkLst>
            <pc:docMk/>
            <pc:sldMk cId="854752301" sldId="285"/>
            <ac:graphicFrameMk id="5" creationId="{5AAF774E-32B3-804B-BB56-17E01870F285}"/>
          </ac:graphicFrameMkLst>
        </pc:graphicFrameChg>
        <pc:picChg chg="add mod ord">
          <ac:chgData name="Bösch Luca" userId="S::bsl3@bfh.ch::782e8bb4-c1d6-4ca8-ad16-faedd414c1d7" providerId="AD" clId="Web-{CD7A25C6-B0CA-41A8-9CB7-ED7D3C5B542E}" dt="2019-03-27T13:35:12.539" v="24" actId="14100"/>
          <ac:picMkLst>
            <pc:docMk/>
            <pc:sldMk cId="854752301" sldId="285"/>
            <ac:picMk id="54" creationId="{347ABCC5-DC3D-41F5-B03E-9BB9593BDB38}"/>
          </ac:picMkLst>
        </pc:picChg>
        <pc:picChg chg="add del mod ord">
          <ac:chgData name="Bösch Luca" userId="S::bsl3@bfh.ch::782e8bb4-c1d6-4ca8-ad16-faedd414c1d7" providerId="AD" clId="Web-{CD7A25C6-B0CA-41A8-9CB7-ED7D3C5B542E}" dt="2019-03-27T13:38:15.744" v="32"/>
          <ac:picMkLst>
            <pc:docMk/>
            <pc:sldMk cId="854752301" sldId="285"/>
            <ac:picMk id="56" creationId="{6CC50D3C-887A-4C22-9666-71D26D4ADD80}"/>
          </ac:picMkLst>
        </pc:picChg>
        <pc:picChg chg="add del mod ord">
          <ac:chgData name="Bösch Luca" userId="S::bsl3@bfh.ch::782e8bb4-c1d6-4ca8-ad16-faedd414c1d7" providerId="AD" clId="Web-{CD7A25C6-B0CA-41A8-9CB7-ED7D3C5B542E}" dt="2019-03-27T13:38:21.228" v="34"/>
          <ac:picMkLst>
            <pc:docMk/>
            <pc:sldMk cId="854752301" sldId="285"/>
            <ac:picMk id="58" creationId="{533CA11B-1021-40A1-A57A-9748BB0CC1F3}"/>
          </ac:picMkLst>
        </pc:picChg>
        <pc:picChg chg="add mod ord">
          <ac:chgData name="Bösch Luca" userId="S::bsl3@bfh.ch::782e8bb4-c1d6-4ca8-ad16-faedd414c1d7" providerId="AD" clId="Web-{CD7A25C6-B0CA-41A8-9CB7-ED7D3C5B542E}" dt="2019-03-27T13:38:32.806" v="36" actId="1076"/>
          <ac:picMkLst>
            <pc:docMk/>
            <pc:sldMk cId="854752301" sldId="285"/>
            <ac:picMk id="60" creationId="{9EB336DB-C748-436D-B15B-F283EF1C71D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832DC-76C0-3D4A-86C8-375B02E87422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CEE7A38-626A-DF48-863D-D4FEE576C4E9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M1: E-Assessment-Konzept: </a:t>
          </a:r>
          <a:r>
            <a:rPr lang="de-DE" sz="1800" dirty="0"/>
            <a:t>Status Quo, Zielsetzungen, Gap, Barrieren [</a:t>
          </a:r>
          <a:r>
            <a:rPr lang="de-CH" sz="1800" b="0" i="0" u="none" dirty="0"/>
            <a:t>30.06.2019</a:t>
          </a:r>
          <a:r>
            <a:rPr lang="de-DE" sz="1800" dirty="0"/>
            <a:t>]</a:t>
          </a:r>
        </a:p>
      </dgm:t>
    </dgm:pt>
    <dgm:pt modelId="{8628E5E5-1655-DC4F-9E08-F06E6EF52E66}" type="parTrans" cxnId="{58000D1C-61C8-C647-BC71-B91B2DDC3257}">
      <dgm:prSet/>
      <dgm:spPr/>
      <dgm:t>
        <a:bodyPr/>
        <a:lstStyle/>
        <a:p>
          <a:endParaRPr lang="de-DE" sz="2400"/>
        </a:p>
      </dgm:t>
    </dgm:pt>
    <dgm:pt modelId="{A8BBA784-ECB4-5247-B480-6B4C29A4942D}" type="sibTrans" cxnId="{58000D1C-61C8-C647-BC71-B91B2DDC3257}">
      <dgm:prSet/>
      <dgm:spPr/>
      <dgm:t>
        <a:bodyPr/>
        <a:lstStyle/>
        <a:p>
          <a:endParaRPr lang="de-DE" sz="2400"/>
        </a:p>
      </dgm:t>
    </dgm:pt>
    <dgm:pt modelId="{607EA1B8-91E7-5542-A09C-6D04FF95831D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M2: Elektronische Prüfungen durchgeführt </a:t>
          </a:r>
          <a:r>
            <a:rPr lang="de-DE" sz="1800" dirty="0"/>
            <a:t>[</a:t>
          </a:r>
          <a:r>
            <a:rPr lang="de-CH" sz="1800" b="0" i="0" u="none" dirty="0"/>
            <a:t>31.10.2019</a:t>
          </a:r>
          <a:r>
            <a:rPr lang="de-DE" sz="1800" dirty="0"/>
            <a:t>]</a:t>
          </a:r>
        </a:p>
      </dgm:t>
    </dgm:pt>
    <dgm:pt modelId="{395ABC1E-F94F-1046-81E1-8BCB669A04F9}" type="parTrans" cxnId="{272EAF8E-4928-9E4D-B5F0-E35460770EBA}">
      <dgm:prSet/>
      <dgm:spPr/>
      <dgm:t>
        <a:bodyPr/>
        <a:lstStyle/>
        <a:p>
          <a:endParaRPr lang="de-DE" sz="2400"/>
        </a:p>
      </dgm:t>
    </dgm:pt>
    <dgm:pt modelId="{8B6F8D42-7C56-194C-BB56-3B0AC30A925B}" type="sibTrans" cxnId="{272EAF8E-4928-9E4D-B5F0-E35460770EBA}">
      <dgm:prSet/>
      <dgm:spPr/>
      <dgm:t>
        <a:bodyPr/>
        <a:lstStyle/>
        <a:p>
          <a:endParaRPr lang="de-DE" sz="2400"/>
        </a:p>
      </dgm:t>
    </dgm:pt>
    <dgm:pt modelId="{F8E1BF53-F6E1-384D-8A94-0149968D9988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M3: Weiterbildungsworkshops </a:t>
          </a:r>
          <a:r>
            <a:rPr lang="de-DE" sz="1800" dirty="0"/>
            <a:t>[</a:t>
          </a:r>
          <a:r>
            <a:rPr lang="de-CH" sz="1800" b="0" i="0" u="none" dirty="0"/>
            <a:t>31.12.2019</a:t>
          </a:r>
          <a:r>
            <a:rPr lang="de-DE" sz="1800" dirty="0"/>
            <a:t>]</a:t>
          </a:r>
        </a:p>
      </dgm:t>
    </dgm:pt>
    <dgm:pt modelId="{BF848638-8E4D-C247-9098-6BC2CCEB59F4}" type="parTrans" cxnId="{98C8D7F2-74C2-CA4F-8642-6E6640A63BD9}">
      <dgm:prSet/>
      <dgm:spPr/>
      <dgm:t>
        <a:bodyPr/>
        <a:lstStyle/>
        <a:p>
          <a:endParaRPr lang="de-DE" sz="2400"/>
        </a:p>
      </dgm:t>
    </dgm:pt>
    <dgm:pt modelId="{6F6723D9-062A-8142-BF55-38E8C9A1FD39}" type="sibTrans" cxnId="{98C8D7F2-74C2-CA4F-8642-6E6640A63BD9}">
      <dgm:prSet/>
      <dgm:spPr/>
      <dgm:t>
        <a:bodyPr/>
        <a:lstStyle/>
        <a:p>
          <a:endParaRPr lang="de-DE" sz="2400"/>
        </a:p>
      </dgm:t>
    </dgm:pt>
    <dgm:pt modelId="{14501EAB-C1E0-FB42-81B6-746EC4EB2778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M4: Guidelines, Best Practices </a:t>
          </a:r>
          <a:r>
            <a:rPr lang="de-DE" sz="1800" dirty="0"/>
            <a:t>[</a:t>
          </a:r>
          <a:r>
            <a:rPr lang="de-CH" sz="1800" b="0" i="0" u="none" dirty="0"/>
            <a:t>31.12.2019</a:t>
          </a:r>
          <a:r>
            <a:rPr lang="de-DE" sz="1800" dirty="0"/>
            <a:t>]</a:t>
          </a:r>
        </a:p>
      </dgm:t>
    </dgm:pt>
    <dgm:pt modelId="{793B51D9-E0C0-5E4E-9BDD-043336409462}" type="parTrans" cxnId="{98BE1259-21F0-C44A-8E99-13E19D1C30AB}">
      <dgm:prSet/>
      <dgm:spPr/>
      <dgm:t>
        <a:bodyPr/>
        <a:lstStyle/>
        <a:p>
          <a:endParaRPr lang="de-DE" sz="2400"/>
        </a:p>
      </dgm:t>
    </dgm:pt>
    <dgm:pt modelId="{45440ABF-4DD7-5F41-B1BE-B8D161234C51}" type="sibTrans" cxnId="{98BE1259-21F0-C44A-8E99-13E19D1C30AB}">
      <dgm:prSet/>
      <dgm:spPr/>
      <dgm:t>
        <a:bodyPr/>
        <a:lstStyle/>
        <a:p>
          <a:endParaRPr lang="de-DE" sz="2400"/>
        </a:p>
      </dgm:t>
    </dgm:pt>
    <dgm:pt modelId="{CB061539-C6DE-2546-9027-494F1832CB6E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M5: Umsetzungen aus allen SG</a:t>
          </a:r>
          <a:r>
            <a:rPr lang="de-CH" sz="1800" b="0" i="0" u="none" dirty="0"/>
            <a:t> [30.6.2020]</a:t>
          </a:r>
          <a:endParaRPr lang="de-DE" sz="1800" dirty="0"/>
        </a:p>
      </dgm:t>
    </dgm:pt>
    <dgm:pt modelId="{8D35C2B2-A791-5440-A6E6-F6A1AC95BACE}" type="parTrans" cxnId="{047E5710-2DC0-4C45-AFB1-5CE9D1B24431}">
      <dgm:prSet/>
      <dgm:spPr/>
      <dgm:t>
        <a:bodyPr/>
        <a:lstStyle/>
        <a:p>
          <a:endParaRPr lang="de-DE" sz="2400"/>
        </a:p>
      </dgm:t>
    </dgm:pt>
    <dgm:pt modelId="{9C8BF58C-28D9-014F-A256-57DD90C921E1}" type="sibTrans" cxnId="{047E5710-2DC0-4C45-AFB1-5CE9D1B24431}">
      <dgm:prSet/>
      <dgm:spPr/>
      <dgm:t>
        <a:bodyPr/>
        <a:lstStyle/>
        <a:p>
          <a:endParaRPr lang="de-DE" sz="2400"/>
        </a:p>
      </dgm:t>
    </dgm:pt>
    <dgm:pt modelId="{86DF8233-191C-1F41-A298-644FCA807BE6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M6: Zweite Durchführung WS, GL, BP </a:t>
          </a:r>
          <a:r>
            <a:rPr lang="de-CH" sz="1800" b="0" i="0" u="none" dirty="0"/>
            <a:t>[31.12.2020]</a:t>
          </a:r>
          <a:endParaRPr lang="de-DE" sz="1800" dirty="0"/>
        </a:p>
      </dgm:t>
    </dgm:pt>
    <dgm:pt modelId="{5B4CC117-35CB-AB4C-BC45-644D7A999D13}" type="parTrans" cxnId="{791300D2-B09A-5244-82D6-9EF0D1F81656}">
      <dgm:prSet/>
      <dgm:spPr/>
      <dgm:t>
        <a:bodyPr/>
        <a:lstStyle/>
        <a:p>
          <a:endParaRPr lang="de-DE" sz="2400"/>
        </a:p>
      </dgm:t>
    </dgm:pt>
    <dgm:pt modelId="{314AACD3-6DFE-3A4E-92A4-82E1340E201E}" type="sibTrans" cxnId="{791300D2-B09A-5244-82D6-9EF0D1F81656}">
      <dgm:prSet/>
      <dgm:spPr/>
      <dgm:t>
        <a:bodyPr/>
        <a:lstStyle/>
        <a:p>
          <a:endParaRPr lang="de-DE" sz="2400"/>
        </a:p>
      </dgm:t>
    </dgm:pt>
    <dgm:pt modelId="{9249FEED-3518-4D46-826C-901ADF784F0A}">
      <dgm:prSet phldrT="[Text]" custT="1"/>
      <dgm:spPr/>
      <dgm:t>
        <a:bodyPr/>
        <a:lstStyle/>
        <a:p>
          <a:r>
            <a:rPr lang="de-CH" sz="1800" u="none" strike="noStrike" dirty="0">
              <a:effectLst/>
            </a:rPr>
            <a:t>M7: Alle Checklisten + Mat. überarbeitet</a:t>
          </a:r>
          <a:r>
            <a:rPr lang="de-CH" sz="1800" b="0" i="0" u="none" dirty="0"/>
            <a:t> [28.2.2021]</a:t>
          </a:r>
          <a:endParaRPr lang="de-DE" sz="1800" dirty="0"/>
        </a:p>
      </dgm:t>
    </dgm:pt>
    <dgm:pt modelId="{143ECB91-F8BF-1646-806F-4C08FE0E6EDD}" type="parTrans" cxnId="{9CFC995E-8A6C-6A49-BE1E-C16B114E964B}">
      <dgm:prSet/>
      <dgm:spPr/>
      <dgm:t>
        <a:bodyPr/>
        <a:lstStyle/>
        <a:p>
          <a:endParaRPr lang="de-DE" sz="2400"/>
        </a:p>
      </dgm:t>
    </dgm:pt>
    <dgm:pt modelId="{9E66495C-BF48-F14E-BEB0-A30639A4D7B6}" type="sibTrans" cxnId="{9CFC995E-8A6C-6A49-BE1E-C16B114E964B}">
      <dgm:prSet/>
      <dgm:spPr/>
      <dgm:t>
        <a:bodyPr/>
        <a:lstStyle/>
        <a:p>
          <a:endParaRPr lang="de-DE" sz="2400"/>
        </a:p>
      </dgm:t>
    </dgm:pt>
    <dgm:pt modelId="{19B08ED9-C2DA-AC42-9E66-CD2C8F7B7D2A}" type="pres">
      <dgm:prSet presAssocID="{67D832DC-76C0-3D4A-86C8-375B02E87422}" presName="Name0" presStyleCnt="0">
        <dgm:presLayoutVars>
          <dgm:dir/>
          <dgm:animLvl val="lvl"/>
          <dgm:resizeHandles val="exact"/>
        </dgm:presLayoutVars>
      </dgm:prSet>
      <dgm:spPr/>
    </dgm:pt>
    <dgm:pt modelId="{A0F7A598-3F46-1D43-A9F4-BE8DD127B1EC}" type="pres">
      <dgm:prSet presAssocID="{9249FEED-3518-4D46-826C-901ADF784F0A}" presName="boxAndChildren" presStyleCnt="0"/>
      <dgm:spPr/>
    </dgm:pt>
    <dgm:pt modelId="{EB96967F-DBAE-944D-ABC0-D44F79D856C9}" type="pres">
      <dgm:prSet presAssocID="{9249FEED-3518-4D46-826C-901ADF784F0A}" presName="parentTextBox" presStyleLbl="node1" presStyleIdx="0" presStyleCnt="7"/>
      <dgm:spPr/>
    </dgm:pt>
    <dgm:pt modelId="{22B96913-75D6-594C-9BA3-CF65BDBEF44E}" type="pres">
      <dgm:prSet presAssocID="{314AACD3-6DFE-3A4E-92A4-82E1340E201E}" presName="sp" presStyleCnt="0"/>
      <dgm:spPr/>
    </dgm:pt>
    <dgm:pt modelId="{9C1A5D14-8FB6-594C-BBAD-D972EE8680E2}" type="pres">
      <dgm:prSet presAssocID="{86DF8233-191C-1F41-A298-644FCA807BE6}" presName="arrowAndChildren" presStyleCnt="0"/>
      <dgm:spPr/>
    </dgm:pt>
    <dgm:pt modelId="{0C7FE08E-6EE6-4545-8FE8-3EB660F09AC4}" type="pres">
      <dgm:prSet presAssocID="{86DF8233-191C-1F41-A298-644FCA807BE6}" presName="parentTextArrow" presStyleLbl="node1" presStyleIdx="1" presStyleCnt="7"/>
      <dgm:spPr/>
    </dgm:pt>
    <dgm:pt modelId="{3004236F-F7C6-7546-8273-BB9E57F39887}" type="pres">
      <dgm:prSet presAssocID="{9C8BF58C-28D9-014F-A256-57DD90C921E1}" presName="sp" presStyleCnt="0"/>
      <dgm:spPr/>
    </dgm:pt>
    <dgm:pt modelId="{CBC8F9F5-FB18-A346-9FA6-277B8DD8D40D}" type="pres">
      <dgm:prSet presAssocID="{CB061539-C6DE-2546-9027-494F1832CB6E}" presName="arrowAndChildren" presStyleCnt="0"/>
      <dgm:spPr/>
    </dgm:pt>
    <dgm:pt modelId="{A39CFF17-6E84-2D4C-88EE-AAE66FFD058C}" type="pres">
      <dgm:prSet presAssocID="{CB061539-C6DE-2546-9027-494F1832CB6E}" presName="parentTextArrow" presStyleLbl="node1" presStyleIdx="2" presStyleCnt="7"/>
      <dgm:spPr/>
    </dgm:pt>
    <dgm:pt modelId="{77739361-5E83-A54F-9B71-87555A450D0F}" type="pres">
      <dgm:prSet presAssocID="{45440ABF-4DD7-5F41-B1BE-B8D161234C51}" presName="sp" presStyleCnt="0"/>
      <dgm:spPr/>
    </dgm:pt>
    <dgm:pt modelId="{F8239801-0328-894D-9913-85D3ABECFF5E}" type="pres">
      <dgm:prSet presAssocID="{14501EAB-C1E0-FB42-81B6-746EC4EB2778}" presName="arrowAndChildren" presStyleCnt="0"/>
      <dgm:spPr/>
    </dgm:pt>
    <dgm:pt modelId="{871E467C-E020-5540-BDE9-4C29D4F323C5}" type="pres">
      <dgm:prSet presAssocID="{14501EAB-C1E0-FB42-81B6-746EC4EB2778}" presName="parentTextArrow" presStyleLbl="node1" presStyleIdx="3" presStyleCnt="7"/>
      <dgm:spPr/>
    </dgm:pt>
    <dgm:pt modelId="{494EDE9B-A92F-124A-8228-A06F2B4F51B3}" type="pres">
      <dgm:prSet presAssocID="{6F6723D9-062A-8142-BF55-38E8C9A1FD39}" presName="sp" presStyleCnt="0"/>
      <dgm:spPr/>
    </dgm:pt>
    <dgm:pt modelId="{47DF58CC-6FF8-6E4E-A167-174B7EBF9D23}" type="pres">
      <dgm:prSet presAssocID="{F8E1BF53-F6E1-384D-8A94-0149968D9988}" presName="arrowAndChildren" presStyleCnt="0"/>
      <dgm:spPr/>
    </dgm:pt>
    <dgm:pt modelId="{901CA9C5-316C-6C40-9A31-0B030AC46904}" type="pres">
      <dgm:prSet presAssocID="{F8E1BF53-F6E1-384D-8A94-0149968D9988}" presName="parentTextArrow" presStyleLbl="node1" presStyleIdx="4" presStyleCnt="7"/>
      <dgm:spPr/>
    </dgm:pt>
    <dgm:pt modelId="{EFD584A5-698B-6547-B723-CE5C46FB1259}" type="pres">
      <dgm:prSet presAssocID="{8B6F8D42-7C56-194C-BB56-3B0AC30A925B}" presName="sp" presStyleCnt="0"/>
      <dgm:spPr/>
    </dgm:pt>
    <dgm:pt modelId="{41D3D11A-1622-344F-9581-9C41829C4C53}" type="pres">
      <dgm:prSet presAssocID="{607EA1B8-91E7-5542-A09C-6D04FF95831D}" presName="arrowAndChildren" presStyleCnt="0"/>
      <dgm:spPr/>
    </dgm:pt>
    <dgm:pt modelId="{4B69443D-5831-E94D-9E14-B734080BC9D1}" type="pres">
      <dgm:prSet presAssocID="{607EA1B8-91E7-5542-A09C-6D04FF95831D}" presName="parentTextArrow" presStyleLbl="node1" presStyleIdx="5" presStyleCnt="7"/>
      <dgm:spPr/>
    </dgm:pt>
    <dgm:pt modelId="{14E36BC9-5F30-2845-9C87-95CAE4BBF3BF}" type="pres">
      <dgm:prSet presAssocID="{A8BBA784-ECB4-5247-B480-6B4C29A4942D}" presName="sp" presStyleCnt="0"/>
      <dgm:spPr/>
    </dgm:pt>
    <dgm:pt modelId="{E67FD84C-583D-1C40-BA5D-0BEB31E63CB3}" type="pres">
      <dgm:prSet presAssocID="{ACEE7A38-626A-DF48-863D-D4FEE576C4E9}" presName="arrowAndChildren" presStyleCnt="0"/>
      <dgm:spPr/>
    </dgm:pt>
    <dgm:pt modelId="{54BAA5AD-7671-5B4D-B365-4E8BCE88E60F}" type="pres">
      <dgm:prSet presAssocID="{ACEE7A38-626A-DF48-863D-D4FEE576C4E9}" presName="parentTextArrow" presStyleLbl="node1" presStyleIdx="6" presStyleCnt="7"/>
      <dgm:spPr/>
    </dgm:pt>
  </dgm:ptLst>
  <dgm:cxnLst>
    <dgm:cxn modelId="{047E5710-2DC0-4C45-AFB1-5CE9D1B24431}" srcId="{67D832DC-76C0-3D4A-86C8-375B02E87422}" destId="{CB061539-C6DE-2546-9027-494F1832CB6E}" srcOrd="4" destOrd="0" parTransId="{8D35C2B2-A791-5440-A6E6-F6A1AC95BACE}" sibTransId="{9C8BF58C-28D9-014F-A256-57DD90C921E1}"/>
    <dgm:cxn modelId="{58000D1C-61C8-C647-BC71-B91B2DDC3257}" srcId="{67D832DC-76C0-3D4A-86C8-375B02E87422}" destId="{ACEE7A38-626A-DF48-863D-D4FEE576C4E9}" srcOrd="0" destOrd="0" parTransId="{8628E5E5-1655-DC4F-9E08-F06E6EF52E66}" sibTransId="{A8BBA784-ECB4-5247-B480-6B4C29A4942D}"/>
    <dgm:cxn modelId="{9B38031F-0D02-4247-9EBF-A68DBC2D44EC}" type="presOf" srcId="{14501EAB-C1E0-FB42-81B6-746EC4EB2778}" destId="{871E467C-E020-5540-BDE9-4C29D4F323C5}" srcOrd="0" destOrd="0" presId="urn:microsoft.com/office/officeart/2005/8/layout/process4"/>
    <dgm:cxn modelId="{6E3E7C27-7479-1741-B659-39AEB55E591B}" type="presOf" srcId="{67D832DC-76C0-3D4A-86C8-375B02E87422}" destId="{19B08ED9-C2DA-AC42-9E66-CD2C8F7B7D2A}" srcOrd="0" destOrd="0" presId="urn:microsoft.com/office/officeart/2005/8/layout/process4"/>
    <dgm:cxn modelId="{9CFC995E-8A6C-6A49-BE1E-C16B114E964B}" srcId="{67D832DC-76C0-3D4A-86C8-375B02E87422}" destId="{9249FEED-3518-4D46-826C-901ADF784F0A}" srcOrd="6" destOrd="0" parTransId="{143ECB91-F8BF-1646-806F-4C08FE0E6EDD}" sibTransId="{9E66495C-BF48-F14E-BEB0-A30639A4D7B6}"/>
    <dgm:cxn modelId="{EA3D6F5F-C988-2C4F-A6A1-86CA28DA8D8E}" type="presOf" srcId="{CB061539-C6DE-2546-9027-494F1832CB6E}" destId="{A39CFF17-6E84-2D4C-88EE-AAE66FFD058C}" srcOrd="0" destOrd="0" presId="urn:microsoft.com/office/officeart/2005/8/layout/process4"/>
    <dgm:cxn modelId="{C86C4648-4C1A-A944-837F-DF6B544959BC}" type="presOf" srcId="{ACEE7A38-626A-DF48-863D-D4FEE576C4E9}" destId="{54BAA5AD-7671-5B4D-B365-4E8BCE88E60F}" srcOrd="0" destOrd="0" presId="urn:microsoft.com/office/officeart/2005/8/layout/process4"/>
    <dgm:cxn modelId="{5A30346A-A258-D646-8410-15AE5AC2FC3E}" type="presOf" srcId="{86DF8233-191C-1F41-A298-644FCA807BE6}" destId="{0C7FE08E-6EE6-4545-8FE8-3EB660F09AC4}" srcOrd="0" destOrd="0" presId="urn:microsoft.com/office/officeart/2005/8/layout/process4"/>
    <dgm:cxn modelId="{98BE1259-21F0-C44A-8E99-13E19D1C30AB}" srcId="{67D832DC-76C0-3D4A-86C8-375B02E87422}" destId="{14501EAB-C1E0-FB42-81B6-746EC4EB2778}" srcOrd="3" destOrd="0" parTransId="{793B51D9-E0C0-5E4E-9BDD-043336409462}" sibTransId="{45440ABF-4DD7-5F41-B1BE-B8D161234C51}"/>
    <dgm:cxn modelId="{99E97880-4CC0-F340-A65B-F8FEFECAD59F}" type="presOf" srcId="{607EA1B8-91E7-5542-A09C-6D04FF95831D}" destId="{4B69443D-5831-E94D-9E14-B734080BC9D1}" srcOrd="0" destOrd="0" presId="urn:microsoft.com/office/officeart/2005/8/layout/process4"/>
    <dgm:cxn modelId="{272EAF8E-4928-9E4D-B5F0-E35460770EBA}" srcId="{67D832DC-76C0-3D4A-86C8-375B02E87422}" destId="{607EA1B8-91E7-5542-A09C-6D04FF95831D}" srcOrd="1" destOrd="0" parTransId="{395ABC1E-F94F-1046-81E1-8BCB669A04F9}" sibTransId="{8B6F8D42-7C56-194C-BB56-3B0AC30A925B}"/>
    <dgm:cxn modelId="{F10A22BA-C4D7-2B4F-8922-24723637DFD4}" type="presOf" srcId="{F8E1BF53-F6E1-384D-8A94-0149968D9988}" destId="{901CA9C5-316C-6C40-9A31-0B030AC46904}" srcOrd="0" destOrd="0" presId="urn:microsoft.com/office/officeart/2005/8/layout/process4"/>
    <dgm:cxn modelId="{11CCD1BE-59C9-3648-B00A-2FD8442F5FE8}" type="presOf" srcId="{9249FEED-3518-4D46-826C-901ADF784F0A}" destId="{EB96967F-DBAE-944D-ABC0-D44F79D856C9}" srcOrd="0" destOrd="0" presId="urn:microsoft.com/office/officeart/2005/8/layout/process4"/>
    <dgm:cxn modelId="{791300D2-B09A-5244-82D6-9EF0D1F81656}" srcId="{67D832DC-76C0-3D4A-86C8-375B02E87422}" destId="{86DF8233-191C-1F41-A298-644FCA807BE6}" srcOrd="5" destOrd="0" parTransId="{5B4CC117-35CB-AB4C-BC45-644D7A999D13}" sibTransId="{314AACD3-6DFE-3A4E-92A4-82E1340E201E}"/>
    <dgm:cxn modelId="{98C8D7F2-74C2-CA4F-8642-6E6640A63BD9}" srcId="{67D832DC-76C0-3D4A-86C8-375B02E87422}" destId="{F8E1BF53-F6E1-384D-8A94-0149968D9988}" srcOrd="2" destOrd="0" parTransId="{BF848638-8E4D-C247-9098-6BC2CCEB59F4}" sibTransId="{6F6723D9-062A-8142-BF55-38E8C9A1FD39}"/>
    <dgm:cxn modelId="{40CC3EC3-FBCD-F146-BC58-B3A8FDB336AB}" type="presParOf" srcId="{19B08ED9-C2DA-AC42-9E66-CD2C8F7B7D2A}" destId="{A0F7A598-3F46-1D43-A9F4-BE8DD127B1EC}" srcOrd="0" destOrd="0" presId="urn:microsoft.com/office/officeart/2005/8/layout/process4"/>
    <dgm:cxn modelId="{35E3BBC7-EDE4-C344-8727-3D42B5266580}" type="presParOf" srcId="{A0F7A598-3F46-1D43-A9F4-BE8DD127B1EC}" destId="{EB96967F-DBAE-944D-ABC0-D44F79D856C9}" srcOrd="0" destOrd="0" presId="urn:microsoft.com/office/officeart/2005/8/layout/process4"/>
    <dgm:cxn modelId="{027B6A92-CB8F-084E-92A2-8020D1241A26}" type="presParOf" srcId="{19B08ED9-C2DA-AC42-9E66-CD2C8F7B7D2A}" destId="{22B96913-75D6-594C-9BA3-CF65BDBEF44E}" srcOrd="1" destOrd="0" presId="urn:microsoft.com/office/officeart/2005/8/layout/process4"/>
    <dgm:cxn modelId="{3408EADF-DF8D-0441-B574-D20C35AA007D}" type="presParOf" srcId="{19B08ED9-C2DA-AC42-9E66-CD2C8F7B7D2A}" destId="{9C1A5D14-8FB6-594C-BBAD-D972EE8680E2}" srcOrd="2" destOrd="0" presId="urn:microsoft.com/office/officeart/2005/8/layout/process4"/>
    <dgm:cxn modelId="{6392278D-30E8-7A49-8B03-57248EBF063A}" type="presParOf" srcId="{9C1A5D14-8FB6-594C-BBAD-D972EE8680E2}" destId="{0C7FE08E-6EE6-4545-8FE8-3EB660F09AC4}" srcOrd="0" destOrd="0" presId="urn:microsoft.com/office/officeart/2005/8/layout/process4"/>
    <dgm:cxn modelId="{AEF333D6-120E-AD44-A298-57E517294C5C}" type="presParOf" srcId="{19B08ED9-C2DA-AC42-9E66-CD2C8F7B7D2A}" destId="{3004236F-F7C6-7546-8273-BB9E57F39887}" srcOrd="3" destOrd="0" presId="urn:microsoft.com/office/officeart/2005/8/layout/process4"/>
    <dgm:cxn modelId="{D647F097-6F29-3548-8EE7-76F1C5CC6C75}" type="presParOf" srcId="{19B08ED9-C2DA-AC42-9E66-CD2C8F7B7D2A}" destId="{CBC8F9F5-FB18-A346-9FA6-277B8DD8D40D}" srcOrd="4" destOrd="0" presId="urn:microsoft.com/office/officeart/2005/8/layout/process4"/>
    <dgm:cxn modelId="{B5D8F496-58B3-5E4C-8A6A-69976CD198FF}" type="presParOf" srcId="{CBC8F9F5-FB18-A346-9FA6-277B8DD8D40D}" destId="{A39CFF17-6E84-2D4C-88EE-AAE66FFD058C}" srcOrd="0" destOrd="0" presId="urn:microsoft.com/office/officeart/2005/8/layout/process4"/>
    <dgm:cxn modelId="{DDD408EE-982E-484C-A54F-7687413978C6}" type="presParOf" srcId="{19B08ED9-C2DA-AC42-9E66-CD2C8F7B7D2A}" destId="{77739361-5E83-A54F-9B71-87555A450D0F}" srcOrd="5" destOrd="0" presId="urn:microsoft.com/office/officeart/2005/8/layout/process4"/>
    <dgm:cxn modelId="{A94339D3-E98F-3245-8116-0128E1041B2F}" type="presParOf" srcId="{19B08ED9-C2DA-AC42-9E66-CD2C8F7B7D2A}" destId="{F8239801-0328-894D-9913-85D3ABECFF5E}" srcOrd="6" destOrd="0" presId="urn:microsoft.com/office/officeart/2005/8/layout/process4"/>
    <dgm:cxn modelId="{CBC24819-ADE6-A84B-8C12-9F3AF31FED20}" type="presParOf" srcId="{F8239801-0328-894D-9913-85D3ABECFF5E}" destId="{871E467C-E020-5540-BDE9-4C29D4F323C5}" srcOrd="0" destOrd="0" presId="urn:microsoft.com/office/officeart/2005/8/layout/process4"/>
    <dgm:cxn modelId="{9355AFD4-38DC-774E-9973-D62992D4DF0C}" type="presParOf" srcId="{19B08ED9-C2DA-AC42-9E66-CD2C8F7B7D2A}" destId="{494EDE9B-A92F-124A-8228-A06F2B4F51B3}" srcOrd="7" destOrd="0" presId="urn:microsoft.com/office/officeart/2005/8/layout/process4"/>
    <dgm:cxn modelId="{721B18CF-1F75-494A-A989-61EB063FB834}" type="presParOf" srcId="{19B08ED9-C2DA-AC42-9E66-CD2C8F7B7D2A}" destId="{47DF58CC-6FF8-6E4E-A167-174B7EBF9D23}" srcOrd="8" destOrd="0" presId="urn:microsoft.com/office/officeart/2005/8/layout/process4"/>
    <dgm:cxn modelId="{629B83BE-43CD-904D-9E8E-E96A420F67BA}" type="presParOf" srcId="{47DF58CC-6FF8-6E4E-A167-174B7EBF9D23}" destId="{901CA9C5-316C-6C40-9A31-0B030AC46904}" srcOrd="0" destOrd="0" presId="urn:microsoft.com/office/officeart/2005/8/layout/process4"/>
    <dgm:cxn modelId="{B731905C-E189-5D46-8F65-95C012D3B787}" type="presParOf" srcId="{19B08ED9-C2DA-AC42-9E66-CD2C8F7B7D2A}" destId="{EFD584A5-698B-6547-B723-CE5C46FB1259}" srcOrd="9" destOrd="0" presId="urn:microsoft.com/office/officeart/2005/8/layout/process4"/>
    <dgm:cxn modelId="{5E0FAAF4-0F65-D749-9452-C2FDB0E8982D}" type="presParOf" srcId="{19B08ED9-C2DA-AC42-9E66-CD2C8F7B7D2A}" destId="{41D3D11A-1622-344F-9581-9C41829C4C53}" srcOrd="10" destOrd="0" presId="urn:microsoft.com/office/officeart/2005/8/layout/process4"/>
    <dgm:cxn modelId="{B2B7F401-27CC-EB4C-9374-B6760691E3F1}" type="presParOf" srcId="{41D3D11A-1622-344F-9581-9C41829C4C53}" destId="{4B69443D-5831-E94D-9E14-B734080BC9D1}" srcOrd="0" destOrd="0" presId="urn:microsoft.com/office/officeart/2005/8/layout/process4"/>
    <dgm:cxn modelId="{67824A94-70F1-3545-87FE-39E6A5B3146E}" type="presParOf" srcId="{19B08ED9-C2DA-AC42-9E66-CD2C8F7B7D2A}" destId="{14E36BC9-5F30-2845-9C87-95CAE4BBF3BF}" srcOrd="11" destOrd="0" presId="urn:microsoft.com/office/officeart/2005/8/layout/process4"/>
    <dgm:cxn modelId="{3B905285-4126-8149-A4FA-99C8774FD3EC}" type="presParOf" srcId="{19B08ED9-C2DA-AC42-9E66-CD2C8F7B7D2A}" destId="{E67FD84C-583D-1C40-BA5D-0BEB31E63CB3}" srcOrd="12" destOrd="0" presId="urn:microsoft.com/office/officeart/2005/8/layout/process4"/>
    <dgm:cxn modelId="{90D282F8-A2C1-7148-999F-4378E5649700}" type="presParOf" srcId="{E67FD84C-583D-1C40-BA5D-0BEB31E63CB3}" destId="{54BAA5AD-7671-5B4D-B365-4E8BCE88E6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E068D-3F4B-6E4A-88C7-C2CB4533611E}" type="doc">
      <dgm:prSet loTypeId="urn:microsoft.com/office/officeart/2005/8/layout/hierarchy3" loCatId="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9F92AFC-F46A-E54F-A45D-1B7AFF5EBA3F}">
      <dgm:prSet phldrT="[Text]"/>
      <dgm:spPr/>
      <dgm:t>
        <a:bodyPr/>
        <a:lstStyle/>
        <a:p>
          <a:r>
            <a:rPr lang="de-DE" dirty="0"/>
            <a:t>Gesamt-PL</a:t>
          </a:r>
        </a:p>
      </dgm:t>
    </dgm:pt>
    <dgm:pt modelId="{27910C5A-1EB1-C042-9B94-DD7ABECCCEE6}" type="parTrans" cxnId="{C9F78616-045A-894E-9AA7-709893BEB598}">
      <dgm:prSet/>
      <dgm:spPr/>
      <dgm:t>
        <a:bodyPr/>
        <a:lstStyle/>
        <a:p>
          <a:endParaRPr lang="de-DE"/>
        </a:p>
      </dgm:t>
    </dgm:pt>
    <dgm:pt modelId="{E78424DB-4EA6-4E4C-8BCB-4546B2CF1575}" type="sibTrans" cxnId="{C9F78616-045A-894E-9AA7-709893BEB598}">
      <dgm:prSet/>
      <dgm:spPr/>
      <dgm:t>
        <a:bodyPr/>
        <a:lstStyle/>
        <a:p>
          <a:endParaRPr lang="de-DE"/>
        </a:p>
      </dgm:t>
    </dgm:pt>
    <dgm:pt modelId="{262B72C4-034E-9B47-B52A-3FB36956E5D9}">
      <dgm:prSet phldrT="[Text]"/>
      <dgm:spPr/>
      <dgm:t>
        <a:bodyPr/>
        <a:lstStyle/>
        <a:p>
          <a:r>
            <a:rPr lang="de-DE" dirty="0"/>
            <a:t>Michael Röthlin</a:t>
          </a:r>
        </a:p>
      </dgm:t>
    </dgm:pt>
    <dgm:pt modelId="{077E1F5B-B54C-F942-AD48-D707403189D0}" type="parTrans" cxnId="{544C8B81-0BB9-FF45-895B-23102CA8E8A1}">
      <dgm:prSet/>
      <dgm:spPr/>
      <dgm:t>
        <a:bodyPr/>
        <a:lstStyle/>
        <a:p>
          <a:endParaRPr lang="de-DE"/>
        </a:p>
      </dgm:t>
    </dgm:pt>
    <dgm:pt modelId="{BD402FF2-E3F1-3B4D-B140-D9E52AECB0BA}" type="sibTrans" cxnId="{544C8B81-0BB9-FF45-895B-23102CA8E8A1}">
      <dgm:prSet/>
      <dgm:spPr/>
      <dgm:t>
        <a:bodyPr/>
        <a:lstStyle/>
        <a:p>
          <a:endParaRPr lang="de-DE"/>
        </a:p>
      </dgm:t>
    </dgm:pt>
    <dgm:pt modelId="{A006235D-3CDF-ED42-8803-6042C33344C0}">
      <dgm:prSet phldrT="[Text]"/>
      <dgm:spPr/>
      <dgm:t>
        <a:bodyPr/>
        <a:lstStyle/>
        <a:p>
          <a:r>
            <a:rPr lang="de-DE" dirty="0"/>
            <a:t>Luca Bösch</a:t>
          </a:r>
        </a:p>
      </dgm:t>
    </dgm:pt>
    <dgm:pt modelId="{708D3012-B850-5A47-9E53-895DE076945C}" type="parTrans" cxnId="{3F349817-0E45-4C4E-A267-E0E31F5A96E9}">
      <dgm:prSet/>
      <dgm:spPr/>
      <dgm:t>
        <a:bodyPr/>
        <a:lstStyle/>
        <a:p>
          <a:endParaRPr lang="de-DE"/>
        </a:p>
      </dgm:t>
    </dgm:pt>
    <dgm:pt modelId="{FD18F145-C0AA-F44E-8B13-C22ED28110CE}" type="sibTrans" cxnId="{3F349817-0E45-4C4E-A267-E0E31F5A96E9}">
      <dgm:prSet/>
      <dgm:spPr/>
      <dgm:t>
        <a:bodyPr/>
        <a:lstStyle/>
        <a:p>
          <a:endParaRPr lang="de-DE"/>
        </a:p>
      </dgm:t>
    </dgm:pt>
    <dgm:pt modelId="{0F46EDD2-6E27-0447-8200-4D67A330F001}">
      <dgm:prSet phldrT="[Text]"/>
      <dgm:spPr/>
      <dgm:t>
        <a:bodyPr/>
        <a:lstStyle/>
        <a:p>
          <a:r>
            <a:rPr lang="de-DE" dirty="0"/>
            <a:t>VertreterInnen Dept.</a:t>
          </a:r>
        </a:p>
      </dgm:t>
    </dgm:pt>
    <dgm:pt modelId="{2A63CD01-23AE-614F-A121-85DF3DEBD11B}" type="parTrans" cxnId="{22485517-8E0E-5A4E-B1AC-A9ED86E4F0BC}">
      <dgm:prSet/>
      <dgm:spPr/>
      <dgm:t>
        <a:bodyPr/>
        <a:lstStyle/>
        <a:p>
          <a:endParaRPr lang="de-DE"/>
        </a:p>
      </dgm:t>
    </dgm:pt>
    <dgm:pt modelId="{EAD7C17B-0038-2C4B-8BF8-7ABCD35483A6}" type="sibTrans" cxnId="{22485517-8E0E-5A4E-B1AC-A9ED86E4F0BC}">
      <dgm:prSet/>
      <dgm:spPr/>
      <dgm:t>
        <a:bodyPr/>
        <a:lstStyle/>
        <a:p>
          <a:endParaRPr lang="de-DE"/>
        </a:p>
      </dgm:t>
    </dgm:pt>
    <dgm:pt modelId="{5A1D0499-11FD-8547-A96C-5EF8922125AA}">
      <dgm:prSet phldrT="[Text]"/>
      <dgm:spPr/>
      <dgm:t>
        <a:bodyPr/>
        <a:lstStyle/>
        <a:p>
          <a:r>
            <a:rPr lang="de-DE" dirty="0"/>
            <a:t>B. </a:t>
          </a:r>
          <a:r>
            <a:rPr lang="de-CH" dirty="0"/>
            <a:t>Wolfsberger AHB</a:t>
          </a:r>
          <a:endParaRPr lang="de-DE" dirty="0"/>
        </a:p>
      </dgm:t>
    </dgm:pt>
    <dgm:pt modelId="{6754B08C-599C-4E42-8911-C536050D7132}" type="parTrans" cxnId="{A2CEC798-FA02-704F-950C-4D28ABFE4007}">
      <dgm:prSet/>
      <dgm:spPr/>
      <dgm:t>
        <a:bodyPr/>
        <a:lstStyle/>
        <a:p>
          <a:endParaRPr lang="de-DE"/>
        </a:p>
      </dgm:t>
    </dgm:pt>
    <dgm:pt modelId="{97B9971D-5B6B-C148-8A84-DF66FB8A9B4B}" type="sibTrans" cxnId="{A2CEC798-FA02-704F-950C-4D28ABFE4007}">
      <dgm:prSet/>
      <dgm:spPr/>
      <dgm:t>
        <a:bodyPr/>
        <a:lstStyle/>
        <a:p>
          <a:endParaRPr lang="de-DE"/>
        </a:p>
      </dgm:t>
    </dgm:pt>
    <dgm:pt modelId="{9E61DFD2-EFFB-1842-A32D-C038F3FA6227}">
      <dgm:prSet phldrT="[Text]"/>
      <dgm:spPr/>
      <dgm:t>
        <a:bodyPr/>
        <a:lstStyle/>
        <a:p>
          <a:r>
            <a:rPr lang="de-DE" dirty="0"/>
            <a:t>PL PgB E-Assessment</a:t>
          </a:r>
        </a:p>
      </dgm:t>
    </dgm:pt>
    <dgm:pt modelId="{BECCB479-9D27-9942-BC82-226FC7D96730}" type="parTrans" cxnId="{39C95A18-2E3E-2B46-94CB-F316ECDDD4AA}">
      <dgm:prSet/>
      <dgm:spPr/>
      <dgm:t>
        <a:bodyPr/>
        <a:lstStyle/>
        <a:p>
          <a:endParaRPr lang="de-DE"/>
        </a:p>
      </dgm:t>
    </dgm:pt>
    <dgm:pt modelId="{DF815165-0246-DC42-B37F-0D290DE98699}" type="sibTrans" cxnId="{39C95A18-2E3E-2B46-94CB-F316ECDDD4AA}">
      <dgm:prSet/>
      <dgm:spPr/>
      <dgm:t>
        <a:bodyPr/>
        <a:lstStyle/>
        <a:p>
          <a:endParaRPr lang="de-DE"/>
        </a:p>
      </dgm:t>
    </dgm:pt>
    <dgm:pt modelId="{E1F1E04A-92A8-D842-A786-8EAA4307E532}">
      <dgm:prSet phldrT="[Text]"/>
      <dgm:spPr/>
      <dgm:t>
        <a:bodyPr/>
        <a:lstStyle/>
        <a:p>
          <a:r>
            <a:rPr lang="de-DE" dirty="0"/>
            <a:t>VRL</a:t>
          </a:r>
        </a:p>
      </dgm:t>
    </dgm:pt>
    <dgm:pt modelId="{40994254-1802-8445-8AE7-810F41193439}" type="parTrans" cxnId="{F1885681-0FFF-1B42-8EA4-F246A9AE2F7F}">
      <dgm:prSet/>
      <dgm:spPr/>
      <dgm:t>
        <a:bodyPr/>
        <a:lstStyle/>
        <a:p>
          <a:endParaRPr lang="de-DE"/>
        </a:p>
      </dgm:t>
    </dgm:pt>
    <dgm:pt modelId="{6DFD5A8B-EA16-FB4C-83C9-1739A912F670}" type="sibTrans" cxnId="{F1885681-0FFF-1B42-8EA4-F246A9AE2F7F}">
      <dgm:prSet/>
      <dgm:spPr/>
      <dgm:t>
        <a:bodyPr/>
        <a:lstStyle/>
        <a:p>
          <a:endParaRPr lang="de-DE"/>
        </a:p>
      </dgm:t>
    </dgm:pt>
    <dgm:pt modelId="{AAFD84B1-9D2C-3C42-89D6-7AB156221D1B}">
      <dgm:prSet phldrT="[Text]"/>
      <dgm:spPr/>
      <dgm:t>
        <a:bodyPr/>
        <a:lstStyle/>
        <a:p>
          <a:r>
            <a:rPr lang="de-DE" dirty="0"/>
            <a:t>P. Engler </a:t>
          </a:r>
          <a:br>
            <a:rPr lang="de-DE" dirty="0"/>
          </a:br>
          <a:r>
            <a:rPr lang="de-DE" dirty="0"/>
            <a:t>S</a:t>
          </a:r>
        </a:p>
      </dgm:t>
    </dgm:pt>
    <dgm:pt modelId="{5C658887-D6AC-654D-AEF6-15C2FE74CAA2}" type="parTrans" cxnId="{2EE6CC88-281A-1648-ABE1-36F812E977BF}">
      <dgm:prSet/>
      <dgm:spPr/>
      <dgm:t>
        <a:bodyPr/>
        <a:lstStyle/>
        <a:p>
          <a:endParaRPr lang="de-DE"/>
        </a:p>
      </dgm:t>
    </dgm:pt>
    <dgm:pt modelId="{498DA478-A13C-734F-A5AB-7EC3C611D0B2}" type="sibTrans" cxnId="{2EE6CC88-281A-1648-ABE1-36F812E977BF}">
      <dgm:prSet/>
      <dgm:spPr/>
      <dgm:t>
        <a:bodyPr/>
        <a:lstStyle/>
        <a:p>
          <a:endParaRPr lang="de-DE"/>
        </a:p>
      </dgm:t>
    </dgm:pt>
    <dgm:pt modelId="{38829151-41AF-DA48-8FA0-D79106795B51}">
      <dgm:prSet phldrT="[Text]"/>
      <dgm:spPr/>
      <dgm:t>
        <a:bodyPr/>
        <a:lstStyle/>
        <a:p>
          <a:r>
            <a:rPr lang="de-DE" dirty="0"/>
            <a:t>D. Dünner</a:t>
          </a:r>
          <a:br>
            <a:rPr lang="de-DE" dirty="0"/>
          </a:br>
          <a:r>
            <a:rPr lang="de-DE" dirty="0"/>
            <a:t>HAFL</a:t>
          </a:r>
        </a:p>
      </dgm:t>
    </dgm:pt>
    <dgm:pt modelId="{E10974EE-4951-B647-9F17-F6FF915EB159}" type="parTrans" cxnId="{49CD5F9D-A651-894D-B7BF-EF472EAC83FF}">
      <dgm:prSet/>
      <dgm:spPr/>
      <dgm:t>
        <a:bodyPr/>
        <a:lstStyle/>
        <a:p>
          <a:endParaRPr lang="de-DE"/>
        </a:p>
      </dgm:t>
    </dgm:pt>
    <dgm:pt modelId="{77864C08-607C-3F42-B6D6-DEA6AC3F8B4D}" type="sibTrans" cxnId="{49CD5F9D-A651-894D-B7BF-EF472EAC83FF}">
      <dgm:prSet/>
      <dgm:spPr/>
      <dgm:t>
        <a:bodyPr/>
        <a:lstStyle/>
        <a:p>
          <a:endParaRPr lang="de-DE"/>
        </a:p>
      </dgm:t>
    </dgm:pt>
    <dgm:pt modelId="{9C44BD59-F530-364B-97E0-4B314B31B4C8}">
      <dgm:prSet phldrT="[Text]"/>
      <dgm:spPr/>
      <dgm:t>
        <a:bodyPr/>
        <a:lstStyle/>
        <a:p>
          <a:r>
            <a:rPr lang="de-DE" dirty="0"/>
            <a:t>M. Arduin</a:t>
          </a:r>
          <a:br>
            <a:rPr lang="de-DE" dirty="0"/>
          </a:br>
          <a:r>
            <a:rPr lang="de-DE" dirty="0"/>
            <a:t>W</a:t>
          </a:r>
        </a:p>
      </dgm:t>
    </dgm:pt>
    <dgm:pt modelId="{C6CC9D53-91FB-1842-8D0E-B79CBD96B8E0}" type="parTrans" cxnId="{3483A575-BB21-E347-B812-CA79F80F5007}">
      <dgm:prSet/>
      <dgm:spPr/>
      <dgm:t>
        <a:bodyPr/>
        <a:lstStyle/>
        <a:p>
          <a:endParaRPr lang="de-DE"/>
        </a:p>
      </dgm:t>
    </dgm:pt>
    <dgm:pt modelId="{D297C879-A131-C340-B248-031EF7286353}" type="sibTrans" cxnId="{3483A575-BB21-E347-B812-CA79F80F5007}">
      <dgm:prSet/>
      <dgm:spPr/>
      <dgm:t>
        <a:bodyPr/>
        <a:lstStyle/>
        <a:p>
          <a:endParaRPr lang="de-DE"/>
        </a:p>
      </dgm:t>
    </dgm:pt>
    <dgm:pt modelId="{AC5F636D-28AC-C94C-A785-68280960A72C}">
      <dgm:prSet phldrT="[Text]"/>
      <dgm:spPr/>
      <dgm:t>
        <a:bodyPr/>
        <a:lstStyle/>
        <a:p>
          <a:r>
            <a:rPr lang="de-DE" dirty="0"/>
            <a:t>NN1</a:t>
          </a:r>
        </a:p>
      </dgm:t>
    </dgm:pt>
    <dgm:pt modelId="{C322DADB-36C2-A342-8153-033CA500BCEF}" type="parTrans" cxnId="{EFC68B79-1266-0B4A-9D21-2B2229FA3D96}">
      <dgm:prSet/>
      <dgm:spPr/>
      <dgm:t>
        <a:bodyPr/>
        <a:lstStyle/>
        <a:p>
          <a:endParaRPr lang="de-DE"/>
        </a:p>
      </dgm:t>
    </dgm:pt>
    <dgm:pt modelId="{91F91036-E2B7-5241-84F7-8BF3785F0255}" type="sibTrans" cxnId="{EFC68B79-1266-0B4A-9D21-2B2229FA3D96}">
      <dgm:prSet/>
      <dgm:spPr/>
      <dgm:t>
        <a:bodyPr/>
        <a:lstStyle/>
        <a:p>
          <a:endParaRPr lang="de-DE"/>
        </a:p>
      </dgm:t>
    </dgm:pt>
    <dgm:pt modelId="{B6CF94AC-E481-DB49-AF36-41DE0086DDCB}">
      <dgm:prSet phldrT="[Text]"/>
      <dgm:spPr/>
      <dgm:t>
        <a:bodyPr/>
        <a:lstStyle/>
        <a:p>
          <a:r>
            <a:rPr lang="de-DE" dirty="0"/>
            <a:t>NN2</a:t>
          </a:r>
        </a:p>
      </dgm:t>
    </dgm:pt>
    <dgm:pt modelId="{9ECE3D0E-26A8-4C4E-9BB4-C3CD91572CDD}" type="parTrans" cxnId="{31848BDD-3458-144A-B590-6F16149CA966}">
      <dgm:prSet/>
      <dgm:spPr/>
      <dgm:t>
        <a:bodyPr/>
        <a:lstStyle/>
        <a:p>
          <a:endParaRPr lang="de-DE"/>
        </a:p>
      </dgm:t>
    </dgm:pt>
    <dgm:pt modelId="{49B3401E-8877-6446-877B-118637F05891}" type="sibTrans" cxnId="{31848BDD-3458-144A-B590-6F16149CA966}">
      <dgm:prSet/>
      <dgm:spPr/>
      <dgm:t>
        <a:bodyPr/>
        <a:lstStyle/>
        <a:p>
          <a:endParaRPr lang="de-DE"/>
        </a:p>
      </dgm:t>
    </dgm:pt>
    <dgm:pt modelId="{3AB542EF-16D5-BE42-AD74-FF2D0494DAD7}" type="pres">
      <dgm:prSet presAssocID="{7BEE068D-3F4B-6E4A-88C7-C2CB453361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61915-BE9F-9B4D-B9D4-D908EF1492FF}" type="pres">
      <dgm:prSet presAssocID="{D9F92AFC-F46A-E54F-A45D-1B7AFF5EBA3F}" presName="root" presStyleCnt="0"/>
      <dgm:spPr/>
    </dgm:pt>
    <dgm:pt modelId="{889786E6-64F6-D644-AF01-B3347CDED9A8}" type="pres">
      <dgm:prSet presAssocID="{D9F92AFC-F46A-E54F-A45D-1B7AFF5EBA3F}" presName="rootComposite" presStyleCnt="0"/>
      <dgm:spPr/>
    </dgm:pt>
    <dgm:pt modelId="{B8833CE9-740B-5447-9BF5-23CB0DFAAEA9}" type="pres">
      <dgm:prSet presAssocID="{D9F92AFC-F46A-E54F-A45D-1B7AFF5EBA3F}" presName="rootText" presStyleLbl="node1" presStyleIdx="0" presStyleCnt="3"/>
      <dgm:spPr/>
    </dgm:pt>
    <dgm:pt modelId="{5C7EB6B6-F8E7-C340-97E6-94147E125C13}" type="pres">
      <dgm:prSet presAssocID="{D9F92AFC-F46A-E54F-A45D-1B7AFF5EBA3F}" presName="rootConnector" presStyleLbl="node1" presStyleIdx="0" presStyleCnt="3"/>
      <dgm:spPr/>
    </dgm:pt>
    <dgm:pt modelId="{0FB2C567-0326-5647-AFF7-111D94F8B038}" type="pres">
      <dgm:prSet presAssocID="{D9F92AFC-F46A-E54F-A45D-1B7AFF5EBA3F}" presName="childShape" presStyleCnt="0"/>
      <dgm:spPr/>
    </dgm:pt>
    <dgm:pt modelId="{8617C661-8604-EA4A-8237-876C41EA0F04}" type="pres">
      <dgm:prSet presAssocID="{40994254-1802-8445-8AE7-810F41193439}" presName="Name13" presStyleLbl="parChTrans1D2" presStyleIdx="0" presStyleCnt="9"/>
      <dgm:spPr/>
    </dgm:pt>
    <dgm:pt modelId="{17190470-5BAD-224D-8074-D6C6B7863270}" type="pres">
      <dgm:prSet presAssocID="{E1F1E04A-92A8-D842-A786-8EAA4307E532}" presName="childText" presStyleLbl="bgAcc1" presStyleIdx="0" presStyleCnt="9">
        <dgm:presLayoutVars>
          <dgm:bulletEnabled val="1"/>
        </dgm:presLayoutVars>
      </dgm:prSet>
      <dgm:spPr/>
    </dgm:pt>
    <dgm:pt modelId="{1104280B-5C1B-754D-BD73-0C2B65B2ADBC}" type="pres">
      <dgm:prSet presAssocID="{9E61DFD2-EFFB-1842-A32D-C038F3FA6227}" presName="root" presStyleCnt="0"/>
      <dgm:spPr/>
    </dgm:pt>
    <dgm:pt modelId="{16E28BEE-384C-834E-BE3E-6FB4DB62904A}" type="pres">
      <dgm:prSet presAssocID="{9E61DFD2-EFFB-1842-A32D-C038F3FA6227}" presName="rootComposite" presStyleCnt="0"/>
      <dgm:spPr/>
    </dgm:pt>
    <dgm:pt modelId="{88FC2BB9-A93B-4F48-8E22-A74E0C265C50}" type="pres">
      <dgm:prSet presAssocID="{9E61DFD2-EFFB-1842-A32D-C038F3FA6227}" presName="rootText" presStyleLbl="node1" presStyleIdx="1" presStyleCnt="3"/>
      <dgm:spPr/>
    </dgm:pt>
    <dgm:pt modelId="{C8666C0E-BD55-A842-9B34-10C6F19BEABE}" type="pres">
      <dgm:prSet presAssocID="{9E61DFD2-EFFB-1842-A32D-C038F3FA6227}" presName="rootConnector" presStyleLbl="node1" presStyleIdx="1" presStyleCnt="3"/>
      <dgm:spPr/>
    </dgm:pt>
    <dgm:pt modelId="{506D486A-B25F-4048-8807-10AB2DD93995}" type="pres">
      <dgm:prSet presAssocID="{9E61DFD2-EFFB-1842-A32D-C038F3FA6227}" presName="childShape" presStyleCnt="0"/>
      <dgm:spPr/>
    </dgm:pt>
    <dgm:pt modelId="{50353A1E-7872-924A-B6BE-3C9D5F10C58A}" type="pres">
      <dgm:prSet presAssocID="{077E1F5B-B54C-F942-AD48-D707403189D0}" presName="Name13" presStyleLbl="parChTrans1D2" presStyleIdx="1" presStyleCnt="9"/>
      <dgm:spPr/>
    </dgm:pt>
    <dgm:pt modelId="{8733D86F-F209-7B4B-AB4A-A24E7223E30F}" type="pres">
      <dgm:prSet presAssocID="{262B72C4-034E-9B47-B52A-3FB36956E5D9}" presName="childText" presStyleLbl="bgAcc1" presStyleIdx="1" presStyleCnt="9">
        <dgm:presLayoutVars>
          <dgm:bulletEnabled val="1"/>
        </dgm:presLayoutVars>
      </dgm:prSet>
      <dgm:spPr/>
    </dgm:pt>
    <dgm:pt modelId="{1CAF627D-AF82-3B47-84CB-0A1A625252AF}" type="pres">
      <dgm:prSet presAssocID="{708D3012-B850-5A47-9E53-895DE076945C}" presName="Name13" presStyleLbl="parChTrans1D2" presStyleIdx="2" presStyleCnt="9"/>
      <dgm:spPr/>
    </dgm:pt>
    <dgm:pt modelId="{C6727DCB-66E2-634C-9857-63A39017C19A}" type="pres">
      <dgm:prSet presAssocID="{A006235D-3CDF-ED42-8803-6042C33344C0}" presName="childText" presStyleLbl="bgAcc1" presStyleIdx="2" presStyleCnt="9">
        <dgm:presLayoutVars>
          <dgm:bulletEnabled val="1"/>
        </dgm:presLayoutVars>
      </dgm:prSet>
      <dgm:spPr/>
    </dgm:pt>
    <dgm:pt modelId="{A67EF13D-053B-674F-B87D-09D488CBC903}" type="pres">
      <dgm:prSet presAssocID="{0F46EDD2-6E27-0447-8200-4D67A330F001}" presName="root" presStyleCnt="0"/>
      <dgm:spPr/>
    </dgm:pt>
    <dgm:pt modelId="{ACAA358B-7494-2241-9E50-6E4136235BC7}" type="pres">
      <dgm:prSet presAssocID="{0F46EDD2-6E27-0447-8200-4D67A330F001}" presName="rootComposite" presStyleCnt="0"/>
      <dgm:spPr/>
    </dgm:pt>
    <dgm:pt modelId="{FAC6D68A-5F86-E04D-9C87-C25664ADBD70}" type="pres">
      <dgm:prSet presAssocID="{0F46EDD2-6E27-0447-8200-4D67A330F001}" presName="rootText" presStyleLbl="node1" presStyleIdx="2" presStyleCnt="3"/>
      <dgm:spPr/>
    </dgm:pt>
    <dgm:pt modelId="{FD76C876-29CD-3945-BD76-305381B66E57}" type="pres">
      <dgm:prSet presAssocID="{0F46EDD2-6E27-0447-8200-4D67A330F001}" presName="rootConnector" presStyleLbl="node1" presStyleIdx="2" presStyleCnt="3"/>
      <dgm:spPr/>
    </dgm:pt>
    <dgm:pt modelId="{31891EFC-E3EE-D247-AD7C-57761FE204A9}" type="pres">
      <dgm:prSet presAssocID="{0F46EDD2-6E27-0447-8200-4D67A330F001}" presName="childShape" presStyleCnt="0"/>
      <dgm:spPr/>
    </dgm:pt>
    <dgm:pt modelId="{695846E0-7D08-E243-B8AD-82781FAC53E6}" type="pres">
      <dgm:prSet presAssocID="{6754B08C-599C-4E42-8911-C536050D7132}" presName="Name13" presStyleLbl="parChTrans1D2" presStyleIdx="3" presStyleCnt="9"/>
      <dgm:spPr/>
    </dgm:pt>
    <dgm:pt modelId="{A8298168-0A72-6842-976B-463D6A4773CF}" type="pres">
      <dgm:prSet presAssocID="{5A1D0499-11FD-8547-A96C-5EF8922125AA}" presName="childText" presStyleLbl="bgAcc1" presStyleIdx="3" presStyleCnt="9">
        <dgm:presLayoutVars>
          <dgm:bulletEnabled val="1"/>
        </dgm:presLayoutVars>
      </dgm:prSet>
      <dgm:spPr/>
    </dgm:pt>
    <dgm:pt modelId="{290E0A44-9721-5546-A92E-EB5DCF1EA8C9}" type="pres">
      <dgm:prSet presAssocID="{5C658887-D6AC-654D-AEF6-15C2FE74CAA2}" presName="Name13" presStyleLbl="parChTrans1D2" presStyleIdx="4" presStyleCnt="9"/>
      <dgm:spPr/>
    </dgm:pt>
    <dgm:pt modelId="{F1ED4471-B652-8A40-B607-34ECF657AFAF}" type="pres">
      <dgm:prSet presAssocID="{AAFD84B1-9D2C-3C42-89D6-7AB156221D1B}" presName="childText" presStyleLbl="bgAcc1" presStyleIdx="4" presStyleCnt="9">
        <dgm:presLayoutVars>
          <dgm:bulletEnabled val="1"/>
        </dgm:presLayoutVars>
      </dgm:prSet>
      <dgm:spPr/>
    </dgm:pt>
    <dgm:pt modelId="{DDC67E24-CDCA-824C-B9D8-6C9966F03CC4}" type="pres">
      <dgm:prSet presAssocID="{E10974EE-4951-B647-9F17-F6FF915EB159}" presName="Name13" presStyleLbl="parChTrans1D2" presStyleIdx="5" presStyleCnt="9"/>
      <dgm:spPr/>
    </dgm:pt>
    <dgm:pt modelId="{11E36A64-4410-2548-A047-A708DE0C3460}" type="pres">
      <dgm:prSet presAssocID="{38829151-41AF-DA48-8FA0-D79106795B51}" presName="childText" presStyleLbl="bgAcc1" presStyleIdx="5" presStyleCnt="9">
        <dgm:presLayoutVars>
          <dgm:bulletEnabled val="1"/>
        </dgm:presLayoutVars>
      </dgm:prSet>
      <dgm:spPr/>
    </dgm:pt>
    <dgm:pt modelId="{8543ABFD-730C-7F41-8208-CAE31D38AFB3}" type="pres">
      <dgm:prSet presAssocID="{C6CC9D53-91FB-1842-8D0E-B79CBD96B8E0}" presName="Name13" presStyleLbl="parChTrans1D2" presStyleIdx="6" presStyleCnt="9"/>
      <dgm:spPr/>
    </dgm:pt>
    <dgm:pt modelId="{21A06DEF-3ABF-6D43-B159-4FD383BD3D63}" type="pres">
      <dgm:prSet presAssocID="{9C44BD59-F530-364B-97E0-4B314B31B4C8}" presName="childText" presStyleLbl="bgAcc1" presStyleIdx="6" presStyleCnt="9">
        <dgm:presLayoutVars>
          <dgm:bulletEnabled val="1"/>
        </dgm:presLayoutVars>
      </dgm:prSet>
      <dgm:spPr/>
    </dgm:pt>
    <dgm:pt modelId="{E286DA7A-2E60-3C43-8A1B-2DD8B0DFE383}" type="pres">
      <dgm:prSet presAssocID="{C322DADB-36C2-A342-8153-033CA500BCEF}" presName="Name13" presStyleLbl="parChTrans1D2" presStyleIdx="7" presStyleCnt="9"/>
      <dgm:spPr/>
    </dgm:pt>
    <dgm:pt modelId="{7378AA7C-C73E-2346-AA55-ABC50A88FFB5}" type="pres">
      <dgm:prSet presAssocID="{AC5F636D-28AC-C94C-A785-68280960A72C}" presName="childText" presStyleLbl="bgAcc1" presStyleIdx="7" presStyleCnt="9">
        <dgm:presLayoutVars>
          <dgm:bulletEnabled val="1"/>
        </dgm:presLayoutVars>
      </dgm:prSet>
      <dgm:spPr/>
    </dgm:pt>
    <dgm:pt modelId="{749B3F9B-E509-A74F-9639-70FDC0631967}" type="pres">
      <dgm:prSet presAssocID="{9ECE3D0E-26A8-4C4E-9BB4-C3CD91572CDD}" presName="Name13" presStyleLbl="parChTrans1D2" presStyleIdx="8" presStyleCnt="9"/>
      <dgm:spPr/>
    </dgm:pt>
    <dgm:pt modelId="{AADDBEB0-D3AC-C34D-BA5E-C0357EDB58C8}" type="pres">
      <dgm:prSet presAssocID="{B6CF94AC-E481-DB49-AF36-41DE0086DDCB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83512B13-3722-0E49-8660-3B7DBDEE5360}" type="presOf" srcId="{7BEE068D-3F4B-6E4A-88C7-C2CB4533611E}" destId="{3AB542EF-16D5-BE42-AD74-FF2D0494DAD7}" srcOrd="0" destOrd="0" presId="urn:microsoft.com/office/officeart/2005/8/layout/hierarchy3"/>
    <dgm:cxn modelId="{C9F78616-045A-894E-9AA7-709893BEB598}" srcId="{7BEE068D-3F4B-6E4A-88C7-C2CB4533611E}" destId="{D9F92AFC-F46A-E54F-A45D-1B7AFF5EBA3F}" srcOrd="0" destOrd="0" parTransId="{27910C5A-1EB1-C042-9B94-DD7ABECCCEE6}" sibTransId="{E78424DB-4EA6-4E4C-8BCB-4546B2CF1575}"/>
    <dgm:cxn modelId="{22485517-8E0E-5A4E-B1AC-A9ED86E4F0BC}" srcId="{7BEE068D-3F4B-6E4A-88C7-C2CB4533611E}" destId="{0F46EDD2-6E27-0447-8200-4D67A330F001}" srcOrd="2" destOrd="0" parTransId="{2A63CD01-23AE-614F-A121-85DF3DEBD11B}" sibTransId="{EAD7C17B-0038-2C4B-8BF8-7ABCD35483A6}"/>
    <dgm:cxn modelId="{3F349817-0E45-4C4E-A267-E0E31F5A96E9}" srcId="{9E61DFD2-EFFB-1842-A32D-C038F3FA6227}" destId="{A006235D-3CDF-ED42-8803-6042C33344C0}" srcOrd="1" destOrd="0" parTransId="{708D3012-B850-5A47-9E53-895DE076945C}" sibTransId="{FD18F145-C0AA-F44E-8B13-C22ED28110CE}"/>
    <dgm:cxn modelId="{39C95A18-2E3E-2B46-94CB-F316ECDDD4AA}" srcId="{7BEE068D-3F4B-6E4A-88C7-C2CB4533611E}" destId="{9E61DFD2-EFFB-1842-A32D-C038F3FA6227}" srcOrd="1" destOrd="0" parTransId="{BECCB479-9D27-9942-BC82-226FC7D96730}" sibTransId="{DF815165-0246-DC42-B37F-0D290DE98699}"/>
    <dgm:cxn modelId="{D95A551F-C58E-E74C-AE2E-728536505653}" type="presOf" srcId="{6754B08C-599C-4E42-8911-C536050D7132}" destId="{695846E0-7D08-E243-B8AD-82781FAC53E6}" srcOrd="0" destOrd="0" presId="urn:microsoft.com/office/officeart/2005/8/layout/hierarchy3"/>
    <dgm:cxn modelId="{377B612A-031A-8642-8ABD-C5C287066ABB}" type="presOf" srcId="{708D3012-B850-5A47-9E53-895DE076945C}" destId="{1CAF627D-AF82-3B47-84CB-0A1A625252AF}" srcOrd="0" destOrd="0" presId="urn:microsoft.com/office/officeart/2005/8/layout/hierarchy3"/>
    <dgm:cxn modelId="{C5D74634-4EF6-6E4A-90C4-B866E730223C}" type="presOf" srcId="{077E1F5B-B54C-F942-AD48-D707403189D0}" destId="{50353A1E-7872-924A-B6BE-3C9D5F10C58A}" srcOrd="0" destOrd="0" presId="urn:microsoft.com/office/officeart/2005/8/layout/hierarchy3"/>
    <dgm:cxn modelId="{C757CA37-3241-7143-BA15-1D10D4A31C7B}" type="presOf" srcId="{C6CC9D53-91FB-1842-8D0E-B79CBD96B8E0}" destId="{8543ABFD-730C-7F41-8208-CAE31D38AFB3}" srcOrd="0" destOrd="0" presId="urn:microsoft.com/office/officeart/2005/8/layout/hierarchy3"/>
    <dgm:cxn modelId="{5899C839-4152-D148-9886-C07AD02539F9}" type="presOf" srcId="{C322DADB-36C2-A342-8153-033CA500BCEF}" destId="{E286DA7A-2E60-3C43-8A1B-2DD8B0DFE383}" srcOrd="0" destOrd="0" presId="urn:microsoft.com/office/officeart/2005/8/layout/hierarchy3"/>
    <dgm:cxn modelId="{1C05D840-E1D6-004A-960E-6A19822CC228}" type="presOf" srcId="{262B72C4-034E-9B47-B52A-3FB36956E5D9}" destId="{8733D86F-F209-7B4B-AB4A-A24E7223E30F}" srcOrd="0" destOrd="0" presId="urn:microsoft.com/office/officeart/2005/8/layout/hierarchy3"/>
    <dgm:cxn modelId="{AFEEFC63-30CE-9942-B417-9ABB896BE886}" type="presOf" srcId="{AAFD84B1-9D2C-3C42-89D6-7AB156221D1B}" destId="{F1ED4471-B652-8A40-B607-34ECF657AFAF}" srcOrd="0" destOrd="0" presId="urn:microsoft.com/office/officeart/2005/8/layout/hierarchy3"/>
    <dgm:cxn modelId="{AD8D2F45-3988-E049-AC22-5C49D54AE640}" type="presOf" srcId="{E1F1E04A-92A8-D842-A786-8EAA4307E532}" destId="{17190470-5BAD-224D-8074-D6C6B7863270}" srcOrd="0" destOrd="0" presId="urn:microsoft.com/office/officeart/2005/8/layout/hierarchy3"/>
    <dgm:cxn modelId="{C9E0194A-1C39-544C-A514-D97C97EE4E2D}" type="presOf" srcId="{9ECE3D0E-26A8-4C4E-9BB4-C3CD91572CDD}" destId="{749B3F9B-E509-A74F-9639-70FDC0631967}" srcOrd="0" destOrd="0" presId="urn:microsoft.com/office/officeart/2005/8/layout/hierarchy3"/>
    <dgm:cxn modelId="{E85D7A50-2F49-DF41-8BD5-D1A239B10EC1}" type="presOf" srcId="{38829151-41AF-DA48-8FA0-D79106795B51}" destId="{11E36A64-4410-2548-A047-A708DE0C3460}" srcOrd="0" destOrd="0" presId="urn:microsoft.com/office/officeart/2005/8/layout/hierarchy3"/>
    <dgm:cxn modelId="{860CE453-FDA2-2140-8BE1-4F623C0A1CBA}" type="presOf" srcId="{9E61DFD2-EFFB-1842-A32D-C038F3FA6227}" destId="{88FC2BB9-A93B-4F48-8E22-A74E0C265C50}" srcOrd="0" destOrd="0" presId="urn:microsoft.com/office/officeart/2005/8/layout/hierarchy3"/>
    <dgm:cxn modelId="{3483A575-BB21-E347-B812-CA79F80F5007}" srcId="{0F46EDD2-6E27-0447-8200-4D67A330F001}" destId="{9C44BD59-F530-364B-97E0-4B314B31B4C8}" srcOrd="3" destOrd="0" parTransId="{C6CC9D53-91FB-1842-8D0E-B79CBD96B8E0}" sibTransId="{D297C879-A131-C340-B248-031EF7286353}"/>
    <dgm:cxn modelId="{AC211156-53FB-E740-93E9-782F837ED4DD}" type="presOf" srcId="{A006235D-3CDF-ED42-8803-6042C33344C0}" destId="{C6727DCB-66E2-634C-9857-63A39017C19A}" srcOrd="0" destOrd="0" presId="urn:microsoft.com/office/officeart/2005/8/layout/hierarchy3"/>
    <dgm:cxn modelId="{EFC68B79-1266-0B4A-9D21-2B2229FA3D96}" srcId="{0F46EDD2-6E27-0447-8200-4D67A330F001}" destId="{AC5F636D-28AC-C94C-A785-68280960A72C}" srcOrd="4" destOrd="0" parTransId="{C322DADB-36C2-A342-8153-033CA500BCEF}" sibTransId="{91F91036-E2B7-5241-84F7-8BF3785F0255}"/>
    <dgm:cxn modelId="{F1885681-0FFF-1B42-8EA4-F246A9AE2F7F}" srcId="{D9F92AFC-F46A-E54F-A45D-1B7AFF5EBA3F}" destId="{E1F1E04A-92A8-D842-A786-8EAA4307E532}" srcOrd="0" destOrd="0" parTransId="{40994254-1802-8445-8AE7-810F41193439}" sibTransId="{6DFD5A8B-EA16-FB4C-83C9-1739A912F670}"/>
    <dgm:cxn modelId="{544C8B81-0BB9-FF45-895B-23102CA8E8A1}" srcId="{9E61DFD2-EFFB-1842-A32D-C038F3FA6227}" destId="{262B72C4-034E-9B47-B52A-3FB36956E5D9}" srcOrd="0" destOrd="0" parTransId="{077E1F5B-B54C-F942-AD48-D707403189D0}" sibTransId="{BD402FF2-E3F1-3B4D-B140-D9E52AECB0BA}"/>
    <dgm:cxn modelId="{FAEDBD81-F3C4-0B44-B7C9-D0E490976F8B}" type="presOf" srcId="{0F46EDD2-6E27-0447-8200-4D67A330F001}" destId="{FAC6D68A-5F86-E04D-9C87-C25664ADBD70}" srcOrd="0" destOrd="0" presId="urn:microsoft.com/office/officeart/2005/8/layout/hierarchy3"/>
    <dgm:cxn modelId="{125F3786-128D-A243-BB8B-681878832C03}" type="presOf" srcId="{E10974EE-4951-B647-9F17-F6FF915EB159}" destId="{DDC67E24-CDCA-824C-B9D8-6C9966F03CC4}" srcOrd="0" destOrd="0" presId="urn:microsoft.com/office/officeart/2005/8/layout/hierarchy3"/>
    <dgm:cxn modelId="{2EE6CC88-281A-1648-ABE1-36F812E977BF}" srcId="{0F46EDD2-6E27-0447-8200-4D67A330F001}" destId="{AAFD84B1-9D2C-3C42-89D6-7AB156221D1B}" srcOrd="1" destOrd="0" parTransId="{5C658887-D6AC-654D-AEF6-15C2FE74CAA2}" sibTransId="{498DA478-A13C-734F-A5AB-7EC3C611D0B2}"/>
    <dgm:cxn modelId="{E67F8A93-55B8-7245-8763-D74878B4BB80}" type="presOf" srcId="{D9F92AFC-F46A-E54F-A45D-1B7AFF5EBA3F}" destId="{5C7EB6B6-F8E7-C340-97E6-94147E125C13}" srcOrd="1" destOrd="0" presId="urn:microsoft.com/office/officeart/2005/8/layout/hierarchy3"/>
    <dgm:cxn modelId="{A2CEC798-FA02-704F-950C-4D28ABFE4007}" srcId="{0F46EDD2-6E27-0447-8200-4D67A330F001}" destId="{5A1D0499-11FD-8547-A96C-5EF8922125AA}" srcOrd="0" destOrd="0" parTransId="{6754B08C-599C-4E42-8911-C536050D7132}" sibTransId="{97B9971D-5B6B-C148-8A84-DF66FB8A9B4B}"/>
    <dgm:cxn modelId="{F45C0D9D-0D38-B348-B94B-7600A49A340D}" type="presOf" srcId="{9E61DFD2-EFFB-1842-A32D-C038F3FA6227}" destId="{C8666C0E-BD55-A842-9B34-10C6F19BEABE}" srcOrd="1" destOrd="0" presId="urn:microsoft.com/office/officeart/2005/8/layout/hierarchy3"/>
    <dgm:cxn modelId="{49CD5F9D-A651-894D-B7BF-EF472EAC83FF}" srcId="{0F46EDD2-6E27-0447-8200-4D67A330F001}" destId="{38829151-41AF-DA48-8FA0-D79106795B51}" srcOrd="2" destOrd="0" parTransId="{E10974EE-4951-B647-9F17-F6FF915EB159}" sibTransId="{77864C08-607C-3F42-B6D6-DEA6AC3F8B4D}"/>
    <dgm:cxn modelId="{A31CABAA-13C7-F443-907A-BCB7C9D6D6CD}" type="presOf" srcId="{D9F92AFC-F46A-E54F-A45D-1B7AFF5EBA3F}" destId="{B8833CE9-740B-5447-9BF5-23CB0DFAAEA9}" srcOrd="0" destOrd="0" presId="urn:microsoft.com/office/officeart/2005/8/layout/hierarchy3"/>
    <dgm:cxn modelId="{D63692BF-9911-BC41-B86B-1325E4C9EA42}" type="presOf" srcId="{0F46EDD2-6E27-0447-8200-4D67A330F001}" destId="{FD76C876-29CD-3945-BD76-305381B66E57}" srcOrd="1" destOrd="0" presId="urn:microsoft.com/office/officeart/2005/8/layout/hierarchy3"/>
    <dgm:cxn modelId="{FF7662C1-002A-B846-927B-09921B6B8C3D}" type="presOf" srcId="{40994254-1802-8445-8AE7-810F41193439}" destId="{8617C661-8604-EA4A-8237-876C41EA0F04}" srcOrd="0" destOrd="0" presId="urn:microsoft.com/office/officeart/2005/8/layout/hierarchy3"/>
    <dgm:cxn modelId="{88F288C1-E8AB-F44F-A99A-D4C6282D7D6D}" type="presOf" srcId="{B6CF94AC-E481-DB49-AF36-41DE0086DDCB}" destId="{AADDBEB0-D3AC-C34D-BA5E-C0357EDB58C8}" srcOrd="0" destOrd="0" presId="urn:microsoft.com/office/officeart/2005/8/layout/hierarchy3"/>
    <dgm:cxn modelId="{88DD33C5-8DCF-8C45-B2D2-938431C5B8CB}" type="presOf" srcId="{5C658887-D6AC-654D-AEF6-15C2FE74CAA2}" destId="{290E0A44-9721-5546-A92E-EB5DCF1EA8C9}" srcOrd="0" destOrd="0" presId="urn:microsoft.com/office/officeart/2005/8/layout/hierarchy3"/>
    <dgm:cxn modelId="{CF3CBDC9-FDCC-7141-9C1A-0B3C0593C79B}" type="presOf" srcId="{9C44BD59-F530-364B-97E0-4B314B31B4C8}" destId="{21A06DEF-3ABF-6D43-B159-4FD383BD3D63}" srcOrd="0" destOrd="0" presId="urn:microsoft.com/office/officeart/2005/8/layout/hierarchy3"/>
    <dgm:cxn modelId="{31848BDD-3458-144A-B590-6F16149CA966}" srcId="{0F46EDD2-6E27-0447-8200-4D67A330F001}" destId="{B6CF94AC-E481-DB49-AF36-41DE0086DDCB}" srcOrd="5" destOrd="0" parTransId="{9ECE3D0E-26A8-4C4E-9BB4-C3CD91572CDD}" sibTransId="{49B3401E-8877-6446-877B-118637F05891}"/>
    <dgm:cxn modelId="{D5ED2FF3-3274-EC40-A6DD-34C9E742A373}" type="presOf" srcId="{5A1D0499-11FD-8547-A96C-5EF8922125AA}" destId="{A8298168-0A72-6842-976B-463D6A4773CF}" srcOrd="0" destOrd="0" presId="urn:microsoft.com/office/officeart/2005/8/layout/hierarchy3"/>
    <dgm:cxn modelId="{4EA893FB-62AA-5041-AE78-06221270903C}" type="presOf" srcId="{AC5F636D-28AC-C94C-A785-68280960A72C}" destId="{7378AA7C-C73E-2346-AA55-ABC50A88FFB5}" srcOrd="0" destOrd="0" presId="urn:microsoft.com/office/officeart/2005/8/layout/hierarchy3"/>
    <dgm:cxn modelId="{A5623AB1-7F9E-2C49-A2A1-182B75E234BE}" type="presParOf" srcId="{3AB542EF-16D5-BE42-AD74-FF2D0494DAD7}" destId="{99661915-BE9F-9B4D-B9D4-D908EF1492FF}" srcOrd="0" destOrd="0" presId="urn:microsoft.com/office/officeart/2005/8/layout/hierarchy3"/>
    <dgm:cxn modelId="{2CB76FD0-0061-1047-B44E-32B117400C99}" type="presParOf" srcId="{99661915-BE9F-9B4D-B9D4-D908EF1492FF}" destId="{889786E6-64F6-D644-AF01-B3347CDED9A8}" srcOrd="0" destOrd="0" presId="urn:microsoft.com/office/officeart/2005/8/layout/hierarchy3"/>
    <dgm:cxn modelId="{817A3A7B-AC17-D84E-86E0-1EC59515206E}" type="presParOf" srcId="{889786E6-64F6-D644-AF01-B3347CDED9A8}" destId="{B8833CE9-740B-5447-9BF5-23CB0DFAAEA9}" srcOrd="0" destOrd="0" presId="urn:microsoft.com/office/officeart/2005/8/layout/hierarchy3"/>
    <dgm:cxn modelId="{9F3E1C2A-E1A3-D34F-9438-73D8DE922195}" type="presParOf" srcId="{889786E6-64F6-D644-AF01-B3347CDED9A8}" destId="{5C7EB6B6-F8E7-C340-97E6-94147E125C13}" srcOrd="1" destOrd="0" presId="urn:microsoft.com/office/officeart/2005/8/layout/hierarchy3"/>
    <dgm:cxn modelId="{C31BD52C-A529-964A-8AEF-789C407ED9F1}" type="presParOf" srcId="{99661915-BE9F-9B4D-B9D4-D908EF1492FF}" destId="{0FB2C567-0326-5647-AFF7-111D94F8B038}" srcOrd="1" destOrd="0" presId="urn:microsoft.com/office/officeart/2005/8/layout/hierarchy3"/>
    <dgm:cxn modelId="{D916C730-28D6-FE44-9CEC-AEB5EC7C931C}" type="presParOf" srcId="{0FB2C567-0326-5647-AFF7-111D94F8B038}" destId="{8617C661-8604-EA4A-8237-876C41EA0F04}" srcOrd="0" destOrd="0" presId="urn:microsoft.com/office/officeart/2005/8/layout/hierarchy3"/>
    <dgm:cxn modelId="{CA1B867A-A733-1947-AD5C-5B11BA452DD6}" type="presParOf" srcId="{0FB2C567-0326-5647-AFF7-111D94F8B038}" destId="{17190470-5BAD-224D-8074-D6C6B7863270}" srcOrd="1" destOrd="0" presId="urn:microsoft.com/office/officeart/2005/8/layout/hierarchy3"/>
    <dgm:cxn modelId="{AB1DD67D-7689-8E43-ACCB-8EFAA510DE1B}" type="presParOf" srcId="{3AB542EF-16D5-BE42-AD74-FF2D0494DAD7}" destId="{1104280B-5C1B-754D-BD73-0C2B65B2ADBC}" srcOrd="1" destOrd="0" presId="urn:microsoft.com/office/officeart/2005/8/layout/hierarchy3"/>
    <dgm:cxn modelId="{A0F5DE4E-5B94-AA47-ACC1-873F8D055E66}" type="presParOf" srcId="{1104280B-5C1B-754D-BD73-0C2B65B2ADBC}" destId="{16E28BEE-384C-834E-BE3E-6FB4DB62904A}" srcOrd="0" destOrd="0" presId="urn:microsoft.com/office/officeart/2005/8/layout/hierarchy3"/>
    <dgm:cxn modelId="{E83C6475-3F10-0445-985C-51A8273C7072}" type="presParOf" srcId="{16E28BEE-384C-834E-BE3E-6FB4DB62904A}" destId="{88FC2BB9-A93B-4F48-8E22-A74E0C265C50}" srcOrd="0" destOrd="0" presId="urn:microsoft.com/office/officeart/2005/8/layout/hierarchy3"/>
    <dgm:cxn modelId="{16DA2FD7-460F-BA49-A1A1-AE7810FEC0CC}" type="presParOf" srcId="{16E28BEE-384C-834E-BE3E-6FB4DB62904A}" destId="{C8666C0E-BD55-A842-9B34-10C6F19BEABE}" srcOrd="1" destOrd="0" presId="urn:microsoft.com/office/officeart/2005/8/layout/hierarchy3"/>
    <dgm:cxn modelId="{EEEE6264-D547-6E41-839F-CB7CB6A01466}" type="presParOf" srcId="{1104280B-5C1B-754D-BD73-0C2B65B2ADBC}" destId="{506D486A-B25F-4048-8807-10AB2DD93995}" srcOrd="1" destOrd="0" presId="urn:microsoft.com/office/officeart/2005/8/layout/hierarchy3"/>
    <dgm:cxn modelId="{F963986B-9600-124C-90D7-1284C8A60DFE}" type="presParOf" srcId="{506D486A-B25F-4048-8807-10AB2DD93995}" destId="{50353A1E-7872-924A-B6BE-3C9D5F10C58A}" srcOrd="0" destOrd="0" presId="urn:microsoft.com/office/officeart/2005/8/layout/hierarchy3"/>
    <dgm:cxn modelId="{8D1B5507-B054-854D-97C0-BF4CE5E9E98F}" type="presParOf" srcId="{506D486A-B25F-4048-8807-10AB2DD93995}" destId="{8733D86F-F209-7B4B-AB4A-A24E7223E30F}" srcOrd="1" destOrd="0" presId="urn:microsoft.com/office/officeart/2005/8/layout/hierarchy3"/>
    <dgm:cxn modelId="{CF4A6481-0A86-4C4C-B350-44A098D344F0}" type="presParOf" srcId="{506D486A-B25F-4048-8807-10AB2DD93995}" destId="{1CAF627D-AF82-3B47-84CB-0A1A625252AF}" srcOrd="2" destOrd="0" presId="urn:microsoft.com/office/officeart/2005/8/layout/hierarchy3"/>
    <dgm:cxn modelId="{733628AA-C30B-184E-9E6B-C5113752F6F6}" type="presParOf" srcId="{506D486A-B25F-4048-8807-10AB2DD93995}" destId="{C6727DCB-66E2-634C-9857-63A39017C19A}" srcOrd="3" destOrd="0" presId="urn:microsoft.com/office/officeart/2005/8/layout/hierarchy3"/>
    <dgm:cxn modelId="{FAAF26CC-75EB-7346-860D-03396E5F26D9}" type="presParOf" srcId="{3AB542EF-16D5-BE42-AD74-FF2D0494DAD7}" destId="{A67EF13D-053B-674F-B87D-09D488CBC903}" srcOrd="2" destOrd="0" presId="urn:microsoft.com/office/officeart/2005/8/layout/hierarchy3"/>
    <dgm:cxn modelId="{B830A4C0-6741-5D4E-882E-7E710A75580E}" type="presParOf" srcId="{A67EF13D-053B-674F-B87D-09D488CBC903}" destId="{ACAA358B-7494-2241-9E50-6E4136235BC7}" srcOrd="0" destOrd="0" presId="urn:microsoft.com/office/officeart/2005/8/layout/hierarchy3"/>
    <dgm:cxn modelId="{DF202500-922C-434E-A1FB-756BC8A645F7}" type="presParOf" srcId="{ACAA358B-7494-2241-9E50-6E4136235BC7}" destId="{FAC6D68A-5F86-E04D-9C87-C25664ADBD70}" srcOrd="0" destOrd="0" presId="urn:microsoft.com/office/officeart/2005/8/layout/hierarchy3"/>
    <dgm:cxn modelId="{246690C2-C3BD-DD42-BFFB-122406E712EE}" type="presParOf" srcId="{ACAA358B-7494-2241-9E50-6E4136235BC7}" destId="{FD76C876-29CD-3945-BD76-305381B66E57}" srcOrd="1" destOrd="0" presId="urn:microsoft.com/office/officeart/2005/8/layout/hierarchy3"/>
    <dgm:cxn modelId="{871889AB-D1BD-D54A-AEFE-2486577E7D61}" type="presParOf" srcId="{A67EF13D-053B-674F-B87D-09D488CBC903}" destId="{31891EFC-E3EE-D247-AD7C-57761FE204A9}" srcOrd="1" destOrd="0" presId="urn:microsoft.com/office/officeart/2005/8/layout/hierarchy3"/>
    <dgm:cxn modelId="{6B347305-77EE-E44F-8213-4275AECD2A4E}" type="presParOf" srcId="{31891EFC-E3EE-D247-AD7C-57761FE204A9}" destId="{695846E0-7D08-E243-B8AD-82781FAC53E6}" srcOrd="0" destOrd="0" presId="urn:microsoft.com/office/officeart/2005/8/layout/hierarchy3"/>
    <dgm:cxn modelId="{BA073C0E-E7AE-F642-944A-A266D0344263}" type="presParOf" srcId="{31891EFC-E3EE-D247-AD7C-57761FE204A9}" destId="{A8298168-0A72-6842-976B-463D6A4773CF}" srcOrd="1" destOrd="0" presId="urn:microsoft.com/office/officeart/2005/8/layout/hierarchy3"/>
    <dgm:cxn modelId="{D29DC9E2-5AA3-424C-A011-FEEC26CFB652}" type="presParOf" srcId="{31891EFC-E3EE-D247-AD7C-57761FE204A9}" destId="{290E0A44-9721-5546-A92E-EB5DCF1EA8C9}" srcOrd="2" destOrd="0" presId="urn:microsoft.com/office/officeart/2005/8/layout/hierarchy3"/>
    <dgm:cxn modelId="{6BBB9CEF-2D00-1F43-BD2F-11FAF41D6DE2}" type="presParOf" srcId="{31891EFC-E3EE-D247-AD7C-57761FE204A9}" destId="{F1ED4471-B652-8A40-B607-34ECF657AFAF}" srcOrd="3" destOrd="0" presId="urn:microsoft.com/office/officeart/2005/8/layout/hierarchy3"/>
    <dgm:cxn modelId="{D92C980D-46A9-6C4D-9FBF-463315B35A16}" type="presParOf" srcId="{31891EFC-E3EE-D247-AD7C-57761FE204A9}" destId="{DDC67E24-CDCA-824C-B9D8-6C9966F03CC4}" srcOrd="4" destOrd="0" presId="urn:microsoft.com/office/officeart/2005/8/layout/hierarchy3"/>
    <dgm:cxn modelId="{090455BC-C9C6-314C-8DDA-699B263691DD}" type="presParOf" srcId="{31891EFC-E3EE-D247-AD7C-57761FE204A9}" destId="{11E36A64-4410-2548-A047-A708DE0C3460}" srcOrd="5" destOrd="0" presId="urn:microsoft.com/office/officeart/2005/8/layout/hierarchy3"/>
    <dgm:cxn modelId="{6BDE34F8-6D60-B54C-865B-1D31F8AC6BC4}" type="presParOf" srcId="{31891EFC-E3EE-D247-AD7C-57761FE204A9}" destId="{8543ABFD-730C-7F41-8208-CAE31D38AFB3}" srcOrd="6" destOrd="0" presId="urn:microsoft.com/office/officeart/2005/8/layout/hierarchy3"/>
    <dgm:cxn modelId="{EFB239DD-C7A7-084F-B001-38C671001E5F}" type="presParOf" srcId="{31891EFC-E3EE-D247-AD7C-57761FE204A9}" destId="{21A06DEF-3ABF-6D43-B159-4FD383BD3D63}" srcOrd="7" destOrd="0" presId="urn:microsoft.com/office/officeart/2005/8/layout/hierarchy3"/>
    <dgm:cxn modelId="{15CE7D5E-9B7D-C541-B707-88E6B7B920C5}" type="presParOf" srcId="{31891EFC-E3EE-D247-AD7C-57761FE204A9}" destId="{E286DA7A-2E60-3C43-8A1B-2DD8B0DFE383}" srcOrd="8" destOrd="0" presId="urn:microsoft.com/office/officeart/2005/8/layout/hierarchy3"/>
    <dgm:cxn modelId="{54241732-D53A-B941-AD6E-787DA6DD98E0}" type="presParOf" srcId="{31891EFC-E3EE-D247-AD7C-57761FE204A9}" destId="{7378AA7C-C73E-2346-AA55-ABC50A88FFB5}" srcOrd="9" destOrd="0" presId="urn:microsoft.com/office/officeart/2005/8/layout/hierarchy3"/>
    <dgm:cxn modelId="{DD914B43-573F-D547-9B4B-E430B9372FA8}" type="presParOf" srcId="{31891EFC-E3EE-D247-AD7C-57761FE204A9}" destId="{749B3F9B-E509-A74F-9639-70FDC0631967}" srcOrd="10" destOrd="0" presId="urn:microsoft.com/office/officeart/2005/8/layout/hierarchy3"/>
    <dgm:cxn modelId="{43484A9B-A59B-874D-AA92-B415116007AA}" type="presParOf" srcId="{31891EFC-E3EE-D247-AD7C-57761FE204A9}" destId="{AADDBEB0-D3AC-C34D-BA5E-C0357EDB58C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967F-DBAE-944D-ABC0-D44F79D856C9}">
      <dsp:nvSpPr>
        <dsp:cNvPr id="0" name=""/>
        <dsp:cNvSpPr/>
      </dsp:nvSpPr>
      <dsp:spPr>
        <a:xfrm>
          <a:off x="0" y="4348532"/>
          <a:ext cx="10945216" cy="475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M7: Alle Checklisten + Mat. überarbeitet</a:t>
          </a:r>
          <a:r>
            <a:rPr lang="de-CH" sz="1800" b="0" i="0" u="none" kern="1200" dirty="0"/>
            <a:t> [28.2.2021]</a:t>
          </a:r>
          <a:endParaRPr lang="de-DE" sz="1800" kern="1200" dirty="0"/>
        </a:p>
      </dsp:txBody>
      <dsp:txXfrm>
        <a:off x="0" y="4348532"/>
        <a:ext cx="10945216" cy="475857"/>
      </dsp:txXfrm>
    </dsp:sp>
    <dsp:sp modelId="{0C7FE08E-6EE6-4545-8FE8-3EB660F09AC4}">
      <dsp:nvSpPr>
        <dsp:cNvPr id="0" name=""/>
        <dsp:cNvSpPr/>
      </dsp:nvSpPr>
      <dsp:spPr>
        <a:xfrm rot="10800000">
          <a:off x="0" y="3623801"/>
          <a:ext cx="10945216" cy="731868"/>
        </a:xfrm>
        <a:prstGeom prst="upArrowCallout">
          <a:avLst/>
        </a:prstGeom>
        <a:solidFill>
          <a:schemeClr val="accent4">
            <a:hueOff val="761554"/>
            <a:satOff val="-2857"/>
            <a:lumOff val="-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M6: Zweite Durchführung WS, GL, BP </a:t>
          </a:r>
          <a:r>
            <a:rPr lang="de-CH" sz="1800" b="0" i="0" u="none" kern="1200" dirty="0"/>
            <a:t>[31.12.2020]</a:t>
          </a:r>
          <a:endParaRPr lang="de-DE" sz="1800" kern="1200" dirty="0"/>
        </a:p>
      </dsp:txBody>
      <dsp:txXfrm rot="10800000">
        <a:off x="0" y="3623801"/>
        <a:ext cx="10945216" cy="475546"/>
      </dsp:txXfrm>
    </dsp:sp>
    <dsp:sp modelId="{A39CFF17-6E84-2D4C-88EE-AAE66FFD058C}">
      <dsp:nvSpPr>
        <dsp:cNvPr id="0" name=""/>
        <dsp:cNvSpPr/>
      </dsp:nvSpPr>
      <dsp:spPr>
        <a:xfrm rot="10800000">
          <a:off x="0" y="2899070"/>
          <a:ext cx="10945216" cy="731868"/>
        </a:xfrm>
        <a:prstGeom prst="upArrowCallout">
          <a:avLst/>
        </a:prstGeom>
        <a:solidFill>
          <a:schemeClr val="accent4">
            <a:hueOff val="1523107"/>
            <a:satOff val="-5714"/>
            <a:lumOff val="-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M5: Umsetzungen aus allen SG</a:t>
          </a:r>
          <a:r>
            <a:rPr lang="de-CH" sz="1800" b="0" i="0" u="none" kern="1200" dirty="0"/>
            <a:t> [30.6.2020]</a:t>
          </a:r>
          <a:endParaRPr lang="de-DE" sz="1800" kern="1200" dirty="0"/>
        </a:p>
      </dsp:txBody>
      <dsp:txXfrm rot="10800000">
        <a:off x="0" y="2899070"/>
        <a:ext cx="10945216" cy="475546"/>
      </dsp:txXfrm>
    </dsp:sp>
    <dsp:sp modelId="{871E467C-E020-5540-BDE9-4C29D4F323C5}">
      <dsp:nvSpPr>
        <dsp:cNvPr id="0" name=""/>
        <dsp:cNvSpPr/>
      </dsp:nvSpPr>
      <dsp:spPr>
        <a:xfrm rot="10800000">
          <a:off x="0" y="2174339"/>
          <a:ext cx="10945216" cy="731868"/>
        </a:xfrm>
        <a:prstGeom prst="upArrowCallout">
          <a:avLst/>
        </a:prstGeom>
        <a:solidFill>
          <a:schemeClr val="accent4">
            <a:hueOff val="2284661"/>
            <a:satOff val="-8572"/>
            <a:lumOff val="-1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M4: Guidelines, Best Practices </a:t>
          </a:r>
          <a:r>
            <a:rPr lang="de-DE" sz="1800" kern="1200" dirty="0"/>
            <a:t>[</a:t>
          </a:r>
          <a:r>
            <a:rPr lang="de-CH" sz="1800" b="0" i="0" u="none" kern="1200" dirty="0"/>
            <a:t>31.12.2019</a:t>
          </a:r>
          <a:r>
            <a:rPr lang="de-DE" sz="1800" kern="1200" dirty="0"/>
            <a:t>]</a:t>
          </a:r>
        </a:p>
      </dsp:txBody>
      <dsp:txXfrm rot="10800000">
        <a:off x="0" y="2174339"/>
        <a:ext cx="10945216" cy="475546"/>
      </dsp:txXfrm>
    </dsp:sp>
    <dsp:sp modelId="{901CA9C5-316C-6C40-9A31-0B030AC46904}">
      <dsp:nvSpPr>
        <dsp:cNvPr id="0" name=""/>
        <dsp:cNvSpPr/>
      </dsp:nvSpPr>
      <dsp:spPr>
        <a:xfrm rot="10800000">
          <a:off x="0" y="1449608"/>
          <a:ext cx="10945216" cy="731868"/>
        </a:xfrm>
        <a:prstGeom prst="upArrowCallout">
          <a:avLst/>
        </a:prstGeom>
        <a:solidFill>
          <a:schemeClr val="accent4">
            <a:hueOff val="3046215"/>
            <a:satOff val="-11429"/>
            <a:lumOff val="-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M3: Weiterbildungsworkshops </a:t>
          </a:r>
          <a:r>
            <a:rPr lang="de-DE" sz="1800" kern="1200" dirty="0"/>
            <a:t>[</a:t>
          </a:r>
          <a:r>
            <a:rPr lang="de-CH" sz="1800" b="0" i="0" u="none" kern="1200" dirty="0"/>
            <a:t>31.12.2019</a:t>
          </a:r>
          <a:r>
            <a:rPr lang="de-DE" sz="1800" kern="1200" dirty="0"/>
            <a:t>]</a:t>
          </a:r>
        </a:p>
      </dsp:txBody>
      <dsp:txXfrm rot="10800000">
        <a:off x="0" y="1449608"/>
        <a:ext cx="10945216" cy="475546"/>
      </dsp:txXfrm>
    </dsp:sp>
    <dsp:sp modelId="{4B69443D-5831-E94D-9E14-B734080BC9D1}">
      <dsp:nvSpPr>
        <dsp:cNvPr id="0" name=""/>
        <dsp:cNvSpPr/>
      </dsp:nvSpPr>
      <dsp:spPr>
        <a:xfrm rot="10800000">
          <a:off x="0" y="724877"/>
          <a:ext cx="10945216" cy="731868"/>
        </a:xfrm>
        <a:prstGeom prst="upArrowCallout">
          <a:avLst/>
        </a:prstGeom>
        <a:solidFill>
          <a:schemeClr val="accent4">
            <a:hueOff val="3807768"/>
            <a:satOff val="-14286"/>
            <a:lumOff val="-22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M2: Elektronische Prüfungen durchgeführt </a:t>
          </a:r>
          <a:r>
            <a:rPr lang="de-DE" sz="1800" kern="1200" dirty="0"/>
            <a:t>[</a:t>
          </a:r>
          <a:r>
            <a:rPr lang="de-CH" sz="1800" b="0" i="0" u="none" kern="1200" dirty="0"/>
            <a:t>31.10.2019</a:t>
          </a:r>
          <a:r>
            <a:rPr lang="de-DE" sz="1800" kern="1200" dirty="0"/>
            <a:t>]</a:t>
          </a:r>
        </a:p>
      </dsp:txBody>
      <dsp:txXfrm rot="10800000">
        <a:off x="0" y="724877"/>
        <a:ext cx="10945216" cy="475546"/>
      </dsp:txXfrm>
    </dsp:sp>
    <dsp:sp modelId="{54BAA5AD-7671-5B4D-B365-4E8BCE88E60F}">
      <dsp:nvSpPr>
        <dsp:cNvPr id="0" name=""/>
        <dsp:cNvSpPr/>
      </dsp:nvSpPr>
      <dsp:spPr>
        <a:xfrm rot="10800000">
          <a:off x="0" y="146"/>
          <a:ext cx="10945216" cy="731868"/>
        </a:xfrm>
        <a:prstGeom prst="upArrowCallout">
          <a:avLst/>
        </a:prstGeom>
        <a:solidFill>
          <a:schemeClr val="accent4">
            <a:hueOff val="4569322"/>
            <a:satOff val="-17143"/>
            <a:lumOff val="-2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u="none" strike="noStrike" kern="1200" dirty="0">
              <a:effectLst/>
            </a:rPr>
            <a:t>M1: E-Assessment-Konzept: </a:t>
          </a:r>
          <a:r>
            <a:rPr lang="de-DE" sz="1800" kern="1200" dirty="0"/>
            <a:t>Status Quo, Zielsetzungen, Gap, Barrieren [</a:t>
          </a:r>
          <a:r>
            <a:rPr lang="de-CH" sz="1800" b="0" i="0" u="none" kern="1200" dirty="0"/>
            <a:t>30.06.2019</a:t>
          </a:r>
          <a:r>
            <a:rPr lang="de-DE" sz="1800" kern="1200" dirty="0"/>
            <a:t>]</a:t>
          </a:r>
        </a:p>
      </dsp:txBody>
      <dsp:txXfrm rot="10800000">
        <a:off x="0" y="146"/>
        <a:ext cx="10945216" cy="47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33CE9-740B-5447-9BF5-23CB0DFAAEA9}">
      <dsp:nvSpPr>
        <dsp:cNvPr id="0" name=""/>
        <dsp:cNvSpPr/>
      </dsp:nvSpPr>
      <dsp:spPr>
        <a:xfrm>
          <a:off x="1330622" y="624"/>
          <a:ext cx="1111852" cy="555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Gesamt-PL</a:t>
          </a:r>
        </a:p>
      </dsp:txBody>
      <dsp:txXfrm>
        <a:off x="1346905" y="16907"/>
        <a:ext cx="1079286" cy="523360"/>
      </dsp:txXfrm>
    </dsp:sp>
    <dsp:sp modelId="{8617C661-8604-EA4A-8237-876C41EA0F04}">
      <dsp:nvSpPr>
        <dsp:cNvPr id="0" name=""/>
        <dsp:cNvSpPr/>
      </dsp:nvSpPr>
      <dsp:spPr>
        <a:xfrm>
          <a:off x="1441808" y="556550"/>
          <a:ext cx="111185" cy="416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44"/>
              </a:lnTo>
              <a:lnTo>
                <a:pt x="111185" y="4169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90470-5BAD-224D-8074-D6C6B7863270}">
      <dsp:nvSpPr>
        <dsp:cNvPr id="0" name=""/>
        <dsp:cNvSpPr/>
      </dsp:nvSpPr>
      <dsp:spPr>
        <a:xfrm>
          <a:off x="1552993" y="695532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VRL</a:t>
          </a:r>
        </a:p>
      </dsp:txBody>
      <dsp:txXfrm>
        <a:off x="1569276" y="711815"/>
        <a:ext cx="856915" cy="523360"/>
      </dsp:txXfrm>
    </dsp:sp>
    <dsp:sp modelId="{88FC2BB9-A93B-4F48-8E22-A74E0C265C50}">
      <dsp:nvSpPr>
        <dsp:cNvPr id="0" name=""/>
        <dsp:cNvSpPr/>
      </dsp:nvSpPr>
      <dsp:spPr>
        <a:xfrm>
          <a:off x="2720437" y="624"/>
          <a:ext cx="1111852" cy="555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 PgB E-Assessment</a:t>
          </a:r>
        </a:p>
      </dsp:txBody>
      <dsp:txXfrm>
        <a:off x="2736720" y="16907"/>
        <a:ext cx="1079286" cy="523360"/>
      </dsp:txXfrm>
    </dsp:sp>
    <dsp:sp modelId="{50353A1E-7872-924A-B6BE-3C9D5F10C58A}">
      <dsp:nvSpPr>
        <dsp:cNvPr id="0" name=""/>
        <dsp:cNvSpPr/>
      </dsp:nvSpPr>
      <dsp:spPr>
        <a:xfrm>
          <a:off x="2831623" y="556550"/>
          <a:ext cx="111185" cy="416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44"/>
              </a:lnTo>
              <a:lnTo>
                <a:pt x="111185" y="4169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3D86F-F209-7B4B-AB4A-A24E7223E30F}">
      <dsp:nvSpPr>
        <dsp:cNvPr id="0" name=""/>
        <dsp:cNvSpPr/>
      </dsp:nvSpPr>
      <dsp:spPr>
        <a:xfrm>
          <a:off x="2942808" y="695532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Michael Röthlin</a:t>
          </a:r>
        </a:p>
      </dsp:txBody>
      <dsp:txXfrm>
        <a:off x="2959091" y="711815"/>
        <a:ext cx="856915" cy="523360"/>
      </dsp:txXfrm>
    </dsp:sp>
    <dsp:sp modelId="{1CAF627D-AF82-3B47-84CB-0A1A625252AF}">
      <dsp:nvSpPr>
        <dsp:cNvPr id="0" name=""/>
        <dsp:cNvSpPr/>
      </dsp:nvSpPr>
      <dsp:spPr>
        <a:xfrm>
          <a:off x="2831623" y="556550"/>
          <a:ext cx="111185" cy="1111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52"/>
              </a:lnTo>
              <a:lnTo>
                <a:pt x="111185" y="1111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27DCB-66E2-634C-9857-63A39017C19A}">
      <dsp:nvSpPr>
        <dsp:cNvPr id="0" name=""/>
        <dsp:cNvSpPr/>
      </dsp:nvSpPr>
      <dsp:spPr>
        <a:xfrm>
          <a:off x="2942808" y="1390439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Luca Bösch</a:t>
          </a:r>
        </a:p>
      </dsp:txBody>
      <dsp:txXfrm>
        <a:off x="2959091" y="1406722"/>
        <a:ext cx="856915" cy="523360"/>
      </dsp:txXfrm>
    </dsp:sp>
    <dsp:sp modelId="{FAC6D68A-5F86-E04D-9C87-C25664ADBD70}">
      <dsp:nvSpPr>
        <dsp:cNvPr id="0" name=""/>
        <dsp:cNvSpPr/>
      </dsp:nvSpPr>
      <dsp:spPr>
        <a:xfrm>
          <a:off x="4110253" y="624"/>
          <a:ext cx="1111852" cy="555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VertreterInnen Dept.</a:t>
          </a:r>
        </a:p>
      </dsp:txBody>
      <dsp:txXfrm>
        <a:off x="4126536" y="16907"/>
        <a:ext cx="1079286" cy="523360"/>
      </dsp:txXfrm>
    </dsp:sp>
    <dsp:sp modelId="{695846E0-7D08-E243-B8AD-82781FAC53E6}">
      <dsp:nvSpPr>
        <dsp:cNvPr id="0" name=""/>
        <dsp:cNvSpPr/>
      </dsp:nvSpPr>
      <dsp:spPr>
        <a:xfrm>
          <a:off x="4221438" y="556550"/>
          <a:ext cx="111185" cy="416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44"/>
              </a:lnTo>
              <a:lnTo>
                <a:pt x="111185" y="4169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8168-0A72-6842-976B-463D6A4773CF}">
      <dsp:nvSpPr>
        <dsp:cNvPr id="0" name=""/>
        <dsp:cNvSpPr/>
      </dsp:nvSpPr>
      <dsp:spPr>
        <a:xfrm>
          <a:off x="4332623" y="695532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B. </a:t>
          </a:r>
          <a:r>
            <a:rPr lang="de-CH" sz="1100" kern="1200" dirty="0"/>
            <a:t>Wolfsberger AHB</a:t>
          </a:r>
          <a:endParaRPr lang="de-DE" sz="1100" kern="1200" dirty="0"/>
        </a:p>
      </dsp:txBody>
      <dsp:txXfrm>
        <a:off x="4348906" y="711815"/>
        <a:ext cx="856915" cy="523360"/>
      </dsp:txXfrm>
    </dsp:sp>
    <dsp:sp modelId="{290E0A44-9721-5546-A92E-EB5DCF1EA8C9}">
      <dsp:nvSpPr>
        <dsp:cNvPr id="0" name=""/>
        <dsp:cNvSpPr/>
      </dsp:nvSpPr>
      <dsp:spPr>
        <a:xfrm>
          <a:off x="4221438" y="556550"/>
          <a:ext cx="111185" cy="1111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52"/>
              </a:lnTo>
              <a:lnTo>
                <a:pt x="111185" y="1111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4471-B652-8A40-B607-34ECF657AFAF}">
      <dsp:nvSpPr>
        <dsp:cNvPr id="0" name=""/>
        <dsp:cNvSpPr/>
      </dsp:nvSpPr>
      <dsp:spPr>
        <a:xfrm>
          <a:off x="4332623" y="1390439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P. Engler </a:t>
          </a:r>
          <a:br>
            <a:rPr lang="de-DE" sz="1100" kern="1200" dirty="0"/>
          </a:br>
          <a:r>
            <a:rPr lang="de-DE" sz="1100" kern="1200" dirty="0"/>
            <a:t>S</a:t>
          </a:r>
        </a:p>
      </dsp:txBody>
      <dsp:txXfrm>
        <a:off x="4348906" y="1406722"/>
        <a:ext cx="856915" cy="523360"/>
      </dsp:txXfrm>
    </dsp:sp>
    <dsp:sp modelId="{DDC67E24-CDCA-824C-B9D8-6C9966F03CC4}">
      <dsp:nvSpPr>
        <dsp:cNvPr id="0" name=""/>
        <dsp:cNvSpPr/>
      </dsp:nvSpPr>
      <dsp:spPr>
        <a:xfrm>
          <a:off x="4221438" y="556550"/>
          <a:ext cx="111185" cy="180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759"/>
              </a:lnTo>
              <a:lnTo>
                <a:pt x="111185" y="18067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6A64-4410-2548-A047-A708DE0C3460}">
      <dsp:nvSpPr>
        <dsp:cNvPr id="0" name=""/>
        <dsp:cNvSpPr/>
      </dsp:nvSpPr>
      <dsp:spPr>
        <a:xfrm>
          <a:off x="4332623" y="2085347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D. Dünner</a:t>
          </a:r>
          <a:br>
            <a:rPr lang="de-DE" sz="1100" kern="1200" dirty="0"/>
          </a:br>
          <a:r>
            <a:rPr lang="de-DE" sz="1100" kern="1200" dirty="0"/>
            <a:t>HAFL</a:t>
          </a:r>
        </a:p>
      </dsp:txBody>
      <dsp:txXfrm>
        <a:off x="4348906" y="2101630"/>
        <a:ext cx="856915" cy="523360"/>
      </dsp:txXfrm>
    </dsp:sp>
    <dsp:sp modelId="{8543ABFD-730C-7F41-8208-CAE31D38AFB3}">
      <dsp:nvSpPr>
        <dsp:cNvPr id="0" name=""/>
        <dsp:cNvSpPr/>
      </dsp:nvSpPr>
      <dsp:spPr>
        <a:xfrm>
          <a:off x="4221438" y="556550"/>
          <a:ext cx="111185" cy="2501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1667"/>
              </a:lnTo>
              <a:lnTo>
                <a:pt x="111185" y="2501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06DEF-3ABF-6D43-B159-4FD383BD3D63}">
      <dsp:nvSpPr>
        <dsp:cNvPr id="0" name=""/>
        <dsp:cNvSpPr/>
      </dsp:nvSpPr>
      <dsp:spPr>
        <a:xfrm>
          <a:off x="4332623" y="2780255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M. Arduin</a:t>
          </a:r>
          <a:br>
            <a:rPr lang="de-DE" sz="1100" kern="1200" dirty="0"/>
          </a:br>
          <a:r>
            <a:rPr lang="de-DE" sz="1100" kern="1200" dirty="0"/>
            <a:t>W</a:t>
          </a:r>
        </a:p>
      </dsp:txBody>
      <dsp:txXfrm>
        <a:off x="4348906" y="2796538"/>
        <a:ext cx="856915" cy="523360"/>
      </dsp:txXfrm>
    </dsp:sp>
    <dsp:sp modelId="{E286DA7A-2E60-3C43-8A1B-2DD8B0DFE383}">
      <dsp:nvSpPr>
        <dsp:cNvPr id="0" name=""/>
        <dsp:cNvSpPr/>
      </dsp:nvSpPr>
      <dsp:spPr>
        <a:xfrm>
          <a:off x="4221438" y="556550"/>
          <a:ext cx="111185" cy="319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574"/>
              </a:lnTo>
              <a:lnTo>
                <a:pt x="111185" y="31965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8AA7C-C73E-2346-AA55-ABC50A88FFB5}">
      <dsp:nvSpPr>
        <dsp:cNvPr id="0" name=""/>
        <dsp:cNvSpPr/>
      </dsp:nvSpPr>
      <dsp:spPr>
        <a:xfrm>
          <a:off x="4332623" y="3475162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NN1</a:t>
          </a:r>
        </a:p>
      </dsp:txBody>
      <dsp:txXfrm>
        <a:off x="4348906" y="3491445"/>
        <a:ext cx="856915" cy="523360"/>
      </dsp:txXfrm>
    </dsp:sp>
    <dsp:sp modelId="{749B3F9B-E509-A74F-9639-70FDC0631967}">
      <dsp:nvSpPr>
        <dsp:cNvPr id="0" name=""/>
        <dsp:cNvSpPr/>
      </dsp:nvSpPr>
      <dsp:spPr>
        <a:xfrm>
          <a:off x="4221438" y="556550"/>
          <a:ext cx="111185" cy="3891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1482"/>
              </a:lnTo>
              <a:lnTo>
                <a:pt x="111185" y="389148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DBEB0-D3AC-C34D-BA5E-C0357EDB58C8}">
      <dsp:nvSpPr>
        <dsp:cNvPr id="0" name=""/>
        <dsp:cNvSpPr/>
      </dsp:nvSpPr>
      <dsp:spPr>
        <a:xfrm>
          <a:off x="4332623" y="4170070"/>
          <a:ext cx="889481" cy="5559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NN2</a:t>
          </a:r>
        </a:p>
      </dsp:txBody>
      <dsp:txXfrm>
        <a:off x="4348906" y="4186353"/>
        <a:ext cx="856915" cy="52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1151B95-8DB0-4F4F-B68C-00599205FFF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5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5325"/>
            <a:ext cx="6188075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0DFD52-73ED-4C2A-B8EA-90EA156A7C5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https://www.tandfonline.com/doi/full/10.1080/02602938.2011.557496 :</a:t>
            </a:r>
            <a:endParaRPr lang="e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Assessment using ICT has come to be known as </a:t>
            </a:r>
            <a:r>
              <a:rPr lang="en" sz="1200" b="0" i="1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e-assessment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which includes the entire assessment process, from designing assignments to storing the results with the help of ICT</a:t>
            </a: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" dirty="0">
                <a:effectLst/>
              </a:rPr>
              <a:t>- Summative assessment is intended to summarise student accomplishment by making a judgement or determining a grade.</a:t>
            </a:r>
          </a:p>
          <a:p>
            <a:r>
              <a:rPr lang="en" dirty="0">
                <a:effectLst/>
              </a:rPr>
              <a:t>- Formative assessment is carried out during the learning process in a course or program and is intended to provide students with feedback on their progress to support their learning.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Empfehlungen, Guidelines und Checklisten für die Anpassung von Prüfungsordnungen und sichere Prüfungsdurchführungen </a:t>
            </a:r>
            <a:endParaRPr lang="de-CH" dirty="0"/>
          </a:p>
          <a:p>
            <a:r>
              <a:rPr lang="de-DE" dirty="0"/>
              <a:t>https://www.pexels.com/search/exam/</a:t>
            </a:r>
          </a:p>
          <a:p>
            <a:endParaRPr lang="de-DE" dirty="0"/>
          </a:p>
          <a:p>
            <a:r>
              <a:rPr lang="de-DE" dirty="0"/>
              <a:t>Details: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Verbreiterung der </a:t>
            </a:r>
            <a:r>
              <a:rPr lang="de-DE" b="1" dirty="0"/>
              <a:t>Wissensbasis zu E-Assessment</a:t>
            </a:r>
          </a:p>
          <a:p>
            <a:pPr lvl="1"/>
            <a:r>
              <a:rPr lang="de-DE" dirty="0"/>
              <a:t>Wie kann denn so ein E-Assessment aussehen? Welche Werkzeuge sind heute verfügbar?</a:t>
            </a:r>
          </a:p>
          <a:p>
            <a:pPr lvl="1"/>
            <a:r>
              <a:rPr lang="de-DE" dirty="0"/>
              <a:t>Wie setzt man so etwas grundsätzlich um, gestalterisch und technisch?</a:t>
            </a:r>
          </a:p>
          <a:p>
            <a:pPr lvl="1"/>
            <a:r>
              <a:rPr lang="de-DE" dirty="0"/>
              <a:t>Wie integriert man z. B. ein formatives E-Assessment in ein Blended-Learning-Szenario?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betrieblichen Hindernissen</a:t>
            </a:r>
          </a:p>
          <a:p>
            <a:pPr lvl="1"/>
            <a:r>
              <a:rPr lang="de-DE" dirty="0"/>
              <a:t>Welche materiellen Voraussetzungen bestehen, z. B. bei den Geräten von Studierenden?</a:t>
            </a:r>
          </a:p>
          <a:p>
            <a:pPr lvl="1"/>
            <a:r>
              <a:rPr lang="de-DE" dirty="0"/>
              <a:t>Wie kann man diese erfüllen (Vorschriften, Gerätepark, Miete ...)?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technischen Hindernissen</a:t>
            </a:r>
          </a:p>
          <a:p>
            <a:pPr lvl="1"/>
            <a:r>
              <a:rPr lang="de-DE" dirty="0"/>
              <a:t>Sichere Versorgung mit Energie und Kommunikationstechnik (Netzwerk in der BFH)</a:t>
            </a:r>
          </a:p>
          <a:p>
            <a:pPr lvl="1"/>
            <a:r>
              <a:rPr lang="de-DE" dirty="0"/>
              <a:t>Sicherungen für Unterbinden der Kommunikation, resp. unberechtigten Ressourcenzugriff</a:t>
            </a:r>
          </a:p>
          <a:p>
            <a:pPr lvl="1"/>
            <a:r>
              <a:rPr lang="de-DE" dirty="0"/>
              <a:t>Einbinden von Multimedia-Formaten und Drittapplikationen</a:t>
            </a:r>
          </a:p>
          <a:p>
            <a:pPr lvl="1"/>
            <a:r>
              <a:rPr lang="de-DE" dirty="0"/>
              <a:t>Einrichten automatischer Sicherungen als Vorsorge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und Beseitigung von </a:t>
            </a:r>
            <a:r>
              <a:rPr lang="de-DE" b="1" dirty="0"/>
              <a:t>regulatorischen Hindernissen</a:t>
            </a:r>
          </a:p>
          <a:p>
            <a:pPr lvl="1"/>
            <a:r>
              <a:rPr lang="de-CH" dirty="0"/>
              <a:t>Empfehlungen, Guidelines und Checklisten für Anpassung Prüfungsordnungen</a:t>
            </a:r>
          </a:p>
          <a:p>
            <a:pPr lvl="1"/>
            <a:r>
              <a:rPr lang="de-DE" dirty="0"/>
              <a:t>Anleitungen für die sichere Durchführung von Prüfungen.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DFD52-73ED-4C2A-B8EA-90EA156A7C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" y="1619253"/>
            <a:ext cx="8159751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" y="4500565"/>
            <a:ext cx="815975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9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816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24000" y="4623443"/>
            <a:ext cx="10725621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24000" y="5156547"/>
            <a:ext cx="9045853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5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 | Medizininformatik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24000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44000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344000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063997" y="1439231"/>
            <a:ext cx="3456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063997" y="5399232"/>
            <a:ext cx="3456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344000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063997" y="2155051"/>
            <a:ext cx="3456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4344000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8063997" y="1439357"/>
            <a:ext cx="3456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3" name="Bild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7323" y="1772818"/>
            <a:ext cx="6998896" cy="1297695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>
          <a:xfrm>
            <a:off x="624000" y="3429003"/>
            <a:ext cx="10800000" cy="2690999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Sie sind dran!</a:t>
            </a:r>
          </a:p>
        </p:txBody>
      </p:sp>
    </p:spTree>
    <p:extLst>
      <p:ext uri="{BB962C8B-B14F-4D97-AF65-F5344CB8AC3E}">
        <p14:creationId xmlns:p14="http://schemas.microsoft.com/office/powerpoint/2010/main" val="95666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nittsüberschrif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4000" y="2520000"/>
            <a:ext cx="9024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000" y="1080000"/>
            <a:ext cx="9312000" cy="36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0000" y="1656002"/>
            <a:ext cx="9312000" cy="4525963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="0"/>
            </a:lvl1pPr>
            <a:lvl2pPr marL="176213" indent="-176213">
              <a:spcAft>
                <a:spcPts val="600"/>
              </a:spcAft>
              <a:buFont typeface="Arial" pitchFamily="34" charset="0"/>
              <a:buChar char="•"/>
              <a:defRPr/>
            </a:lvl2pPr>
            <a:lvl3pPr marL="363538" indent="-179388">
              <a:spcBef>
                <a:spcPts val="600"/>
              </a:spcBef>
              <a:spcAft>
                <a:spcPts val="0"/>
              </a:spcAft>
              <a:buFont typeface="Symbol" pitchFamily="18" charset="2"/>
              <a:buChar char="-"/>
              <a:defRPr/>
            </a:lvl3pPr>
            <a:lvl4pPr marL="538163" indent="-184150">
              <a:spcBef>
                <a:spcPts val="600"/>
              </a:spcBef>
              <a:buFont typeface="Courier New" pitchFamily="49" charset="0"/>
              <a:buChar char="o"/>
              <a:defRPr sz="1600"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 mit Beschriftung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400000" y="1080000"/>
            <a:ext cx="9312000" cy="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2399999" y="1908000"/>
            <a:ext cx="9312000" cy="432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enutzerdefiniertes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4000" y="3654000"/>
            <a:ext cx="9024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0186" y="6309321"/>
            <a:ext cx="9053845" cy="258475"/>
          </a:xfrm>
          <a:prstGeom prst="rect">
            <a:avLst/>
          </a:prstGeom>
          <a:solidFill>
            <a:schemeClr val="bg1"/>
          </a:solidFill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 | Medizininformatik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128448" y="6309322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pic>
        <p:nvPicPr>
          <p:cNvPr id="14" name="Bild 13" descr="BFH_Logo_A_defren_100_RGB_130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10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" y="1633540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" y="4513265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5"/>
            <a:ext cx="8685179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000" y="1439999"/>
            <a:ext cx="108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Wingdings 3" panose="05040102010807070707" pitchFamily="18" charset="2"/>
              <a:buChar char="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40000"/>
            <a:ext cx="108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60000"/>
            <a:ext cx="108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24000" y="5399232"/>
            <a:ext cx="528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18969" y="5399232"/>
            <a:ext cx="5401033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1"/>
            <a:ext cx="528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1439231"/>
            <a:ext cx="54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2" y="360000"/>
            <a:ext cx="10895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24000" y="1439230"/>
            <a:ext cx="5280000" cy="4726075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1439230"/>
            <a:ext cx="5400000" cy="4726075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61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360000"/>
            <a:ext cx="10896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4000" y="1440000"/>
            <a:ext cx="528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624000" y="2160000"/>
            <a:ext cx="528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6120000" y="1440000"/>
            <a:ext cx="54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20000" y="2160000"/>
            <a:ext cx="54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09600" y="6300790"/>
            <a:ext cx="89175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/>
          <a:lstStyle>
            <a:lvl1pPr>
              <a:defRPr lang="de-CH" sz="1000" kern="1200" smtClean="0">
                <a:solidFill>
                  <a:srgbClr val="697D9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1pPr>
          </a:lstStyle>
          <a:p>
            <a:pPr algn="r"/>
            <a:fld id="{F19AE9A8-34D4-4E8C-BE9C-13C550F1BED0}" type="slidenum">
              <a:rPr lang="de-CH" smtClean="0"/>
              <a:pPr algn="r"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Initiative "Stärkung der digitalen Kompetenzen im Bildungsbereich": projektbezogene Beiträge (PgB)</a:t>
            </a:r>
            <a:br>
              <a:rPr lang="de-CH" dirty="0"/>
            </a:br>
            <a:br>
              <a:rPr lang="de-CH" sz="1100" dirty="0"/>
            </a:br>
            <a:br>
              <a:rPr lang="de-CH" sz="1100" dirty="0"/>
            </a:br>
            <a:r>
              <a:rPr lang="en-US" b="1" dirty="0"/>
              <a:t>E-Assessment</a:t>
            </a:r>
            <a:r>
              <a:rPr lang="de-CH" b="1" dirty="0"/>
              <a:t> an der BFH</a:t>
            </a:r>
            <a:endParaRPr lang="en-US" b="1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9440583-BF82-FE4F-BB44-26C26ED9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0" y="3559577"/>
            <a:ext cx="8685179" cy="805527"/>
          </a:xfrm>
        </p:spPr>
        <p:txBody>
          <a:bodyPr/>
          <a:lstStyle/>
          <a:p>
            <a:r>
              <a:rPr lang="de-DE" dirty="0"/>
              <a:t>Motivation, Ziele, Vorgehen</a:t>
            </a:r>
          </a:p>
          <a:p>
            <a:br>
              <a:rPr lang="de-DE" dirty="0"/>
            </a:br>
            <a:r>
              <a:rPr lang="de-DE" dirty="0"/>
              <a:t>Michael Röthlin, BFH-TI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013304-664C-A444-ADF7-8AD1CDD4C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 – 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F6342-040E-6547-8D12-A3F27A1A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124744"/>
            <a:ext cx="10800000" cy="4680000"/>
          </a:xfrm>
        </p:spPr>
        <p:txBody>
          <a:bodyPr/>
          <a:lstStyle/>
          <a:p>
            <a:r>
              <a:rPr lang="de-CH" dirty="0"/>
              <a:t>E-Assessment ...</a:t>
            </a:r>
          </a:p>
          <a:p>
            <a:pPr lvl="1"/>
            <a:r>
              <a:rPr lang="de-CH" dirty="0"/>
              <a:t>heisst einschätzen (prüfen) mithilfe von </a:t>
            </a:r>
            <a:r>
              <a:rPr lang="de-CH" b="1" dirty="0"/>
              <a:t>I</a:t>
            </a:r>
            <a:r>
              <a:rPr lang="de-CH" dirty="0"/>
              <a:t>nformations- und </a:t>
            </a:r>
            <a:r>
              <a:rPr lang="de-CH" b="1" dirty="0"/>
              <a:t>K</a:t>
            </a:r>
            <a:r>
              <a:rPr lang="de-CH" dirty="0"/>
              <a:t>ommunikations</a:t>
            </a:r>
            <a:r>
              <a:rPr lang="de-CH" b="1" dirty="0"/>
              <a:t>t</a:t>
            </a:r>
            <a:r>
              <a:rPr lang="de-CH" dirty="0"/>
              <a:t>echnologien</a:t>
            </a:r>
          </a:p>
          <a:p>
            <a:pPr lvl="1"/>
            <a:r>
              <a:rPr lang="de-CH" dirty="0"/>
              <a:t>kann </a:t>
            </a:r>
            <a:r>
              <a:rPr lang="de-CH" b="1" dirty="0"/>
              <a:t>sowohl</a:t>
            </a:r>
            <a:r>
              <a:rPr lang="de-CH" dirty="0"/>
              <a:t> </a:t>
            </a:r>
            <a:r>
              <a:rPr lang="de-CH" b="1" dirty="0"/>
              <a:t>formativ</a:t>
            </a:r>
            <a:r>
              <a:rPr lang="de-CH" dirty="0"/>
              <a:t> (lernprozessunterstützend) oder </a:t>
            </a:r>
            <a:r>
              <a:rPr lang="de-CH" b="1" dirty="0"/>
              <a:t>summativ</a:t>
            </a:r>
            <a:r>
              <a:rPr lang="de-CH" dirty="0"/>
              <a:t> (notengebend) sein</a:t>
            </a:r>
          </a:p>
          <a:p>
            <a:pPr lvl="1"/>
            <a:r>
              <a:rPr lang="de-CH" dirty="0"/>
              <a:t>beschreibt den </a:t>
            </a:r>
            <a:r>
              <a:rPr lang="de-CH" b="1" dirty="0"/>
              <a:t>gesamten Prozess</a:t>
            </a:r>
            <a:r>
              <a:rPr lang="de-CH" dirty="0"/>
              <a:t> von der Erstellung von Aufgaben, über die Kommunikation der Ergebnisse bis zur Prüfungseinsicht und zur Ablage</a:t>
            </a:r>
          </a:p>
          <a:p>
            <a:pPr lvl="1"/>
            <a:endParaRPr lang="de-CH" dirty="0"/>
          </a:p>
          <a:p>
            <a:r>
              <a:rPr lang="de-CH" dirty="0"/>
              <a:t>E-Assessment bietet zahlreiche </a:t>
            </a:r>
            <a:r>
              <a:rPr lang="de-CH" b="1" dirty="0"/>
              <a:t>Vorteile</a:t>
            </a:r>
            <a:r>
              <a:rPr lang="de-CH" dirty="0"/>
              <a:t> gegenüber "Paper and Pencil"-Prüfungsformaten</a:t>
            </a:r>
          </a:p>
          <a:p>
            <a:pPr lvl="1"/>
            <a:r>
              <a:rPr lang="de-CH" dirty="0"/>
              <a:t>Integration multimedialer Inhalte führt zu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/>
              <a:t>neuartigen Aufgaben- und Prüfungsformaten</a:t>
            </a:r>
          </a:p>
          <a:p>
            <a:pPr lvl="1"/>
            <a:r>
              <a:rPr lang="de-CH" b="1" dirty="0"/>
              <a:t>Realitätsnahe, kompetenzorientierte </a:t>
            </a:r>
            <a:r>
              <a:rPr lang="de-CH" dirty="0"/>
              <a:t>Prüfungsformen (keine Handschrift, Werkzeuge)</a:t>
            </a:r>
          </a:p>
          <a:p>
            <a:pPr lvl="1"/>
            <a:r>
              <a:rPr lang="de-CH" b="1" dirty="0"/>
              <a:t>Fairness</a:t>
            </a:r>
            <a:r>
              <a:rPr lang="de-CH" dirty="0"/>
              <a:t> bei der Bewertung (Leserlichkeit, einheitliche und objektive Bewertungskriterien)</a:t>
            </a:r>
          </a:p>
          <a:p>
            <a:pPr lvl="1"/>
            <a:r>
              <a:rPr lang="de-CH" b="1" dirty="0"/>
              <a:t>Feedback</a:t>
            </a:r>
            <a:r>
              <a:rPr lang="de-CH" dirty="0"/>
              <a:t> kann </a:t>
            </a:r>
            <a:r>
              <a:rPr lang="de-CH" b="1" dirty="0"/>
              <a:t>automatisch</a:t>
            </a:r>
            <a:r>
              <a:rPr lang="de-CH" dirty="0"/>
              <a:t> erstellt oder eine Prüfung automatisiert korrigiert werden</a:t>
            </a:r>
          </a:p>
          <a:p>
            <a:pPr lvl="1"/>
            <a:r>
              <a:rPr lang="de-CH" b="1" dirty="0"/>
              <a:t>Eintrittskompetenzen</a:t>
            </a:r>
            <a:r>
              <a:rPr lang="de-CH" dirty="0"/>
              <a:t> oder </a:t>
            </a:r>
            <a:r>
              <a:rPr lang="de-CH" b="1" dirty="0"/>
              <a:t>Lernstand</a:t>
            </a:r>
            <a:r>
              <a:rPr lang="de-CH" dirty="0"/>
              <a:t> können mit denselben Werkzeugen erfasst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0FA041E-9F0A-1140-AB46-325D889F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0C7192B-A942-3643-A1B1-5DDDA81765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2</a:t>
            </a:fld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3B3A7C-92CE-8E4E-BBD3-36956FC30572}"/>
              </a:ext>
            </a:extLst>
          </p:cNvPr>
          <p:cNvSpPr/>
          <p:nvPr/>
        </p:nvSpPr>
        <p:spPr>
          <a:xfrm>
            <a:off x="624000" y="5317757"/>
            <a:ext cx="1108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Lucida Sans" panose="020B0602030504020204" pitchFamily="34" charset="77"/>
              </a:rPr>
              <a:t>Ja, aber wieso gibt es denn überhaupt noch andere Prüfungsformen? Was hält uns davon ab, nur noch E-Assessments zu machen?</a:t>
            </a:r>
          </a:p>
        </p:txBody>
      </p:sp>
    </p:spTree>
    <p:extLst>
      <p:ext uri="{BB962C8B-B14F-4D97-AF65-F5344CB8AC3E}">
        <p14:creationId xmlns:p14="http://schemas.microsoft.com/office/powerpoint/2010/main" val="42785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F6342-040E-6547-8D12-A3F27A1A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980728"/>
            <a:ext cx="10800000" cy="4995255"/>
          </a:xfrm>
        </p:spPr>
        <p:txBody>
          <a:bodyPr/>
          <a:lstStyle/>
          <a:p>
            <a:r>
              <a:rPr lang="de-CH" dirty="0"/>
              <a:t>Generell und implizit </a:t>
            </a:r>
            <a:r>
              <a:rPr lang="de-CH" b="1" dirty="0"/>
              <a:t>MEHR</a:t>
            </a:r>
            <a:r>
              <a:rPr lang="de-CH" dirty="0"/>
              <a:t> E-Assessment, </a:t>
            </a:r>
            <a:r>
              <a:rPr lang="de-CH" b="1" dirty="0"/>
              <a:t>WEG</a:t>
            </a:r>
            <a:r>
              <a:rPr lang="de-CH" dirty="0"/>
              <a:t> vom (oder </a:t>
            </a:r>
            <a:r>
              <a:rPr lang="de-CH" b="1" dirty="0"/>
              <a:t>WENIGER</a:t>
            </a:r>
            <a:r>
              <a:rPr lang="de-CH" dirty="0"/>
              <a:t>) Papier</a:t>
            </a:r>
          </a:p>
          <a:p>
            <a:pPr marL="814387" lvl="1" indent="-342900"/>
            <a:r>
              <a:rPr lang="de-CH" dirty="0"/>
              <a:t>vermehrt summative, elektronische Prüfungen </a:t>
            </a:r>
          </a:p>
          <a:p>
            <a:pPr marL="814387" lvl="1" indent="-342900"/>
            <a:r>
              <a:rPr lang="de-CH" dirty="0"/>
              <a:t>formative Assessments f. Ermittlung Eintrittskompetenz/Lernstand</a:t>
            </a:r>
          </a:p>
          <a:p>
            <a:r>
              <a:rPr lang="de-CH" dirty="0"/>
              <a:t>Dies wird ermöglicht durch</a:t>
            </a:r>
          </a:p>
          <a:p>
            <a:pPr marL="814387" lvl="1" indent="-342900"/>
            <a:r>
              <a:rPr lang="de-CH" dirty="0"/>
              <a:t>Verbreiterung der </a:t>
            </a:r>
            <a:r>
              <a:rPr lang="de-CH" b="1" dirty="0"/>
              <a:t>Wissensbasis zu E-Assessment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betrieblichen Hindernissen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technischen Hindernissen</a:t>
            </a:r>
          </a:p>
          <a:p>
            <a:pPr marL="814387" lvl="1" indent="-342900"/>
            <a:r>
              <a:rPr lang="de-CH" dirty="0"/>
              <a:t>Identifikation und Beseitigung von </a:t>
            </a:r>
            <a:r>
              <a:rPr lang="de-CH" b="1" dirty="0"/>
              <a:t>regulatorischen Hindernissen</a:t>
            </a:r>
          </a:p>
          <a:p>
            <a:r>
              <a:rPr lang="de-CH" dirty="0"/>
              <a:t>Das Vorgehen in diesem Projekt ist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Bestimmung des "Status Quo", des Potenzials und der Hindernisse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Vereinbarung von Zielen zu E-Assessment</a:t>
            </a:r>
          </a:p>
          <a:p>
            <a:pPr marL="814387" lvl="1" indent="-342900">
              <a:buFont typeface="+mj-lt"/>
              <a:buAutoNum type="arabicPeriod"/>
            </a:pPr>
            <a:r>
              <a:rPr lang="de-CH" dirty="0"/>
              <a:t>In 2 Wellen verringern des Gaps zwischen Zielen und "Status Quo"</a:t>
            </a:r>
          </a:p>
          <a:p>
            <a:r>
              <a:rPr lang="de-CH" dirty="0"/>
              <a:t>Am Ende des Projekts sind</a:t>
            </a:r>
          </a:p>
          <a:p>
            <a:pPr marL="814387" lvl="1" indent="-342900"/>
            <a:r>
              <a:rPr lang="de-CH" dirty="0"/>
              <a:t>die </a:t>
            </a:r>
            <a:r>
              <a:rPr lang="de-CH" b="1" dirty="0"/>
              <a:t>Hindernisse beseitigt,</a:t>
            </a:r>
            <a:endParaRPr lang="de-CH" dirty="0"/>
          </a:p>
          <a:p>
            <a:pPr marL="814387" lvl="1" indent="-342900"/>
            <a:r>
              <a:rPr lang="de-CH" b="1" dirty="0"/>
              <a:t>"Mindset", Infrastruktur, Schulungs- und Unterstützungsangebote etc. bereit und</a:t>
            </a:r>
          </a:p>
          <a:p>
            <a:pPr marL="814387" lvl="1" indent="-342900"/>
            <a:r>
              <a:rPr lang="de-CH" b="1" dirty="0"/>
              <a:t>in sehr vielen Lehrangeboten der BFH entsprechende "Leuchttürme" etabliert!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0FA041E-9F0A-1140-AB46-325D889F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Zielsetzungen, Gap und absehbare Hindernisse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94CCA-CFF8-9947-A26B-4288E7E4B3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26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D894F-E3BA-694C-86F0-B339F5A7E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Vorgehen und Ressourcen: Breite, Piloten und Iterationen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B55CE6D3-614F-6540-ABF7-DC6383A87D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2401158"/>
              </p:ext>
            </p:extLst>
          </p:nvPr>
        </p:nvGraphicFramePr>
        <p:xfrm>
          <a:off x="335360" y="1124744"/>
          <a:ext cx="1094521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A22B2D24-7762-D641-863A-BB7B15578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5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D894F-E3BA-694C-86F0-B339F5A7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57179"/>
            <a:ext cx="10800000" cy="540000"/>
          </a:xfrm>
        </p:spPr>
        <p:txBody>
          <a:bodyPr/>
          <a:lstStyle/>
          <a:p>
            <a:r>
              <a:rPr lang="de-DE" dirty="0"/>
              <a:t>Auswirkungen in den Studiengängen:</a:t>
            </a:r>
            <a:br>
              <a:rPr lang="de-DE" dirty="0"/>
            </a:br>
            <a:r>
              <a:rPr lang="de-DE" dirty="0"/>
              <a:t>mehr E-Assessments!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722754-06EE-E04F-9E56-2DE702BF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90592"/>
            <a:ext cx="3387761" cy="412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679411-BE5B-6547-87E8-A3B574F8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42992"/>
            <a:ext cx="3387761" cy="412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6AF07BC-B500-9645-A058-67EA84D2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95392"/>
            <a:ext cx="3387761" cy="412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F30D4C5-EF4A-3749-A24F-DF1CAEDA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847792"/>
            <a:ext cx="3387761" cy="412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563CC3FB-6944-C940-9349-0B4CB92C2F2C}"/>
              </a:ext>
            </a:extLst>
          </p:cNvPr>
          <p:cNvSpPr/>
          <p:nvPr/>
        </p:nvSpPr>
        <p:spPr>
          <a:xfrm>
            <a:off x="4650556" y="2500442"/>
            <a:ext cx="2468673" cy="141823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Weiterbildungs-Workshops</a:t>
            </a:r>
            <a:endParaRPr lang="de-DE" sz="1800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ACDF2331-1E3D-6D4C-B711-AF003BFFE688}"/>
              </a:ext>
            </a:extLst>
          </p:cNvPr>
          <p:cNvSpPr/>
          <p:nvPr/>
        </p:nvSpPr>
        <p:spPr>
          <a:xfrm>
            <a:off x="4663192" y="3789094"/>
            <a:ext cx="2424554" cy="12131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fontAlgn="b">
              <a:spcBef>
                <a:spcPts val="600"/>
              </a:spcBef>
              <a:spcAft>
                <a:spcPts val="600"/>
              </a:spcAft>
            </a:pPr>
            <a:r>
              <a:rPr lang="de-CH" sz="1800" dirty="0"/>
              <a:t>Guidelines, Best Practices</a:t>
            </a:r>
            <a:endParaRPr lang="de-CH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16861AF-E63B-8441-B4DE-94F82146CE83}"/>
              </a:ext>
            </a:extLst>
          </p:cNvPr>
          <p:cNvSpPr/>
          <p:nvPr/>
        </p:nvSpPr>
        <p:spPr>
          <a:xfrm>
            <a:off x="4668091" y="5002222"/>
            <a:ext cx="2444215" cy="125885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Infrastruktur</a:t>
            </a:r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4041CC-AF3A-FA42-B59F-4F6B8BB1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844" y="1390592"/>
            <a:ext cx="3387760" cy="41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AE4728B-AB4E-6B4B-AB28-C81297BE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244" y="1542992"/>
            <a:ext cx="3387760" cy="41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4C92BA2-920A-A34A-A82C-672FAB7B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44" y="1695392"/>
            <a:ext cx="3387760" cy="41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8F52298-AB73-9949-B1BC-D8B42735B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44" y="1847792"/>
            <a:ext cx="3387760" cy="41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22DF193-8CE5-A343-93B8-D564CCF5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444" y="2000192"/>
            <a:ext cx="3387760" cy="41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6415C2EA-198E-054E-914D-5CE539973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844" y="278791"/>
            <a:ext cx="3849891" cy="914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Foliennummernplatzhalter 1">
            <a:extLst>
              <a:ext uri="{FF2B5EF4-FFF2-40B4-BE49-F238E27FC236}">
                <a16:creationId xmlns:a16="http://schemas.microsoft.com/office/drawing/2014/main" id="{9DF2A4FA-EAA1-3D4C-A203-459E7E630B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20456" y="6241257"/>
            <a:ext cx="2391256" cy="365125"/>
          </a:xfrm>
        </p:spPr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A8161D-1374-9341-81E5-B1E4937CB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Projektorganisation und Budget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AAF774E-32B3-804B-BB56-17E01870F28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374913172"/>
              </p:ext>
            </p:extLst>
          </p:nvPr>
        </p:nvGraphicFramePr>
        <p:xfrm>
          <a:off x="479376" y="1196752"/>
          <a:ext cx="6552728" cy="472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FF9923-6A3F-E848-B4C5-4025866FA6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464152" y="1196753"/>
            <a:ext cx="4055848" cy="4726075"/>
          </a:xfrm>
        </p:spPr>
        <p:txBody>
          <a:bodyPr lIns="0" rIns="0" anchor="t"/>
          <a:lstStyle/>
          <a:p>
            <a:pPr marL="271145" indent="-271145"/>
            <a:r>
              <a:rPr lang="de-DE" dirty="0"/>
              <a:t>Arbeitsumfang Projektteam total ca. </a:t>
            </a:r>
            <a:r>
              <a:rPr lang="de-DE" b="1" dirty="0"/>
              <a:t>1700h</a:t>
            </a:r>
            <a:r>
              <a:rPr lang="de-DE" dirty="0"/>
              <a:t> </a:t>
            </a:r>
            <a:r>
              <a:rPr lang="de-DE" b="1" dirty="0"/>
              <a:t>über 2 Jahre</a:t>
            </a:r>
            <a:endParaRPr lang="de-DE"/>
          </a:p>
          <a:p>
            <a:pPr marL="271145" indent="-271145"/>
            <a:r>
              <a:rPr lang="de-DE" dirty="0"/>
              <a:t>Anschaffungen für innovative E-Assessment-Projekte in der Lehre (</a:t>
            </a:r>
            <a:r>
              <a:rPr lang="de-DE" b="1" dirty="0"/>
              <a:t>Materialkosten</a:t>
            </a:r>
            <a:r>
              <a:rPr lang="de-DE" dirty="0"/>
              <a:t>) sind in begrenztem Umfang möglich</a:t>
            </a:r>
          </a:p>
          <a:p>
            <a:pPr marL="271145" indent="-271145"/>
            <a:r>
              <a:rPr lang="de-DE" dirty="0">
                <a:ea typeface="MS PGothic"/>
              </a:rPr>
              <a:t>Beschaffung von </a:t>
            </a:r>
            <a:r>
              <a:rPr lang="de-DE" b="1" dirty="0">
                <a:ea typeface="MS PGothic"/>
              </a:rPr>
              <a:t>externen Dienstleistungen</a:t>
            </a:r>
            <a:r>
              <a:rPr lang="de-DE" dirty="0">
                <a:ea typeface="MS PGothic"/>
              </a:rPr>
              <a:t> für die Unterstützung (z.B. lernstick.ch) ist möglich</a:t>
            </a:r>
          </a:p>
          <a:p>
            <a:pPr marL="271145" indent="-271145"/>
            <a:r>
              <a:rPr lang="de-DE" dirty="0"/>
              <a:t>SAP-Konto ist verfügbar.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3BC2E5-0F33-D248-B949-8CBAE39C33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0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Besten Dank!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sz="2000" dirty="0"/>
              <a:t>Eure Ansprechpartner im PgB E-Assessment </a:t>
            </a:r>
            <a:br>
              <a:rPr lang="de-CH" sz="2000" dirty="0"/>
            </a:br>
            <a:br>
              <a:rPr lang="de-CH" sz="2000" dirty="0"/>
            </a:br>
            <a:r>
              <a:rPr lang="de-CH" sz="2000" b="1" dirty="0"/>
              <a:t>Tina Maurer</a:t>
            </a:r>
            <a:r>
              <a:rPr lang="de-CH" sz="2000" dirty="0"/>
              <a:t> </a:t>
            </a:r>
            <a:r>
              <a:rPr lang="de-CH" sz="1800" dirty="0"/>
              <a:t>(VRL, tina.maurer@bfh.ch)</a:t>
            </a:r>
            <a:br>
              <a:rPr lang="de-CH" sz="1800" dirty="0"/>
            </a:br>
            <a:r>
              <a:rPr lang="de-CH" sz="2000" b="1" dirty="0"/>
              <a:t>Michael Röthlin + Luca Bösch</a:t>
            </a:r>
            <a:r>
              <a:rPr lang="de-CH" sz="2000" dirty="0"/>
              <a:t> </a:t>
            </a:r>
            <a:r>
              <a:rPr lang="de-CH" sz="1800" dirty="0"/>
              <a:t>(michael.roethlin@bfh.ch, luca.boesch@bfh.ch)</a:t>
            </a:r>
          </a:p>
        </p:txBody>
      </p:sp>
    </p:spTree>
    <p:extLst>
      <p:ext uri="{BB962C8B-B14F-4D97-AF65-F5344CB8AC3E}">
        <p14:creationId xmlns:p14="http://schemas.microsoft.com/office/powerpoint/2010/main" val="29507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A8161D-1374-9341-81E5-B1E4937CB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Nahtlosere Integration von Safe </a:t>
            </a:r>
            <a:r>
              <a:rPr lang="de-DE" dirty="0" err="1">
                <a:ea typeface="MS PGothic"/>
              </a:rPr>
              <a:t>Exam</a:t>
            </a:r>
            <a:r>
              <a:rPr lang="de-DE" dirty="0">
                <a:ea typeface="MS PGothic"/>
              </a:rPr>
              <a:t> Browser mit </a:t>
            </a:r>
            <a:r>
              <a:rPr lang="de-DE" dirty="0" err="1">
                <a:ea typeface="MS PGothic"/>
              </a:rPr>
              <a:t>Moodle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3BC2E5-0F33-D248-B949-8CBAE39C33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19AE9A8-34D4-4E8C-BE9C-13C550F1BED0}" type="slidenum">
              <a:rPr lang="de-CH" smtClean="0"/>
              <a:pPr algn="r"/>
              <a:t>8</a:t>
            </a:fld>
            <a:endParaRPr lang="de-CH" dirty="0"/>
          </a:p>
        </p:txBody>
      </p:sp>
      <p:pic>
        <p:nvPicPr>
          <p:cNvPr id="60" name="Grafik 60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EB336DB-C748-436D-B15B-F283EF1C71D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3487540" y="1213011"/>
            <a:ext cx="2830607" cy="4726075"/>
          </a:xfrm>
          <a:prstGeom prst="rect">
            <a:avLst/>
          </a:prstGeom>
        </p:spPr>
      </p:pic>
      <p:pic>
        <p:nvPicPr>
          <p:cNvPr id="54" name="Grafik 5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47ABCC5-DC3D-41F5-B03E-9BB9593BDB3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2515" y="1213011"/>
            <a:ext cx="2556438" cy="3547357"/>
          </a:xfrm>
          <a:prstGeom prst="rect">
            <a:avLst/>
          </a:prstGeom>
        </p:spPr>
      </p:pic>
      <p:sp>
        <p:nvSpPr>
          <p:cNvPr id="65" name="Inhaltsplatzhalter 5">
            <a:extLst>
              <a:ext uri="{FF2B5EF4-FFF2-40B4-BE49-F238E27FC236}">
                <a16:creationId xmlns:a16="http://schemas.microsoft.com/office/drawing/2014/main" id="{214C616F-43AC-4FD3-B621-3C5831F7B714}"/>
              </a:ext>
            </a:extLst>
          </p:cNvPr>
          <p:cNvSpPr txBox="1">
            <a:spLocks/>
          </p:cNvSpPr>
          <p:nvPr/>
        </p:nvSpPr>
        <p:spPr>
          <a:xfrm>
            <a:off x="6761684" y="1202706"/>
            <a:ext cx="4758316" cy="4726075"/>
          </a:xfrm>
          <a:prstGeom prst="rect">
            <a:avLst/>
          </a:prstGeom>
        </p:spPr>
        <p:txBody>
          <a:bodyPr lIns="0" rIns="0" anchor="t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b="0" i="0" kern="1200" baseline="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b="0" i="0" kern="1200" baseline="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b="0" i="0" kern="1200" baseline="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b="0" i="0" kern="1200" baseline="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b="0" i="0" kern="1200" baseline="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145" indent="-271145"/>
            <a:r>
              <a:rPr lang="de-DE" dirty="0">
                <a:ea typeface="MS PGothic"/>
              </a:rPr>
              <a:t>Zusammenarbeit mit </a:t>
            </a:r>
            <a:r>
              <a:rPr lang="de-DE" dirty="0" err="1">
                <a:ea typeface="MS PGothic"/>
              </a:rPr>
              <a:t>Moodle</a:t>
            </a:r>
            <a:r>
              <a:rPr lang="de-DE" dirty="0">
                <a:ea typeface="MS PGothic"/>
              </a:rPr>
              <a:t> HQ, Perth,</a:t>
            </a:r>
            <a:br>
              <a:rPr lang="de-DE" dirty="0">
                <a:ea typeface="MS PGothic"/>
              </a:rPr>
            </a:br>
            <a:r>
              <a:rPr lang="de-DE" dirty="0">
                <a:ea typeface="MS PGothic"/>
              </a:rPr>
              <a:t>ETHZ, Lehrentwicklung und -Technologien, Zürich</a:t>
            </a:r>
            <a:br>
              <a:rPr lang="de-DE" dirty="0">
                <a:ea typeface="MS PGothic"/>
              </a:rPr>
            </a:br>
            <a:r>
              <a:rPr lang="de-DE" dirty="0">
                <a:ea typeface="MS PGothic"/>
              </a:rPr>
              <a:t>Safe </a:t>
            </a:r>
            <a:r>
              <a:rPr lang="de-DE" dirty="0" err="1">
                <a:ea typeface="MS PGothic"/>
              </a:rPr>
              <a:t>Exam</a:t>
            </a:r>
            <a:r>
              <a:rPr lang="de-DE" dirty="0">
                <a:ea typeface="MS PGothic"/>
              </a:rPr>
              <a:t> Browser Entwicklungsteam, Zürich</a:t>
            </a:r>
          </a:p>
          <a:p>
            <a:pPr marL="271145" indent="-271145"/>
            <a:r>
              <a:rPr lang="de-DE" dirty="0">
                <a:ea typeface="MS PGothic"/>
              </a:rPr>
              <a:t>Das Projekt ist auf der Roadmap für </a:t>
            </a:r>
            <a:r>
              <a:rPr lang="de-DE" dirty="0" err="1">
                <a:ea typeface="MS PGothic"/>
              </a:rPr>
              <a:t>Moodle</a:t>
            </a:r>
            <a:r>
              <a:rPr lang="de-DE" dirty="0">
                <a:ea typeface="MS PGothic"/>
              </a:rPr>
              <a:t> 3.8 (November '19)</a:t>
            </a:r>
          </a:p>
          <a:p>
            <a:pPr marL="271145" indent="-271145"/>
            <a:r>
              <a:rPr lang="de-DE" dirty="0">
                <a:ea typeface="MS PGothic"/>
              </a:rPr>
              <a:t>Fundraising bei </a:t>
            </a:r>
            <a:r>
              <a:rPr lang="de-DE" dirty="0" err="1">
                <a:ea typeface="MS PGothic"/>
              </a:rPr>
              <a:t>Moodle</a:t>
            </a:r>
            <a:r>
              <a:rPr lang="de-DE" dirty="0">
                <a:ea typeface="MS PGothic"/>
              </a:rPr>
              <a:t> nutzenden Hochschulen weltweit sowie in der Special Interest Group </a:t>
            </a:r>
            <a:r>
              <a:rPr lang="de-DE" dirty="0" err="1">
                <a:ea typeface="MS PGothic"/>
              </a:rPr>
              <a:t>Moodle</a:t>
            </a:r>
            <a:r>
              <a:rPr lang="de-DE" dirty="0">
                <a:ea typeface="MS PGothic"/>
              </a:rPr>
              <a:t> E-Assessment D-A-CH</a:t>
            </a:r>
            <a:br>
              <a:rPr lang="de-DE" dirty="0">
                <a:ea typeface="MS PGothic"/>
              </a:rPr>
            </a:br>
            <a:r>
              <a:rPr lang="de-DE" dirty="0">
                <a:ea typeface="MS PGothic"/>
              </a:rPr>
              <a:t>(etwa 40 Hochschulen aus dem deutschsprachigen Raum).</a:t>
            </a:r>
          </a:p>
        </p:txBody>
      </p:sp>
    </p:spTree>
    <p:extLst>
      <p:ext uri="{BB962C8B-B14F-4D97-AF65-F5344CB8AC3E}">
        <p14:creationId xmlns:p14="http://schemas.microsoft.com/office/powerpoint/2010/main" val="85475230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äsentation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S-WBA-Vorstellung-EN-Biel-Bern-2019-prm1-rlm1" id="{C3289CE6-3F5D-4F49-BB8A-6F303CFF1F03}" vid="{EE3FAE9B-005B-1B45-ACAE-944E5FEBC97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Vorlage_Powerpoint-Präsentation</Template>
  <TotalTime>0</TotalTime>
  <Words>649</Words>
  <Application>Microsoft Office PowerPoint</Application>
  <PresentationFormat>Breitbild</PresentationFormat>
  <Paragraphs>99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Vorlage_Powerpoint-Präsentation</vt:lpstr>
      <vt:lpstr>Initiative "Stärkung der digitalen Kompetenzen im Bildungsbereich": projektbezogene Beiträge (PgB)   E-Assessment an der BFH</vt:lpstr>
      <vt:lpstr>Motivation</vt:lpstr>
      <vt:lpstr>Zielsetzungen, Gap und absehbare Hindernisse</vt:lpstr>
      <vt:lpstr>Vorgehen und Ressourcen: Breite, Piloten und Iterationen</vt:lpstr>
      <vt:lpstr>Auswirkungen in den Studiengängen: mehr E-Assessments!</vt:lpstr>
      <vt:lpstr>Projektorganisation und Budget</vt:lpstr>
      <vt:lpstr>Besten Dank!    Eure Ansprechpartner im PgB E-Assessment   Tina Maurer (VRL, tina.maurer@bfh.ch) Michael Röthlin + Luca Bösch (michael.roethlin@bfh.ch, luca.boesch@bfh.ch)</vt:lpstr>
      <vt:lpstr>Nahtlosere Integration von Safe Exam Browser mit Moodle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Business Systems (DBS): From Business Problems To Business Applications  Marcel Pfahrer / Michael Röthlin </dc:title>
  <dc:subject>Vorstellung Schwerpunkte BSc Informatik BFH-TI</dc:subject>
  <dc:creator>Röthlin Michael</dc:creator>
  <cp:keywords/>
  <dc:description/>
  <cp:lastModifiedBy>Röthlin Michael</cp:lastModifiedBy>
  <cp:revision>47</cp:revision>
  <cp:lastPrinted>2017-10-30T10:32:21Z</cp:lastPrinted>
  <dcterms:created xsi:type="dcterms:W3CDTF">2019-03-21T12:44:30Z</dcterms:created>
  <dcterms:modified xsi:type="dcterms:W3CDTF">2019-03-27T13:45:29Z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0</vt:i4>
  </property>
  <property fmtid="{D5CDD505-2E9C-101B-9397-08002B2CF9AE}" pid="3" name="Kategorie">
    <vt:lpwstr>WBA</vt:lpwstr>
  </property>
</Properties>
</file>