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1221-FBB6-A77E-E26B-1029D417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ZA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DA763A-CA12-633D-BA61-0207E628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76C-8FF7-4A54-A9ED-E3804787F3EA}" type="datetimeFigureOut">
              <a:rPr lang="en-ZA" smtClean="0"/>
              <a:t>2023/03/04</a:t>
            </a:fld>
            <a:endParaRPr lang="en-ZA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006DD7-48C8-7714-3570-AB6643E8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0BBB13-8F53-40EB-6FC5-6D623F82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7CD7-F9E4-47EA-A990-0A6989357A0D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65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B61D59-5550-014D-371A-04BC181B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Z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9B1E0-DC4D-B55E-2D81-0E401072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Z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F54419-33FA-844A-1814-EA44F0C73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176C-8FF7-4A54-A9ED-E3804787F3EA}" type="datetimeFigureOut">
              <a:rPr lang="en-ZA" smtClean="0"/>
              <a:t>2023/03/04</a:t>
            </a:fld>
            <a:endParaRPr lang="en-Z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75F70-E68E-D5BF-70CB-232439203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5F98D-5B06-EE7C-4F69-C4932D855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7CD7-F9E4-47EA-A990-0A6989357A0D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4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96E7EDA-C6D2-DE7B-63AE-9FA2C17B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932271-70BE-E4B1-F1D7-841FEABEF3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95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barbosa</dc:creator>
  <cp:lastModifiedBy>eduardo barbosa</cp:lastModifiedBy>
  <cp:revision>1</cp:revision>
  <dcterms:created xsi:type="dcterms:W3CDTF">2023-03-04T20:51:45Z</dcterms:created>
  <dcterms:modified xsi:type="dcterms:W3CDTF">2023-03-04T20:51:45Z</dcterms:modified>
</cp:coreProperties>
</file>