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1227" r:id="rId2"/>
    <p:sldId id="1193" r:id="rId3"/>
    <p:sldId id="1194" r:id="rId4"/>
    <p:sldId id="1225" r:id="rId5"/>
    <p:sldId id="1196" r:id="rId6"/>
    <p:sldId id="1224" r:id="rId7"/>
    <p:sldId id="1198" r:id="rId8"/>
    <p:sldId id="1199" r:id="rId9"/>
    <p:sldId id="1200" r:id="rId10"/>
    <p:sldId id="1222" r:id="rId11"/>
    <p:sldId id="1202" r:id="rId12"/>
    <p:sldId id="1203" r:id="rId13"/>
    <p:sldId id="1204" r:id="rId14"/>
    <p:sldId id="1205" r:id="rId15"/>
    <p:sldId id="1206" r:id="rId16"/>
    <p:sldId id="1207" r:id="rId17"/>
    <p:sldId id="1208" r:id="rId18"/>
    <p:sldId id="1209" r:id="rId19"/>
    <p:sldId id="1211" r:id="rId20"/>
    <p:sldId id="1212" r:id="rId21"/>
    <p:sldId id="1226" r:id="rId22"/>
    <p:sldId id="1214" r:id="rId23"/>
    <p:sldId id="1216" r:id="rId24"/>
    <p:sldId id="1223" r:id="rId25"/>
    <p:sldId id="1218" r:id="rId26"/>
    <p:sldId id="1219" r:id="rId27"/>
    <p:sldId id="1220" r:id="rId28"/>
  </p:sldIdLst>
  <p:sldSz cx="9144000" cy="6858000" type="screen4x3"/>
  <p:notesSz cx="6858000" cy="9144000"/>
  <p:defaultTextStyle>
    <a:defPPr>
      <a:defRPr lang="pt-BR"/>
    </a:defPPr>
    <a:lvl1pPr algn="l" rtl="0" fontAlgn="base">
      <a:spcBef>
        <a:spcPct val="20000"/>
      </a:spcBef>
      <a:spcAft>
        <a:spcPct val="0"/>
      </a:spcAft>
      <a:buChar char="•"/>
      <a:defRPr sz="2800" kern="1200">
        <a:solidFill>
          <a:schemeClr val="tx1"/>
        </a:solidFill>
        <a:latin typeface="Arial" charset="0"/>
        <a:ea typeface="+mn-ea"/>
        <a:cs typeface="+mn-cs"/>
      </a:defRPr>
    </a:lvl1pPr>
    <a:lvl2pPr marL="457200" algn="l" rtl="0" fontAlgn="base">
      <a:spcBef>
        <a:spcPct val="20000"/>
      </a:spcBef>
      <a:spcAft>
        <a:spcPct val="0"/>
      </a:spcAft>
      <a:buChar char="•"/>
      <a:defRPr sz="2800" kern="1200">
        <a:solidFill>
          <a:schemeClr val="tx1"/>
        </a:solidFill>
        <a:latin typeface="Arial" charset="0"/>
        <a:ea typeface="+mn-ea"/>
        <a:cs typeface="+mn-cs"/>
      </a:defRPr>
    </a:lvl2pPr>
    <a:lvl3pPr marL="914400" algn="l" rtl="0" fontAlgn="base">
      <a:spcBef>
        <a:spcPct val="20000"/>
      </a:spcBef>
      <a:spcAft>
        <a:spcPct val="0"/>
      </a:spcAft>
      <a:buChar char="•"/>
      <a:defRPr sz="2800" kern="1200">
        <a:solidFill>
          <a:schemeClr val="tx1"/>
        </a:solidFill>
        <a:latin typeface="Arial" charset="0"/>
        <a:ea typeface="+mn-ea"/>
        <a:cs typeface="+mn-cs"/>
      </a:defRPr>
    </a:lvl3pPr>
    <a:lvl4pPr marL="1371600" algn="l" rtl="0" fontAlgn="base">
      <a:spcBef>
        <a:spcPct val="20000"/>
      </a:spcBef>
      <a:spcAft>
        <a:spcPct val="0"/>
      </a:spcAft>
      <a:buChar char="•"/>
      <a:defRPr sz="2800" kern="1200">
        <a:solidFill>
          <a:schemeClr val="tx1"/>
        </a:solidFill>
        <a:latin typeface="Arial" charset="0"/>
        <a:ea typeface="+mn-ea"/>
        <a:cs typeface="+mn-cs"/>
      </a:defRPr>
    </a:lvl4pPr>
    <a:lvl5pPr marL="1828800" algn="l" rtl="0" fontAlgn="base">
      <a:spcBef>
        <a:spcPct val="20000"/>
      </a:spcBef>
      <a:spcAft>
        <a:spcPct val="0"/>
      </a:spcAft>
      <a:buChar char="•"/>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D0"/>
    <a:srgbClr val="FF3300"/>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9" autoAdjust="0"/>
    <p:restoredTop sz="92611" autoAdjust="0"/>
  </p:normalViewPr>
  <p:slideViewPr>
    <p:cSldViewPr>
      <p:cViewPr>
        <p:scale>
          <a:sx n="75" d="100"/>
          <a:sy n="75" d="100"/>
        </p:scale>
        <p:origin x="-1398" y="-29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2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pitchFamily="34" charset="0"/>
              </a:defRPr>
            </a:lvl1pPr>
          </a:lstStyle>
          <a:p>
            <a:endParaRPr lang="pt-BR"/>
          </a:p>
        </p:txBody>
      </p:sp>
      <p:sp>
        <p:nvSpPr>
          <p:cNvPr id="849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pitchFamily="34" charset="0"/>
              </a:defRPr>
            </a:lvl1pPr>
          </a:lstStyle>
          <a:p>
            <a:endParaRPr lang="pt-BR"/>
          </a:p>
        </p:txBody>
      </p:sp>
      <p:sp>
        <p:nvSpPr>
          <p:cNvPr id="849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49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849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pitchFamily="34" charset="0"/>
              </a:defRPr>
            </a:lvl1pPr>
          </a:lstStyle>
          <a:p>
            <a:endParaRPr lang="pt-BR"/>
          </a:p>
        </p:txBody>
      </p:sp>
      <p:sp>
        <p:nvSpPr>
          <p:cNvPr id="849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pitchFamily="34" charset="0"/>
              </a:defRPr>
            </a:lvl1pPr>
          </a:lstStyle>
          <a:p>
            <a:fld id="{8CE6E182-B68E-4D8C-A15B-7B558626CD43}" type="slidenum">
              <a:rPr lang="pt-BR"/>
              <a:pPr/>
              <a:t>‹nº›</a:t>
            </a:fld>
            <a:endParaRPr 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1FB99-1957-4F66-8C76-68B2B35003A9}" type="slidenum">
              <a:rPr lang="pt-BR"/>
              <a:pPr/>
              <a:t>1</a:t>
            </a:fld>
            <a:endParaRPr lang="pt-BR"/>
          </a:p>
        </p:txBody>
      </p:sp>
      <p:sp>
        <p:nvSpPr>
          <p:cNvPr id="18872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87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377FC-B6E7-42A1-9B77-386006DDA28A}" type="slidenum">
              <a:rPr lang="pt-BR"/>
              <a:pPr/>
              <a:t>11</a:t>
            </a:fld>
            <a:endParaRPr lang="pt-BR"/>
          </a:p>
        </p:txBody>
      </p:sp>
      <p:sp>
        <p:nvSpPr>
          <p:cNvPr id="190669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0669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2F774-48EE-4A7E-A945-2FD229CB606D}" type="slidenum">
              <a:rPr lang="pt-BR"/>
              <a:pPr/>
              <a:t>12</a:t>
            </a:fld>
            <a:endParaRPr lang="pt-BR"/>
          </a:p>
        </p:txBody>
      </p:sp>
      <p:sp>
        <p:nvSpPr>
          <p:cNvPr id="190873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0873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E5D09-885F-428C-850A-9248B5788C37}" type="slidenum">
              <a:rPr lang="pt-BR"/>
              <a:pPr/>
              <a:t>13</a:t>
            </a:fld>
            <a:endParaRPr lang="pt-BR"/>
          </a:p>
        </p:txBody>
      </p:sp>
      <p:sp>
        <p:nvSpPr>
          <p:cNvPr id="191078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078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03830-B05D-472B-99EC-09CF0D8506A6}" type="slidenum">
              <a:rPr lang="pt-BR"/>
              <a:pPr/>
              <a:t>14</a:t>
            </a:fld>
            <a:endParaRPr lang="pt-BR"/>
          </a:p>
        </p:txBody>
      </p:sp>
      <p:sp>
        <p:nvSpPr>
          <p:cNvPr id="191283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283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ED6CF-2AFB-4B86-81A2-62DBAF8EED22}" type="slidenum">
              <a:rPr lang="pt-BR"/>
              <a:pPr/>
              <a:t>15</a:t>
            </a:fld>
            <a:endParaRPr lang="pt-BR"/>
          </a:p>
        </p:txBody>
      </p:sp>
      <p:sp>
        <p:nvSpPr>
          <p:cNvPr id="191488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488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F91981-6765-43CC-8877-858680495773}" type="slidenum">
              <a:rPr lang="pt-BR"/>
              <a:pPr/>
              <a:t>16</a:t>
            </a:fld>
            <a:endParaRPr lang="pt-BR"/>
          </a:p>
        </p:txBody>
      </p:sp>
      <p:sp>
        <p:nvSpPr>
          <p:cNvPr id="191693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693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AC6BA-2FB8-4835-A4A1-38C248E527BE}" type="slidenum">
              <a:rPr lang="pt-BR"/>
              <a:pPr/>
              <a:t>17</a:t>
            </a:fld>
            <a:endParaRPr lang="pt-BR"/>
          </a:p>
        </p:txBody>
      </p:sp>
      <p:sp>
        <p:nvSpPr>
          <p:cNvPr id="191897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897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EB334-0B5F-4599-923E-AF3FAC1B84FE}" type="slidenum">
              <a:rPr lang="pt-BR"/>
              <a:pPr/>
              <a:t>18</a:t>
            </a:fld>
            <a:endParaRPr lang="pt-BR"/>
          </a:p>
        </p:txBody>
      </p:sp>
      <p:sp>
        <p:nvSpPr>
          <p:cNvPr id="192102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2102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pt-BR"/>
              <a:t>PDS = Processo de Desenvolvimento de Software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FCE6D-890C-4CDB-8960-2877AE6EF91E}" type="slidenum">
              <a:rPr lang="pt-BR"/>
              <a:pPr/>
              <a:t>19</a:t>
            </a:fld>
            <a:endParaRPr lang="pt-BR"/>
          </a:p>
        </p:txBody>
      </p:sp>
      <p:sp>
        <p:nvSpPr>
          <p:cNvPr id="192512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2512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0C34-1DE7-4242-BFE3-17ED993A142A}" type="slidenum">
              <a:rPr lang="pt-BR"/>
              <a:pPr/>
              <a:t>20</a:t>
            </a:fld>
            <a:endParaRPr lang="pt-BR"/>
          </a:p>
        </p:txBody>
      </p:sp>
      <p:sp>
        <p:nvSpPr>
          <p:cNvPr id="192717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2717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0F130C5-F818-4F13-89E4-E30195C2EFB0}" type="slidenum">
              <a:rPr lang="pt-BR"/>
              <a:pPr/>
              <a:t>2</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B84B0-68AD-4576-9548-D44547068C10}" type="slidenum">
              <a:rPr lang="pt-BR"/>
              <a:pPr/>
              <a:t>21</a:t>
            </a:fld>
            <a:endParaRPr lang="pt-BR"/>
          </a:p>
        </p:txBody>
      </p:sp>
      <p:sp>
        <p:nvSpPr>
          <p:cNvPr id="195481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5481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50203-7423-4FF2-BF37-C7E50DCF6307}" type="slidenum">
              <a:rPr lang="pt-BR"/>
              <a:pPr/>
              <a:t>22</a:t>
            </a:fld>
            <a:endParaRPr lang="pt-BR"/>
          </a:p>
        </p:txBody>
      </p:sp>
      <p:sp>
        <p:nvSpPr>
          <p:cNvPr id="193126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3126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978B8-D43D-4F22-9151-33713B072FC5}" type="slidenum">
              <a:rPr lang="pt-BR"/>
              <a:pPr/>
              <a:t>23</a:t>
            </a:fld>
            <a:endParaRPr lang="pt-BR"/>
          </a:p>
        </p:txBody>
      </p:sp>
      <p:sp>
        <p:nvSpPr>
          <p:cNvPr id="193536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3536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E3527-5429-4A09-B168-99AED752CA60}" type="slidenum">
              <a:rPr lang="pt-BR"/>
              <a:pPr/>
              <a:t>24</a:t>
            </a:fld>
            <a:endParaRPr lang="pt-BR"/>
          </a:p>
        </p:txBody>
      </p:sp>
      <p:sp>
        <p:nvSpPr>
          <p:cNvPr id="194969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969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5B788-35D0-4D85-B64F-BCE18C9A2202}" type="slidenum">
              <a:rPr lang="pt-BR"/>
              <a:pPr/>
              <a:t>25</a:t>
            </a:fld>
            <a:endParaRPr lang="pt-BR"/>
          </a:p>
        </p:txBody>
      </p:sp>
      <p:sp>
        <p:nvSpPr>
          <p:cNvPr id="193945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3945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0AD4A-CF76-4B71-BC9F-48B6AF400BD6}" type="slidenum">
              <a:rPr lang="pt-BR"/>
              <a:pPr/>
              <a:t>26</a:t>
            </a:fld>
            <a:endParaRPr lang="pt-BR"/>
          </a:p>
        </p:txBody>
      </p:sp>
      <p:sp>
        <p:nvSpPr>
          <p:cNvPr id="194150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150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9B4FE-A61B-4DD3-A160-0A7BAD731013}" type="slidenum">
              <a:rPr lang="pt-BR"/>
              <a:pPr/>
              <a:t>27</a:t>
            </a:fld>
            <a:endParaRPr lang="pt-BR"/>
          </a:p>
        </p:txBody>
      </p:sp>
      <p:sp>
        <p:nvSpPr>
          <p:cNvPr id="194355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355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DFB4D-F21A-4E8E-B857-FBD1770ADBB1}" type="slidenum">
              <a:rPr lang="pt-BR"/>
              <a:pPr/>
              <a:t>3</a:t>
            </a:fld>
            <a:endParaRPr lang="pt-BR"/>
          </a:p>
        </p:txBody>
      </p:sp>
      <p:sp>
        <p:nvSpPr>
          <p:cNvPr id="1891330"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9133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0" hangingPunct="0">
              <a:lnSpc>
                <a:spcPct val="90000"/>
              </a:lnSpc>
              <a:spcBef>
                <a:spcPct val="50000"/>
              </a:spcBef>
            </a:pPr>
            <a:r>
              <a:rPr lang="en-US" b="1">
                <a:solidFill>
                  <a:schemeClr val="tx2"/>
                </a:solidFill>
              </a:rPr>
              <a:t>Fonte: </a:t>
            </a:r>
            <a:r>
              <a:rPr lang="en-US" b="1"/>
              <a:t>GAO Survey (1992):</a:t>
            </a:r>
          </a:p>
          <a:p>
            <a:r>
              <a:rPr lang="pt-BR"/>
              <a:t>	Software pago mas não entregue: 29.7%</a:t>
            </a:r>
          </a:p>
          <a:p>
            <a:r>
              <a:rPr lang="pt-BR"/>
              <a:t>	Software que pode ser usado quando entregue: 2%</a:t>
            </a:r>
          </a:p>
          <a:p>
            <a:r>
              <a:rPr lang="pt-BR"/>
              <a:t>	Software entregue mas nunca usado: 47%</a:t>
            </a:r>
          </a:p>
          <a:p>
            <a:r>
              <a:rPr lang="pt-BR"/>
              <a:t>	Software usado mas posteriormente modificado ou abandonado: 19%</a:t>
            </a:r>
          </a:p>
          <a:p>
            <a:r>
              <a:rPr lang="pt-BR"/>
              <a:t>	Software que podia ser usado após feitas mudanças: 3%</a:t>
            </a:r>
          </a:p>
          <a:p>
            <a:endParaRPr lang="pt-BR"/>
          </a:p>
          <a:p>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435D1-BE8C-41CB-8E37-DE51FB843AA6}" type="slidenum">
              <a:rPr lang="pt-BR"/>
              <a:pPr/>
              <a:t>5</a:t>
            </a:fld>
            <a:endParaRPr lang="pt-BR"/>
          </a:p>
        </p:txBody>
      </p:sp>
      <p:sp>
        <p:nvSpPr>
          <p:cNvPr id="189440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94403"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33EFA-8A63-42B4-872E-C55CF2F51616}" type="slidenum">
              <a:rPr lang="pt-BR"/>
              <a:pPr/>
              <a:t>6</a:t>
            </a:fld>
            <a:endParaRPr lang="pt-BR"/>
          </a:p>
        </p:txBody>
      </p:sp>
      <p:sp>
        <p:nvSpPr>
          <p:cNvPr id="195174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5174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B80A5-833D-40E3-B80B-D18970BA86FD}" type="slidenum">
              <a:rPr lang="pt-BR"/>
              <a:pPr/>
              <a:t>7</a:t>
            </a:fld>
            <a:endParaRPr lang="pt-BR"/>
          </a:p>
        </p:txBody>
      </p:sp>
      <p:sp>
        <p:nvSpPr>
          <p:cNvPr id="1898498"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9849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B4EEC-2A25-417B-B0AC-8D5837DC6D55}" type="slidenum">
              <a:rPr lang="pt-BR"/>
              <a:pPr/>
              <a:t>8</a:t>
            </a:fld>
            <a:endParaRPr lang="pt-BR"/>
          </a:p>
        </p:txBody>
      </p:sp>
      <p:sp>
        <p:nvSpPr>
          <p:cNvPr id="190054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00547"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74507D-35AD-43A2-8D22-B487AEA430DD}" type="slidenum">
              <a:rPr lang="pt-BR"/>
              <a:pPr/>
              <a:t>9</a:t>
            </a:fld>
            <a:endParaRPr lang="pt-BR"/>
          </a:p>
        </p:txBody>
      </p:sp>
      <p:sp>
        <p:nvSpPr>
          <p:cNvPr id="190259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0259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4DB932-7BF4-4722-87BD-6443E8CF3D63}" type="slidenum">
              <a:rPr lang="pt-BR"/>
              <a:pPr/>
              <a:t>10</a:t>
            </a:fld>
            <a:endParaRPr lang="pt-BR"/>
          </a:p>
        </p:txBody>
      </p:sp>
      <p:sp>
        <p:nvSpPr>
          <p:cNvPr id="1947650"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7651"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lvl1pPr>
              <a:defRPr/>
            </a:lvl1pPr>
          </a:lstStyle>
          <a:p>
            <a:fld id="{B12F3438-30A4-4DC8-B076-76B5C095EECE}"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lvl1pPr>
              <a:defRPr/>
            </a:lvl1pPr>
          </a:lstStyle>
          <a:p>
            <a:fld id="{2D6501FA-A017-43C2-A364-47A2BE6E568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lvl1pPr>
              <a:defRPr/>
            </a:lvl1pPr>
          </a:lstStyle>
          <a:p>
            <a:fld id="{A50F7ECB-6F53-443C-A70F-6EB12D0BE827}" type="slidenum">
              <a:rPr lang="pt-B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a:xfrm>
            <a:off x="457200" y="6245225"/>
            <a:ext cx="2133600" cy="476250"/>
          </a:xfrm>
        </p:spPr>
        <p:txBody>
          <a:bodyPr/>
          <a:lstStyle>
            <a:lvl1pPr>
              <a:defRPr/>
            </a:lvl1pPr>
          </a:lstStyle>
          <a:p>
            <a:endParaRPr lang="pt-BR"/>
          </a:p>
        </p:txBody>
      </p:sp>
      <p:sp>
        <p:nvSpPr>
          <p:cNvPr id="6" name="Espaço Reservado para Rodapé 5"/>
          <p:cNvSpPr>
            <a:spLocks noGrp="1"/>
          </p:cNvSpPr>
          <p:nvPr>
            <p:ph type="ftr" sz="quarter" idx="11"/>
          </p:nvPr>
        </p:nvSpPr>
        <p:spPr>
          <a:xfrm>
            <a:off x="3124200" y="6245225"/>
            <a:ext cx="2895600" cy="476250"/>
          </a:xfrm>
        </p:spPr>
        <p:txBody>
          <a:bodyPr/>
          <a:lstStyle>
            <a:lvl1pPr>
              <a:defRPr/>
            </a:lvl1p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2"/>
          </p:nvPr>
        </p:nvSpPr>
        <p:spPr>
          <a:xfrm>
            <a:off x="6553200" y="6245225"/>
            <a:ext cx="2133600" cy="476250"/>
          </a:xfrm>
        </p:spPr>
        <p:txBody>
          <a:bodyPr/>
          <a:lstStyle>
            <a:lvl1pPr>
              <a:defRPr/>
            </a:lvl1pPr>
          </a:lstStyle>
          <a:p>
            <a:fld id="{9771B38B-C551-40FB-B0CD-AC78110B07B9}" type="slidenum">
              <a:rPr lang="pt-BR"/>
              <a:pPr/>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4648200" y="3938588"/>
            <a:ext cx="4038600" cy="21875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Data 5"/>
          <p:cNvSpPr>
            <a:spLocks noGrp="1"/>
          </p:cNvSpPr>
          <p:nvPr>
            <p:ph type="dt" sz="half" idx="10"/>
          </p:nvPr>
        </p:nvSpPr>
        <p:spPr>
          <a:xfrm>
            <a:off x="457200" y="6245225"/>
            <a:ext cx="2133600" cy="476250"/>
          </a:xfrm>
        </p:spPr>
        <p:txBody>
          <a:bodyPr/>
          <a:lstStyle>
            <a:lvl1pPr>
              <a:defRPr/>
            </a:lvl1pPr>
          </a:lstStyle>
          <a:p>
            <a:endParaRPr lang="pt-BR"/>
          </a:p>
        </p:txBody>
      </p:sp>
      <p:sp>
        <p:nvSpPr>
          <p:cNvPr id="7" name="Espaço Reservado para Rodapé 6"/>
          <p:cNvSpPr>
            <a:spLocks noGrp="1"/>
          </p:cNvSpPr>
          <p:nvPr>
            <p:ph type="ftr" sz="quarter" idx="11"/>
          </p:nvPr>
        </p:nvSpPr>
        <p:spPr>
          <a:xfrm>
            <a:off x="3124200" y="6245225"/>
            <a:ext cx="2895600" cy="476250"/>
          </a:xfrm>
        </p:spPr>
        <p:txBody>
          <a:bodyPr/>
          <a:lstStyle>
            <a:lvl1pPr>
              <a:defRPr/>
            </a:lvl1pPr>
          </a:lstStyle>
          <a:p>
            <a:r>
              <a:rPr lang="pt-BR" dirty="0"/>
              <a:t>Princípios de Análise e Projeto de Sistemas com UML - </a:t>
            </a:r>
            <a:r>
              <a:rPr lang="pt-BR" dirty="0" smtClean="0"/>
              <a:t>3ª edição</a:t>
            </a:r>
            <a:endParaRPr lang="pt-BR" dirty="0"/>
          </a:p>
        </p:txBody>
      </p:sp>
      <p:sp>
        <p:nvSpPr>
          <p:cNvPr id="8" name="Espaço Reservado para Número de Slide 7"/>
          <p:cNvSpPr>
            <a:spLocks noGrp="1"/>
          </p:cNvSpPr>
          <p:nvPr>
            <p:ph type="sldNum" sz="quarter" idx="12"/>
          </p:nvPr>
        </p:nvSpPr>
        <p:spPr>
          <a:xfrm>
            <a:off x="6553200" y="6245225"/>
            <a:ext cx="2133600" cy="476250"/>
          </a:xfrm>
        </p:spPr>
        <p:txBody>
          <a:bodyPr/>
          <a:lstStyle>
            <a:lvl1pPr>
              <a:defRPr/>
            </a:lvl1pPr>
          </a:lstStyle>
          <a:p>
            <a:fld id="{315CBB27-1610-44DF-B868-32AD474556F4}"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lvl1pPr>
              <a:defRPr/>
            </a:lvl1pPr>
          </a:lstStyle>
          <a:p>
            <a:fld id="{0AAC76DB-8248-4591-B20A-63ED13B2F4EF}"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lvl1pPr>
              <a:defRPr/>
            </a:lvl1pPr>
          </a:lstStyle>
          <a:p>
            <a:fld id="{902979DE-8CD8-4EFF-856A-D0E58CBAB8A8}"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2"/>
          </p:nvPr>
        </p:nvSpPr>
        <p:spPr/>
        <p:txBody>
          <a:bodyPr/>
          <a:lstStyle>
            <a:lvl1pPr>
              <a:defRPr/>
            </a:lvl1pPr>
          </a:lstStyle>
          <a:p>
            <a:fld id="{F2073351-22E1-4B4B-A16F-6905766146B7}"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9" name="Espaço Reservado para Número de Slide 8"/>
          <p:cNvSpPr>
            <a:spLocks noGrp="1"/>
          </p:cNvSpPr>
          <p:nvPr>
            <p:ph type="sldNum" sz="quarter" idx="12"/>
          </p:nvPr>
        </p:nvSpPr>
        <p:spPr/>
        <p:txBody>
          <a:bodyPr/>
          <a:lstStyle>
            <a:lvl1pPr>
              <a:defRPr/>
            </a:lvl1pPr>
          </a:lstStyle>
          <a:p>
            <a:fld id="{C01D835F-60AA-44AE-A84B-BEFDD90BD21F}"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5" name="Espaço Reservado para Número de Slide 4"/>
          <p:cNvSpPr>
            <a:spLocks noGrp="1"/>
          </p:cNvSpPr>
          <p:nvPr>
            <p:ph type="sldNum" sz="quarter" idx="12"/>
          </p:nvPr>
        </p:nvSpPr>
        <p:spPr/>
        <p:txBody>
          <a:bodyPr/>
          <a:lstStyle>
            <a:lvl1pPr>
              <a:defRPr/>
            </a:lvl1pPr>
          </a:lstStyle>
          <a:p>
            <a:fld id="{2D179CF3-4761-4D4B-BCA6-E3F81E8FB3D3}"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4" name="Espaço Reservado para Número de Slide 3"/>
          <p:cNvSpPr>
            <a:spLocks noGrp="1"/>
          </p:cNvSpPr>
          <p:nvPr>
            <p:ph type="sldNum" sz="quarter" idx="12"/>
          </p:nvPr>
        </p:nvSpPr>
        <p:spPr/>
        <p:txBody>
          <a:bodyPr/>
          <a:lstStyle>
            <a:lvl1pPr>
              <a:defRPr/>
            </a:lvl1pPr>
          </a:lstStyle>
          <a:p>
            <a:fld id="{778EE2AD-921F-4D1D-9186-DAC14F329559}"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2"/>
          </p:nvPr>
        </p:nvSpPr>
        <p:spPr/>
        <p:txBody>
          <a:bodyPr/>
          <a:lstStyle>
            <a:lvl1pPr>
              <a:defRPr/>
            </a:lvl1pPr>
          </a:lstStyle>
          <a:p>
            <a:fld id="{8E3C4076-04EC-4C7A-9997-027498DCBFE9}"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2"/>
          </p:nvPr>
        </p:nvSpPr>
        <p:spPr/>
        <p:txBody>
          <a:bodyPr/>
          <a:lstStyle>
            <a:lvl1pPr>
              <a:defRPr/>
            </a:lvl1pPr>
          </a:lstStyle>
          <a:p>
            <a:fld id="{6A9E7183-9A6C-4D12-B6F8-F97A4261E4EA}"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mj-lt"/>
              </a:defRPr>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mj-lt"/>
              </a:defRPr>
            </a:lvl1pPr>
          </a:lstStyle>
          <a:p>
            <a:r>
              <a:rPr lang="pt-BR" dirty="0"/>
              <a:t>Princípios de Análise e Projeto de Sistemas com UML - </a:t>
            </a:r>
            <a:r>
              <a:rPr lang="pt-BR" dirty="0" smtClean="0"/>
              <a:t>3ª edição</a:t>
            </a:r>
            <a:endParaRPr lang="pt-BR"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mj-lt"/>
              </a:defRPr>
            </a:lvl1pPr>
          </a:lstStyle>
          <a:p>
            <a:fld id="{25CCFBA4-5544-4FE4-B02C-BAE4BCEAEE2E}"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pitchFamily="34" charset="0"/>
        </a:defRPr>
      </a:lvl2pPr>
      <a:lvl3pPr algn="ctr" rtl="0" fontAlgn="base">
        <a:spcBef>
          <a:spcPct val="0"/>
        </a:spcBef>
        <a:spcAft>
          <a:spcPct val="0"/>
        </a:spcAft>
        <a:defRPr sz="3600">
          <a:solidFill>
            <a:schemeClr val="tx2"/>
          </a:solidFill>
          <a:latin typeface="Arial" pitchFamily="34" charset="0"/>
        </a:defRPr>
      </a:lvl3pPr>
      <a:lvl4pPr algn="ctr" rtl="0" fontAlgn="base">
        <a:spcBef>
          <a:spcPct val="0"/>
        </a:spcBef>
        <a:spcAft>
          <a:spcPct val="0"/>
        </a:spcAft>
        <a:defRPr sz="3600">
          <a:solidFill>
            <a:schemeClr val="tx2"/>
          </a:solidFill>
          <a:latin typeface="Arial" pitchFamily="34" charset="0"/>
        </a:defRPr>
      </a:lvl4pPr>
      <a:lvl5pPr algn="ctr" rtl="0" fontAlgn="base">
        <a:spcBef>
          <a:spcPct val="0"/>
        </a:spcBef>
        <a:spcAft>
          <a:spcPct val="0"/>
        </a:spcAft>
        <a:defRPr sz="3600">
          <a:solidFill>
            <a:schemeClr val="tx2"/>
          </a:solidFill>
          <a:latin typeface="Arial" pitchFamily="34" charset="0"/>
        </a:defRPr>
      </a:lvl5pPr>
      <a:lvl6pPr marL="457200" algn="ctr" rtl="0" fontAlgn="base">
        <a:spcBef>
          <a:spcPct val="0"/>
        </a:spcBef>
        <a:spcAft>
          <a:spcPct val="0"/>
        </a:spcAft>
        <a:defRPr sz="3600">
          <a:solidFill>
            <a:schemeClr val="tx2"/>
          </a:solidFill>
          <a:latin typeface="Arial" pitchFamily="34" charset="0"/>
        </a:defRPr>
      </a:lvl6pPr>
      <a:lvl7pPr marL="914400" algn="ctr" rtl="0" fontAlgn="base">
        <a:spcBef>
          <a:spcPct val="0"/>
        </a:spcBef>
        <a:spcAft>
          <a:spcPct val="0"/>
        </a:spcAft>
        <a:defRPr sz="3600">
          <a:solidFill>
            <a:schemeClr val="tx2"/>
          </a:solidFill>
          <a:latin typeface="Arial" pitchFamily="34" charset="0"/>
        </a:defRPr>
      </a:lvl7pPr>
      <a:lvl8pPr marL="1371600" algn="ctr" rtl="0" fontAlgn="base">
        <a:spcBef>
          <a:spcPct val="0"/>
        </a:spcBef>
        <a:spcAft>
          <a:spcPct val="0"/>
        </a:spcAft>
        <a:defRPr sz="3600">
          <a:solidFill>
            <a:schemeClr val="tx2"/>
          </a:solidFill>
          <a:latin typeface="Arial" pitchFamily="34" charset="0"/>
        </a:defRPr>
      </a:lvl8pPr>
      <a:lvl9pPr marL="1828800" algn="ctr" rtl="0" fontAlgn="base">
        <a:spcBef>
          <a:spcPct val="0"/>
        </a:spcBef>
        <a:spcAft>
          <a:spcPct val="0"/>
        </a:spcAft>
        <a:defRPr sz="3600">
          <a:solidFill>
            <a:schemeClr val="tx2"/>
          </a:solidFill>
          <a:latin typeface="Arial" pitchFamily="34"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hyperlink" Target="http://dgl.microsoft.com/mgnsrv.dll?1,en,PE02001_"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a:xfrm>
            <a:off x="457200" y="6265118"/>
            <a:ext cx="7010400" cy="476250"/>
          </a:xfrm>
        </p:spPr>
        <p:txBody>
          <a:bodyPr/>
          <a:lstStyle/>
          <a:p>
            <a:r>
              <a:rPr lang="pt-BR" dirty="0"/>
              <a:t>Princípios de Análise e Projeto de Sistemas com UML - </a:t>
            </a:r>
            <a:r>
              <a:rPr lang="pt-BR" dirty="0" smtClean="0"/>
              <a:t>3ª </a:t>
            </a:r>
            <a:r>
              <a:rPr lang="pt-BR" dirty="0"/>
              <a:t>edição</a:t>
            </a:r>
          </a:p>
        </p:txBody>
      </p:sp>
      <p:sp>
        <p:nvSpPr>
          <p:cNvPr id="7" name="Espaço Reservado para Número de Slide 4"/>
          <p:cNvSpPr>
            <a:spLocks noGrp="1"/>
          </p:cNvSpPr>
          <p:nvPr>
            <p:ph type="sldNum" sz="quarter" idx="11"/>
          </p:nvPr>
        </p:nvSpPr>
        <p:spPr/>
        <p:txBody>
          <a:bodyPr/>
          <a:lstStyle/>
          <a:p>
            <a:fld id="{761678D5-FD57-41C1-9973-1F185DB4F218}" type="slidenum">
              <a:rPr lang="pt-BR"/>
              <a:pPr/>
              <a:t>1</a:t>
            </a:fld>
            <a:endParaRPr lang="pt-BR"/>
          </a:p>
        </p:txBody>
      </p:sp>
      <p:sp>
        <p:nvSpPr>
          <p:cNvPr id="1886210" name="Rectangle 1026"/>
          <p:cNvSpPr>
            <a:spLocks noGrp="1" noChangeArrowheads="1"/>
          </p:cNvSpPr>
          <p:nvPr>
            <p:ph type="ctrTitle"/>
          </p:nvPr>
        </p:nvSpPr>
        <p:spPr>
          <a:xfrm>
            <a:off x="1066800" y="1066800"/>
            <a:ext cx="7010400" cy="2362200"/>
          </a:xfrm>
          <a:noFill/>
          <a:ln/>
        </p:spPr>
        <p:txBody>
          <a:bodyPr lIns="92075" tIns="46038" rIns="92075" bIns="46038"/>
          <a:lstStyle/>
          <a:p>
            <a:r>
              <a:rPr lang="pt-BR" dirty="0">
                <a:solidFill>
                  <a:schemeClr val="tx1"/>
                </a:solidFill>
                <a:effectLst>
                  <a:outerShdw blurRad="38100" dist="38100" dir="2700000" algn="tl">
                    <a:srgbClr val="000000"/>
                  </a:outerShdw>
                </a:effectLst>
                <a:latin typeface="Arial Black" pitchFamily="34" charset="0"/>
              </a:rPr>
              <a:t>Princípios de Análise </a:t>
            </a:r>
            <a:br>
              <a:rPr lang="pt-BR" dirty="0">
                <a:solidFill>
                  <a:schemeClr val="tx1"/>
                </a:solidFill>
                <a:effectLst>
                  <a:outerShdw blurRad="38100" dist="38100" dir="2700000" algn="tl">
                    <a:srgbClr val="000000"/>
                  </a:outerShdw>
                </a:effectLst>
                <a:latin typeface="Arial Black" pitchFamily="34" charset="0"/>
              </a:rPr>
            </a:br>
            <a:r>
              <a:rPr lang="pt-BR" dirty="0">
                <a:solidFill>
                  <a:schemeClr val="tx1"/>
                </a:solidFill>
                <a:effectLst>
                  <a:outerShdw blurRad="38100" dist="38100" dir="2700000" algn="tl">
                    <a:srgbClr val="000000"/>
                  </a:outerShdw>
                </a:effectLst>
                <a:latin typeface="Arial Black" pitchFamily="34" charset="0"/>
              </a:rPr>
              <a:t>e Projeto de Sistemas </a:t>
            </a:r>
            <a:br>
              <a:rPr lang="pt-BR" dirty="0">
                <a:solidFill>
                  <a:schemeClr val="tx1"/>
                </a:solidFill>
                <a:effectLst>
                  <a:outerShdw blurRad="38100" dist="38100" dir="2700000" algn="tl">
                    <a:srgbClr val="000000"/>
                  </a:outerShdw>
                </a:effectLst>
                <a:latin typeface="Arial Black" pitchFamily="34" charset="0"/>
              </a:rPr>
            </a:br>
            <a:r>
              <a:rPr lang="pt-BR" dirty="0">
                <a:solidFill>
                  <a:schemeClr val="tx1"/>
                </a:solidFill>
                <a:effectLst>
                  <a:outerShdw blurRad="38100" dist="38100" dir="2700000" algn="tl">
                    <a:srgbClr val="000000"/>
                  </a:outerShdw>
                </a:effectLst>
                <a:latin typeface="Arial Black" pitchFamily="34" charset="0"/>
              </a:rPr>
              <a:t>com UML</a:t>
            </a:r>
            <a:r>
              <a:rPr lang="pt-BR" dirty="0">
                <a:solidFill>
                  <a:schemeClr val="tx1"/>
                </a:solidFill>
                <a:effectLst>
                  <a:outerShdw blurRad="38100" dist="38100" dir="2700000" algn="tl">
                    <a:srgbClr val="000000"/>
                  </a:outerShdw>
                </a:effectLst>
              </a:rPr>
              <a:t/>
            </a:r>
            <a:br>
              <a:rPr lang="pt-BR" dirty="0">
                <a:solidFill>
                  <a:schemeClr val="tx1"/>
                </a:solidFill>
                <a:effectLst>
                  <a:outerShdw blurRad="38100" dist="38100" dir="2700000" algn="tl">
                    <a:srgbClr val="000000"/>
                  </a:outerShdw>
                </a:effectLst>
              </a:rPr>
            </a:br>
            <a:r>
              <a:rPr lang="pt-BR" dirty="0" smtClean="0">
                <a:solidFill>
                  <a:schemeClr val="tx1"/>
                </a:solidFill>
                <a:effectLst>
                  <a:outerShdw blurRad="38100" dist="38100" dir="2700000" algn="tl">
                    <a:srgbClr val="000000"/>
                  </a:outerShdw>
                </a:effectLst>
              </a:rPr>
              <a:t>3</a:t>
            </a:r>
            <a:r>
              <a:rPr lang="pt-BR" sz="3200" dirty="0" smtClean="0">
                <a:solidFill>
                  <a:schemeClr val="tx1"/>
                </a:solidFill>
                <a:effectLst>
                  <a:outerShdw blurRad="38100" dist="38100" dir="2700000" algn="tl">
                    <a:srgbClr val="000000"/>
                  </a:outerShdw>
                </a:effectLst>
              </a:rPr>
              <a:t>ª edição (2015)</a:t>
            </a:r>
            <a:endParaRPr lang="pt-BR" sz="4000" dirty="0">
              <a:solidFill>
                <a:schemeClr val="tx1"/>
              </a:solidFill>
              <a:effectLst>
                <a:outerShdw blurRad="38100" dist="38100" dir="2700000" algn="tl">
                  <a:srgbClr val="000000"/>
                </a:outerShdw>
              </a:effectLst>
            </a:endParaRPr>
          </a:p>
        </p:txBody>
      </p:sp>
      <p:sp>
        <p:nvSpPr>
          <p:cNvPr id="1886211" name="Oval 1027"/>
          <p:cNvSpPr>
            <a:spLocks noChangeArrowheads="1"/>
          </p:cNvSpPr>
          <p:nvPr/>
        </p:nvSpPr>
        <p:spPr bwMode="auto">
          <a:xfrm>
            <a:off x="4594225" y="1401763"/>
            <a:ext cx="46038" cy="12700"/>
          </a:xfrm>
          <a:prstGeom prst="ellipse">
            <a:avLst/>
          </a:prstGeom>
          <a:solidFill>
            <a:srgbClr val="8C8C8C"/>
          </a:solidFill>
          <a:ln w="9525">
            <a:noFill/>
            <a:round/>
            <a:headEnd/>
            <a:tailEnd/>
          </a:ln>
          <a:effectLst/>
        </p:spPr>
        <p:txBody>
          <a:bodyPr wrap="none" anchor="ctr"/>
          <a:lstStyle/>
          <a:p>
            <a:endParaRPr lang="pt-BR"/>
          </a:p>
        </p:txBody>
      </p:sp>
      <p:sp>
        <p:nvSpPr>
          <p:cNvPr id="1886212" name="Rectangle 1028"/>
          <p:cNvSpPr>
            <a:spLocks noGrp="1" noChangeArrowheads="1"/>
          </p:cNvSpPr>
          <p:nvPr>
            <p:ph type="subTitle" idx="1"/>
          </p:nvPr>
        </p:nvSpPr>
        <p:spPr/>
        <p:txBody>
          <a:bodyPr/>
          <a:lstStyle/>
          <a:p>
            <a:r>
              <a:rPr lang="en-US" dirty="0"/>
              <a:t>Eduardo </a:t>
            </a:r>
            <a:r>
              <a:rPr lang="en-US" dirty="0" err="1"/>
              <a:t>Bezerra</a:t>
            </a:r>
            <a:r>
              <a:rPr lang="en-US" dirty="0"/>
              <a:t/>
            </a:r>
            <a:br>
              <a:rPr lang="en-US" dirty="0"/>
            </a:br>
            <a:endParaRPr lang="en-US" dirty="0"/>
          </a:p>
          <a:p>
            <a:r>
              <a:rPr lang="pt-BR" dirty="0"/>
              <a:t>Editora</a:t>
            </a:r>
            <a:r>
              <a:rPr lang="en-US" dirty="0"/>
              <a:t> Campus/Elsevier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2"/>
          </p:nvPr>
        </p:nvSpPr>
        <p:spPr/>
        <p:txBody>
          <a:bodyPr/>
          <a:lstStyle/>
          <a:p>
            <a:fld id="{F63BD549-29EB-4F05-8581-28AC818C78D0}" type="slidenum">
              <a:rPr lang="pt-BR"/>
              <a:pPr/>
              <a:t>10</a:t>
            </a:fld>
            <a:endParaRPr lang="pt-BR"/>
          </a:p>
        </p:txBody>
      </p:sp>
      <p:sp>
        <p:nvSpPr>
          <p:cNvPr id="1946626" name="Rectangle 2"/>
          <p:cNvSpPr>
            <a:spLocks noGrp="1" noChangeArrowheads="1"/>
          </p:cNvSpPr>
          <p:nvPr>
            <p:ph type="ctrTitle"/>
          </p:nvPr>
        </p:nvSpPr>
        <p:spPr>
          <a:xfrm>
            <a:off x="527050" y="3860800"/>
            <a:ext cx="8007350" cy="1800225"/>
          </a:xfrm>
        </p:spPr>
        <p:txBody>
          <a:bodyPr/>
          <a:lstStyle/>
          <a:p>
            <a:r>
              <a:rPr lang="en-US" sz="4000"/>
              <a:t>2.3 </a:t>
            </a:r>
            <a:r>
              <a:rPr lang="pt-BR" sz="4000"/>
              <a:t>Modelos de ciclo de vida</a:t>
            </a:r>
            <a:endParaRPr lang="en-US" sz="4000"/>
          </a:p>
        </p:txBody>
      </p:sp>
      <p:sp>
        <p:nvSpPr>
          <p:cNvPr id="1946627" name="Rectangle 3"/>
          <p:cNvSpPr>
            <a:spLocks noGrp="1" noChangeArrowheads="1"/>
          </p:cNvSpPr>
          <p:nvPr>
            <p:ph type="subTitle" idx="1"/>
          </p:nvPr>
        </p:nvSpPr>
        <p:spPr/>
        <p:txBody>
          <a:bodyPr/>
          <a:lstStyle/>
          <a:p>
            <a:r>
              <a:rPr lang="en-US"/>
              <a:t> </a:t>
            </a:r>
          </a:p>
        </p:txBody>
      </p:sp>
      <p:graphicFrame>
        <p:nvGraphicFramePr>
          <p:cNvPr id="1946628" name="Object 4"/>
          <p:cNvGraphicFramePr>
            <a:graphicFrameLocks noChangeAspect="1"/>
          </p:cNvGraphicFramePr>
          <p:nvPr/>
        </p:nvGraphicFramePr>
        <p:xfrm>
          <a:off x="2987675" y="981075"/>
          <a:ext cx="3276600" cy="2503488"/>
        </p:xfrm>
        <a:graphic>
          <a:graphicData uri="http://schemas.openxmlformats.org/presentationml/2006/ole">
            <p:oleObj spid="_x0000_s1946628" name="Clip" r:id="rId4" imgW="2286000" imgH="1259640" progId="MS_ClipArt_Gallery.2">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p>
            <a:fld id="{6FCFB38A-A250-4C5B-AA3D-D375423982B6}" type="slidenum">
              <a:rPr lang="pt-BR"/>
              <a:pPr/>
              <a:t>11</a:t>
            </a:fld>
            <a:endParaRPr lang="pt-BR"/>
          </a:p>
        </p:txBody>
      </p:sp>
      <p:sp>
        <p:nvSpPr>
          <p:cNvPr id="1905666" name="Rectangle 2"/>
          <p:cNvSpPr>
            <a:spLocks noGrp="1" noChangeArrowheads="1"/>
          </p:cNvSpPr>
          <p:nvPr>
            <p:ph type="title"/>
          </p:nvPr>
        </p:nvSpPr>
        <p:spPr/>
        <p:txBody>
          <a:bodyPr/>
          <a:lstStyle/>
          <a:p>
            <a:r>
              <a:rPr lang="pt-BR"/>
              <a:t>Modelo de </a:t>
            </a:r>
            <a:r>
              <a:rPr lang="en-US"/>
              <a:t>c</a:t>
            </a:r>
            <a:r>
              <a:rPr lang="pt-BR"/>
              <a:t>iclo de </a:t>
            </a:r>
            <a:r>
              <a:rPr lang="en-US"/>
              <a:t>v</a:t>
            </a:r>
            <a:r>
              <a:rPr lang="pt-BR"/>
              <a:t>ida </a:t>
            </a:r>
            <a:endParaRPr lang="en-US"/>
          </a:p>
        </p:txBody>
      </p:sp>
      <p:sp>
        <p:nvSpPr>
          <p:cNvPr id="1905667" name="Rectangle 3"/>
          <p:cNvSpPr>
            <a:spLocks noGrp="1" noChangeArrowheads="1"/>
          </p:cNvSpPr>
          <p:nvPr>
            <p:ph type="body" idx="1"/>
          </p:nvPr>
        </p:nvSpPr>
        <p:spPr/>
        <p:txBody>
          <a:bodyPr/>
          <a:lstStyle/>
          <a:p>
            <a:r>
              <a:rPr lang="pt-BR"/>
              <a:t>Um ciclo de vida corresponde a um encadeamento específico das fases para construção de um  sistema. </a:t>
            </a:r>
          </a:p>
          <a:p>
            <a:r>
              <a:rPr lang="pt-BR"/>
              <a:t>Dois modelos de ciclo de vida:</a:t>
            </a:r>
          </a:p>
          <a:p>
            <a:pPr lvl="1"/>
            <a:r>
              <a:rPr lang="pt-BR" i="1"/>
              <a:t>modelo em cascata</a:t>
            </a:r>
          </a:p>
          <a:p>
            <a:pPr lvl="1"/>
            <a:r>
              <a:rPr lang="pt-BR" i="1"/>
              <a:t>modelo iterativo e incremental</a:t>
            </a:r>
            <a:r>
              <a:rPr lang="pt-BR"/>
              <a:t>.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151" name="Espaço Reservado para Número de Slide 6"/>
          <p:cNvSpPr>
            <a:spLocks noGrp="1"/>
          </p:cNvSpPr>
          <p:nvPr>
            <p:ph type="sldNum" sz="quarter" idx="12"/>
          </p:nvPr>
        </p:nvSpPr>
        <p:spPr/>
        <p:txBody>
          <a:bodyPr/>
          <a:lstStyle/>
          <a:p>
            <a:fld id="{78795162-BD98-4A24-BA76-0686052EEB8A}" type="slidenum">
              <a:rPr lang="pt-BR"/>
              <a:pPr/>
              <a:t>12</a:t>
            </a:fld>
            <a:endParaRPr lang="pt-BR"/>
          </a:p>
        </p:txBody>
      </p:sp>
      <p:sp>
        <p:nvSpPr>
          <p:cNvPr id="1907714" name="Rectangle 2"/>
          <p:cNvSpPr>
            <a:spLocks noGrp="1" noChangeArrowheads="1"/>
          </p:cNvSpPr>
          <p:nvPr>
            <p:ph type="title"/>
          </p:nvPr>
        </p:nvSpPr>
        <p:spPr/>
        <p:txBody>
          <a:bodyPr/>
          <a:lstStyle/>
          <a:p>
            <a:r>
              <a:rPr lang="pt-BR" sz="3200"/>
              <a:t>Modelo em </a:t>
            </a:r>
            <a:r>
              <a:rPr lang="en-US" sz="3200"/>
              <a:t>c</a:t>
            </a:r>
            <a:r>
              <a:rPr lang="pt-BR" sz="3200"/>
              <a:t>ascata</a:t>
            </a:r>
            <a:endParaRPr lang="en-US" sz="3200"/>
          </a:p>
        </p:txBody>
      </p:sp>
      <p:sp>
        <p:nvSpPr>
          <p:cNvPr id="1907715" name="Rectangle 3"/>
          <p:cNvSpPr>
            <a:spLocks noGrp="1" noChangeArrowheads="1"/>
          </p:cNvSpPr>
          <p:nvPr>
            <p:ph type="body" sz="half" idx="1"/>
          </p:nvPr>
        </p:nvSpPr>
        <p:spPr>
          <a:xfrm>
            <a:off x="571500" y="1676400"/>
            <a:ext cx="8032750" cy="1031875"/>
          </a:xfrm>
        </p:spPr>
        <p:txBody>
          <a:bodyPr/>
          <a:lstStyle/>
          <a:p>
            <a:pPr>
              <a:lnSpc>
                <a:spcPct val="90000"/>
              </a:lnSpc>
            </a:pPr>
            <a:r>
              <a:rPr lang="en-US"/>
              <a:t>Esse modelo apresenta uma t</a:t>
            </a:r>
            <a:r>
              <a:rPr lang="pt-BR"/>
              <a:t>endência </a:t>
            </a:r>
            <a:r>
              <a:rPr lang="en-US"/>
              <a:t>para </a:t>
            </a:r>
            <a:r>
              <a:rPr lang="pt-BR"/>
              <a:t>a progressão seqüencial entre uma fase e a seguinte. </a:t>
            </a:r>
          </a:p>
        </p:txBody>
      </p:sp>
      <p:pic>
        <p:nvPicPr>
          <p:cNvPr id="1907716" name="Picture 4" descr="Figura_02_1"/>
          <p:cNvPicPr>
            <a:picLocks noChangeAspect="1" noChangeArrowheads="1"/>
          </p:cNvPicPr>
          <p:nvPr>
            <p:ph sz="half" idx="2"/>
          </p:nvPr>
        </p:nvPicPr>
        <p:blipFill>
          <a:blip r:embed="rId3" cstate="print">
            <a:clrChange>
              <a:clrFrom>
                <a:srgbClr val="FFFFFF"/>
              </a:clrFrom>
              <a:clrTo>
                <a:srgbClr val="FFFFFF">
                  <a:alpha val="0"/>
                </a:srgbClr>
              </a:clrTo>
            </a:clrChange>
          </a:blip>
          <a:srcRect/>
          <a:stretch>
            <a:fillRect/>
          </a:stretch>
        </p:blipFill>
        <p:spPr>
          <a:xfrm>
            <a:off x="611188" y="2895600"/>
            <a:ext cx="8281987" cy="2928938"/>
          </a:xfrm>
          <a:noFill/>
          <a:ln/>
        </p:spPr>
      </p:pic>
      <p:grpSp>
        <p:nvGrpSpPr>
          <p:cNvPr id="1907717" name="Group 5"/>
          <p:cNvGrpSpPr>
            <a:grpSpLocks/>
          </p:cNvGrpSpPr>
          <p:nvPr/>
        </p:nvGrpSpPr>
        <p:grpSpPr bwMode="auto">
          <a:xfrm rot="-22991847">
            <a:off x="3489325" y="3357563"/>
            <a:ext cx="577850" cy="360362"/>
            <a:chOff x="2426" y="1173"/>
            <a:chExt cx="455" cy="334"/>
          </a:xfrm>
        </p:grpSpPr>
        <p:sp>
          <p:nvSpPr>
            <p:cNvPr id="1907718" name="Freeform 6"/>
            <p:cNvSpPr>
              <a:spLocks/>
            </p:cNvSpPr>
            <p:nvPr/>
          </p:nvSpPr>
          <p:spPr bwMode="auto">
            <a:xfrm>
              <a:off x="2426" y="1173"/>
              <a:ext cx="455" cy="334"/>
            </a:xfrm>
            <a:custGeom>
              <a:avLst/>
              <a:gdLst/>
              <a:ahLst/>
              <a:cxnLst>
                <a:cxn ang="0">
                  <a:pos x="55" y="44"/>
                </a:cxn>
                <a:cxn ang="0">
                  <a:pos x="33" y="38"/>
                </a:cxn>
                <a:cxn ang="0">
                  <a:pos x="7" y="40"/>
                </a:cxn>
                <a:cxn ang="0">
                  <a:pos x="13" y="29"/>
                </a:cxn>
                <a:cxn ang="0">
                  <a:pos x="48" y="12"/>
                </a:cxn>
                <a:cxn ang="0">
                  <a:pos x="110" y="1"/>
                </a:cxn>
                <a:cxn ang="0">
                  <a:pos x="179" y="6"/>
                </a:cxn>
                <a:cxn ang="0">
                  <a:pos x="241" y="20"/>
                </a:cxn>
                <a:cxn ang="0">
                  <a:pos x="290" y="38"/>
                </a:cxn>
                <a:cxn ang="0">
                  <a:pos x="310" y="24"/>
                </a:cxn>
                <a:cxn ang="0">
                  <a:pos x="339" y="38"/>
                </a:cxn>
                <a:cxn ang="0">
                  <a:pos x="380" y="80"/>
                </a:cxn>
                <a:cxn ang="0">
                  <a:pos x="407" y="131"/>
                </a:cxn>
                <a:cxn ang="0">
                  <a:pos x="393" y="133"/>
                </a:cxn>
                <a:cxn ang="0">
                  <a:pos x="430" y="200"/>
                </a:cxn>
                <a:cxn ang="0">
                  <a:pos x="451" y="272"/>
                </a:cxn>
                <a:cxn ang="0">
                  <a:pos x="454" y="322"/>
                </a:cxn>
                <a:cxn ang="0">
                  <a:pos x="448" y="322"/>
                </a:cxn>
                <a:cxn ang="0">
                  <a:pos x="435" y="318"/>
                </a:cxn>
                <a:cxn ang="0">
                  <a:pos x="423" y="313"/>
                </a:cxn>
                <a:cxn ang="0">
                  <a:pos x="432" y="328"/>
                </a:cxn>
                <a:cxn ang="0">
                  <a:pos x="427" y="333"/>
                </a:cxn>
                <a:cxn ang="0">
                  <a:pos x="397" y="327"/>
                </a:cxn>
                <a:cxn ang="0">
                  <a:pos x="358" y="311"/>
                </a:cxn>
                <a:cxn ang="0">
                  <a:pos x="320" y="285"/>
                </a:cxn>
                <a:cxn ang="0">
                  <a:pos x="272" y="242"/>
                </a:cxn>
                <a:cxn ang="0">
                  <a:pos x="246" y="204"/>
                </a:cxn>
                <a:cxn ang="0">
                  <a:pos x="224" y="193"/>
                </a:cxn>
                <a:cxn ang="0">
                  <a:pos x="201" y="189"/>
                </a:cxn>
                <a:cxn ang="0">
                  <a:pos x="178" y="168"/>
                </a:cxn>
                <a:cxn ang="0">
                  <a:pos x="183" y="167"/>
                </a:cxn>
                <a:cxn ang="0">
                  <a:pos x="197" y="157"/>
                </a:cxn>
                <a:cxn ang="0">
                  <a:pos x="206" y="148"/>
                </a:cxn>
                <a:cxn ang="0">
                  <a:pos x="217" y="150"/>
                </a:cxn>
                <a:cxn ang="0">
                  <a:pos x="205" y="142"/>
                </a:cxn>
                <a:cxn ang="0">
                  <a:pos x="184" y="136"/>
                </a:cxn>
                <a:cxn ang="0">
                  <a:pos x="166" y="117"/>
                </a:cxn>
                <a:cxn ang="0">
                  <a:pos x="155" y="89"/>
                </a:cxn>
                <a:cxn ang="0">
                  <a:pos x="152" y="81"/>
                </a:cxn>
                <a:cxn ang="0">
                  <a:pos x="168" y="80"/>
                </a:cxn>
                <a:cxn ang="0">
                  <a:pos x="162" y="68"/>
                </a:cxn>
                <a:cxn ang="0">
                  <a:pos x="140" y="51"/>
                </a:cxn>
                <a:cxn ang="0">
                  <a:pos x="114" y="49"/>
                </a:cxn>
                <a:cxn ang="0">
                  <a:pos x="95" y="61"/>
                </a:cxn>
                <a:cxn ang="0">
                  <a:pos x="82" y="85"/>
                </a:cxn>
                <a:cxn ang="0">
                  <a:pos x="77" y="101"/>
                </a:cxn>
                <a:cxn ang="0">
                  <a:pos x="68" y="87"/>
                </a:cxn>
                <a:cxn ang="0">
                  <a:pos x="62" y="77"/>
                </a:cxn>
                <a:cxn ang="0">
                  <a:pos x="60" y="56"/>
                </a:cxn>
                <a:cxn ang="0">
                  <a:pos x="70" y="41"/>
                </a:cxn>
              </a:cxnLst>
              <a:rect l="0" t="0" r="r" b="b"/>
              <a:pathLst>
                <a:path w="455" h="334">
                  <a:moveTo>
                    <a:pt x="70" y="41"/>
                  </a:moveTo>
                  <a:lnTo>
                    <a:pt x="63" y="44"/>
                  </a:lnTo>
                  <a:lnTo>
                    <a:pt x="55" y="44"/>
                  </a:lnTo>
                  <a:lnTo>
                    <a:pt x="49" y="42"/>
                  </a:lnTo>
                  <a:lnTo>
                    <a:pt x="41" y="40"/>
                  </a:lnTo>
                  <a:lnTo>
                    <a:pt x="33" y="38"/>
                  </a:lnTo>
                  <a:lnTo>
                    <a:pt x="25" y="38"/>
                  </a:lnTo>
                  <a:lnTo>
                    <a:pt x="14" y="39"/>
                  </a:lnTo>
                  <a:lnTo>
                    <a:pt x="7" y="40"/>
                  </a:lnTo>
                  <a:lnTo>
                    <a:pt x="0" y="43"/>
                  </a:lnTo>
                  <a:lnTo>
                    <a:pt x="6" y="36"/>
                  </a:lnTo>
                  <a:lnTo>
                    <a:pt x="13" y="29"/>
                  </a:lnTo>
                  <a:lnTo>
                    <a:pt x="21" y="25"/>
                  </a:lnTo>
                  <a:lnTo>
                    <a:pt x="30" y="19"/>
                  </a:lnTo>
                  <a:lnTo>
                    <a:pt x="48" y="12"/>
                  </a:lnTo>
                  <a:lnTo>
                    <a:pt x="67" y="6"/>
                  </a:lnTo>
                  <a:lnTo>
                    <a:pt x="89" y="2"/>
                  </a:lnTo>
                  <a:lnTo>
                    <a:pt x="110" y="1"/>
                  </a:lnTo>
                  <a:lnTo>
                    <a:pt x="132" y="0"/>
                  </a:lnTo>
                  <a:lnTo>
                    <a:pt x="155" y="3"/>
                  </a:lnTo>
                  <a:lnTo>
                    <a:pt x="179" y="6"/>
                  </a:lnTo>
                  <a:lnTo>
                    <a:pt x="200" y="10"/>
                  </a:lnTo>
                  <a:lnTo>
                    <a:pt x="221" y="14"/>
                  </a:lnTo>
                  <a:lnTo>
                    <a:pt x="241" y="20"/>
                  </a:lnTo>
                  <a:lnTo>
                    <a:pt x="258" y="26"/>
                  </a:lnTo>
                  <a:lnTo>
                    <a:pt x="276" y="32"/>
                  </a:lnTo>
                  <a:lnTo>
                    <a:pt x="290" y="38"/>
                  </a:lnTo>
                  <a:lnTo>
                    <a:pt x="301" y="44"/>
                  </a:lnTo>
                  <a:lnTo>
                    <a:pt x="307" y="35"/>
                  </a:lnTo>
                  <a:lnTo>
                    <a:pt x="310" y="24"/>
                  </a:lnTo>
                  <a:lnTo>
                    <a:pt x="317" y="26"/>
                  </a:lnTo>
                  <a:lnTo>
                    <a:pt x="324" y="30"/>
                  </a:lnTo>
                  <a:lnTo>
                    <a:pt x="339" y="38"/>
                  </a:lnTo>
                  <a:lnTo>
                    <a:pt x="354" y="50"/>
                  </a:lnTo>
                  <a:lnTo>
                    <a:pt x="367" y="64"/>
                  </a:lnTo>
                  <a:lnTo>
                    <a:pt x="380" y="80"/>
                  </a:lnTo>
                  <a:lnTo>
                    <a:pt x="391" y="97"/>
                  </a:lnTo>
                  <a:lnTo>
                    <a:pt x="400" y="114"/>
                  </a:lnTo>
                  <a:lnTo>
                    <a:pt x="407" y="131"/>
                  </a:lnTo>
                  <a:lnTo>
                    <a:pt x="407" y="130"/>
                  </a:lnTo>
                  <a:lnTo>
                    <a:pt x="392" y="131"/>
                  </a:lnTo>
                  <a:lnTo>
                    <a:pt x="393" y="133"/>
                  </a:lnTo>
                  <a:lnTo>
                    <a:pt x="406" y="154"/>
                  </a:lnTo>
                  <a:lnTo>
                    <a:pt x="419" y="177"/>
                  </a:lnTo>
                  <a:lnTo>
                    <a:pt x="430" y="200"/>
                  </a:lnTo>
                  <a:lnTo>
                    <a:pt x="438" y="224"/>
                  </a:lnTo>
                  <a:lnTo>
                    <a:pt x="445" y="249"/>
                  </a:lnTo>
                  <a:lnTo>
                    <a:pt x="451" y="272"/>
                  </a:lnTo>
                  <a:lnTo>
                    <a:pt x="453" y="296"/>
                  </a:lnTo>
                  <a:lnTo>
                    <a:pt x="454" y="321"/>
                  </a:lnTo>
                  <a:lnTo>
                    <a:pt x="454" y="322"/>
                  </a:lnTo>
                  <a:lnTo>
                    <a:pt x="454" y="323"/>
                  </a:lnTo>
                  <a:lnTo>
                    <a:pt x="450" y="322"/>
                  </a:lnTo>
                  <a:lnTo>
                    <a:pt x="448" y="322"/>
                  </a:lnTo>
                  <a:lnTo>
                    <a:pt x="442" y="320"/>
                  </a:lnTo>
                  <a:lnTo>
                    <a:pt x="439" y="319"/>
                  </a:lnTo>
                  <a:lnTo>
                    <a:pt x="435" y="318"/>
                  </a:lnTo>
                  <a:lnTo>
                    <a:pt x="430" y="315"/>
                  </a:lnTo>
                  <a:lnTo>
                    <a:pt x="423" y="314"/>
                  </a:lnTo>
                  <a:lnTo>
                    <a:pt x="423" y="313"/>
                  </a:lnTo>
                  <a:lnTo>
                    <a:pt x="420" y="315"/>
                  </a:lnTo>
                  <a:lnTo>
                    <a:pt x="432" y="327"/>
                  </a:lnTo>
                  <a:lnTo>
                    <a:pt x="432" y="328"/>
                  </a:lnTo>
                  <a:lnTo>
                    <a:pt x="433" y="330"/>
                  </a:lnTo>
                  <a:lnTo>
                    <a:pt x="431" y="332"/>
                  </a:lnTo>
                  <a:lnTo>
                    <a:pt x="427" y="333"/>
                  </a:lnTo>
                  <a:lnTo>
                    <a:pt x="420" y="332"/>
                  </a:lnTo>
                  <a:lnTo>
                    <a:pt x="408" y="330"/>
                  </a:lnTo>
                  <a:lnTo>
                    <a:pt x="397" y="327"/>
                  </a:lnTo>
                  <a:lnTo>
                    <a:pt x="384" y="323"/>
                  </a:lnTo>
                  <a:lnTo>
                    <a:pt x="372" y="317"/>
                  </a:lnTo>
                  <a:lnTo>
                    <a:pt x="358" y="311"/>
                  </a:lnTo>
                  <a:lnTo>
                    <a:pt x="345" y="304"/>
                  </a:lnTo>
                  <a:lnTo>
                    <a:pt x="332" y="294"/>
                  </a:lnTo>
                  <a:lnTo>
                    <a:pt x="320" y="285"/>
                  </a:lnTo>
                  <a:lnTo>
                    <a:pt x="295" y="265"/>
                  </a:lnTo>
                  <a:lnTo>
                    <a:pt x="283" y="253"/>
                  </a:lnTo>
                  <a:lnTo>
                    <a:pt x="272" y="242"/>
                  </a:lnTo>
                  <a:lnTo>
                    <a:pt x="263" y="230"/>
                  </a:lnTo>
                  <a:lnTo>
                    <a:pt x="254" y="217"/>
                  </a:lnTo>
                  <a:lnTo>
                    <a:pt x="246" y="204"/>
                  </a:lnTo>
                  <a:lnTo>
                    <a:pt x="239" y="192"/>
                  </a:lnTo>
                  <a:lnTo>
                    <a:pt x="230" y="194"/>
                  </a:lnTo>
                  <a:lnTo>
                    <a:pt x="224" y="193"/>
                  </a:lnTo>
                  <a:lnTo>
                    <a:pt x="218" y="193"/>
                  </a:lnTo>
                  <a:lnTo>
                    <a:pt x="211" y="192"/>
                  </a:lnTo>
                  <a:lnTo>
                    <a:pt x="201" y="189"/>
                  </a:lnTo>
                  <a:lnTo>
                    <a:pt x="193" y="184"/>
                  </a:lnTo>
                  <a:lnTo>
                    <a:pt x="183" y="174"/>
                  </a:lnTo>
                  <a:lnTo>
                    <a:pt x="178" y="168"/>
                  </a:lnTo>
                  <a:lnTo>
                    <a:pt x="174" y="165"/>
                  </a:lnTo>
                  <a:lnTo>
                    <a:pt x="179" y="167"/>
                  </a:lnTo>
                  <a:lnTo>
                    <a:pt x="183" y="167"/>
                  </a:lnTo>
                  <a:lnTo>
                    <a:pt x="189" y="165"/>
                  </a:lnTo>
                  <a:lnTo>
                    <a:pt x="195" y="162"/>
                  </a:lnTo>
                  <a:lnTo>
                    <a:pt x="197" y="157"/>
                  </a:lnTo>
                  <a:lnTo>
                    <a:pt x="200" y="153"/>
                  </a:lnTo>
                  <a:lnTo>
                    <a:pt x="204" y="150"/>
                  </a:lnTo>
                  <a:lnTo>
                    <a:pt x="206" y="148"/>
                  </a:lnTo>
                  <a:lnTo>
                    <a:pt x="209" y="148"/>
                  </a:lnTo>
                  <a:lnTo>
                    <a:pt x="212" y="149"/>
                  </a:lnTo>
                  <a:lnTo>
                    <a:pt x="217" y="150"/>
                  </a:lnTo>
                  <a:lnTo>
                    <a:pt x="217" y="148"/>
                  </a:lnTo>
                  <a:lnTo>
                    <a:pt x="214" y="141"/>
                  </a:lnTo>
                  <a:lnTo>
                    <a:pt x="205" y="142"/>
                  </a:lnTo>
                  <a:lnTo>
                    <a:pt x="197" y="141"/>
                  </a:lnTo>
                  <a:lnTo>
                    <a:pt x="190" y="140"/>
                  </a:lnTo>
                  <a:lnTo>
                    <a:pt x="184" y="136"/>
                  </a:lnTo>
                  <a:lnTo>
                    <a:pt x="179" y="133"/>
                  </a:lnTo>
                  <a:lnTo>
                    <a:pt x="174" y="128"/>
                  </a:lnTo>
                  <a:lnTo>
                    <a:pt x="166" y="117"/>
                  </a:lnTo>
                  <a:lnTo>
                    <a:pt x="161" y="105"/>
                  </a:lnTo>
                  <a:lnTo>
                    <a:pt x="156" y="95"/>
                  </a:lnTo>
                  <a:lnTo>
                    <a:pt x="155" y="89"/>
                  </a:lnTo>
                  <a:lnTo>
                    <a:pt x="155" y="86"/>
                  </a:lnTo>
                  <a:lnTo>
                    <a:pt x="153" y="83"/>
                  </a:lnTo>
                  <a:lnTo>
                    <a:pt x="152" y="81"/>
                  </a:lnTo>
                  <a:lnTo>
                    <a:pt x="157" y="82"/>
                  </a:lnTo>
                  <a:lnTo>
                    <a:pt x="163" y="81"/>
                  </a:lnTo>
                  <a:lnTo>
                    <a:pt x="168" y="80"/>
                  </a:lnTo>
                  <a:lnTo>
                    <a:pt x="172" y="78"/>
                  </a:lnTo>
                  <a:lnTo>
                    <a:pt x="168" y="73"/>
                  </a:lnTo>
                  <a:lnTo>
                    <a:pt x="162" y="68"/>
                  </a:lnTo>
                  <a:lnTo>
                    <a:pt x="155" y="61"/>
                  </a:lnTo>
                  <a:lnTo>
                    <a:pt x="148" y="56"/>
                  </a:lnTo>
                  <a:lnTo>
                    <a:pt x="140" y="51"/>
                  </a:lnTo>
                  <a:lnTo>
                    <a:pt x="130" y="48"/>
                  </a:lnTo>
                  <a:lnTo>
                    <a:pt x="123" y="48"/>
                  </a:lnTo>
                  <a:lnTo>
                    <a:pt x="114" y="49"/>
                  </a:lnTo>
                  <a:lnTo>
                    <a:pt x="107" y="51"/>
                  </a:lnTo>
                  <a:lnTo>
                    <a:pt x="101" y="56"/>
                  </a:lnTo>
                  <a:lnTo>
                    <a:pt x="95" y="61"/>
                  </a:lnTo>
                  <a:lnTo>
                    <a:pt x="90" y="70"/>
                  </a:lnTo>
                  <a:lnTo>
                    <a:pt x="85" y="76"/>
                  </a:lnTo>
                  <a:lnTo>
                    <a:pt x="82" y="85"/>
                  </a:lnTo>
                  <a:lnTo>
                    <a:pt x="80" y="95"/>
                  </a:lnTo>
                  <a:lnTo>
                    <a:pt x="80" y="108"/>
                  </a:lnTo>
                  <a:lnTo>
                    <a:pt x="77" y="101"/>
                  </a:lnTo>
                  <a:lnTo>
                    <a:pt x="75" y="97"/>
                  </a:lnTo>
                  <a:lnTo>
                    <a:pt x="72" y="92"/>
                  </a:lnTo>
                  <a:lnTo>
                    <a:pt x="68" y="87"/>
                  </a:lnTo>
                  <a:lnTo>
                    <a:pt x="67" y="87"/>
                  </a:lnTo>
                  <a:lnTo>
                    <a:pt x="65" y="81"/>
                  </a:lnTo>
                  <a:lnTo>
                    <a:pt x="62" y="77"/>
                  </a:lnTo>
                  <a:lnTo>
                    <a:pt x="60" y="71"/>
                  </a:lnTo>
                  <a:lnTo>
                    <a:pt x="59" y="64"/>
                  </a:lnTo>
                  <a:lnTo>
                    <a:pt x="60" y="56"/>
                  </a:lnTo>
                  <a:lnTo>
                    <a:pt x="63" y="49"/>
                  </a:lnTo>
                  <a:lnTo>
                    <a:pt x="65" y="45"/>
                  </a:lnTo>
                  <a:lnTo>
                    <a:pt x="70" y="41"/>
                  </a:lnTo>
                  <a:lnTo>
                    <a:pt x="69" y="40"/>
                  </a:lnTo>
                  <a:lnTo>
                    <a:pt x="70" y="41"/>
                  </a:lnTo>
                </a:path>
              </a:pathLst>
            </a:custGeom>
            <a:solidFill>
              <a:srgbClr val="000000"/>
            </a:solidFill>
            <a:ln w="9525" cap="rnd">
              <a:noFill/>
              <a:round/>
              <a:headEnd/>
              <a:tailEnd/>
            </a:ln>
            <a:effectLst/>
          </p:spPr>
          <p:txBody>
            <a:bodyPr/>
            <a:lstStyle/>
            <a:p>
              <a:endParaRPr lang="pt-BR"/>
            </a:p>
          </p:txBody>
        </p:sp>
        <p:sp>
          <p:nvSpPr>
            <p:cNvPr id="1907719" name="Freeform 7"/>
            <p:cNvSpPr>
              <a:spLocks/>
            </p:cNvSpPr>
            <p:nvPr/>
          </p:nvSpPr>
          <p:spPr bwMode="auto">
            <a:xfrm>
              <a:off x="2466" y="1190"/>
              <a:ext cx="48" cy="19"/>
            </a:xfrm>
            <a:custGeom>
              <a:avLst/>
              <a:gdLst/>
              <a:ahLst/>
              <a:cxnLst>
                <a:cxn ang="0">
                  <a:pos x="47" y="2"/>
                </a:cxn>
                <a:cxn ang="0">
                  <a:pos x="36" y="12"/>
                </a:cxn>
                <a:cxn ang="0">
                  <a:pos x="23" y="18"/>
                </a:cxn>
                <a:cxn ang="0">
                  <a:pos x="10" y="17"/>
                </a:cxn>
                <a:cxn ang="0">
                  <a:pos x="5" y="16"/>
                </a:cxn>
                <a:cxn ang="0">
                  <a:pos x="0" y="15"/>
                </a:cxn>
                <a:cxn ang="0">
                  <a:pos x="10" y="5"/>
                </a:cxn>
                <a:cxn ang="0">
                  <a:pos x="23" y="1"/>
                </a:cxn>
                <a:cxn ang="0">
                  <a:pos x="36" y="0"/>
                </a:cxn>
                <a:cxn ang="0">
                  <a:pos x="41" y="1"/>
                </a:cxn>
                <a:cxn ang="0">
                  <a:pos x="47" y="2"/>
                </a:cxn>
                <a:cxn ang="0">
                  <a:pos x="45" y="0"/>
                </a:cxn>
                <a:cxn ang="0">
                  <a:pos x="47" y="2"/>
                </a:cxn>
              </a:cxnLst>
              <a:rect l="0" t="0" r="r" b="b"/>
              <a:pathLst>
                <a:path w="48" h="19">
                  <a:moveTo>
                    <a:pt x="47" y="2"/>
                  </a:moveTo>
                  <a:lnTo>
                    <a:pt x="36" y="12"/>
                  </a:lnTo>
                  <a:lnTo>
                    <a:pt x="23" y="18"/>
                  </a:lnTo>
                  <a:lnTo>
                    <a:pt x="10" y="17"/>
                  </a:lnTo>
                  <a:lnTo>
                    <a:pt x="5" y="16"/>
                  </a:lnTo>
                  <a:lnTo>
                    <a:pt x="0" y="15"/>
                  </a:lnTo>
                  <a:lnTo>
                    <a:pt x="10" y="5"/>
                  </a:lnTo>
                  <a:lnTo>
                    <a:pt x="23" y="1"/>
                  </a:lnTo>
                  <a:lnTo>
                    <a:pt x="36" y="0"/>
                  </a:lnTo>
                  <a:lnTo>
                    <a:pt x="41" y="1"/>
                  </a:lnTo>
                  <a:lnTo>
                    <a:pt x="47" y="2"/>
                  </a:lnTo>
                  <a:lnTo>
                    <a:pt x="45" y="0"/>
                  </a:lnTo>
                  <a:lnTo>
                    <a:pt x="47" y="2"/>
                  </a:lnTo>
                </a:path>
              </a:pathLst>
            </a:custGeom>
            <a:solidFill>
              <a:srgbClr val="ACEBBC"/>
            </a:solidFill>
            <a:ln w="9525" cap="rnd">
              <a:noFill/>
              <a:round/>
              <a:headEnd/>
              <a:tailEnd/>
            </a:ln>
            <a:effectLst/>
          </p:spPr>
          <p:txBody>
            <a:bodyPr/>
            <a:lstStyle/>
            <a:p>
              <a:endParaRPr lang="pt-BR"/>
            </a:p>
          </p:txBody>
        </p:sp>
        <p:sp>
          <p:nvSpPr>
            <p:cNvPr id="1907720" name="Freeform 8"/>
            <p:cNvSpPr>
              <a:spLocks/>
            </p:cNvSpPr>
            <p:nvPr/>
          </p:nvSpPr>
          <p:spPr bwMode="auto">
            <a:xfrm>
              <a:off x="2478" y="1192"/>
              <a:ext cx="33" cy="22"/>
            </a:xfrm>
            <a:custGeom>
              <a:avLst/>
              <a:gdLst/>
              <a:ahLst/>
              <a:cxnLst>
                <a:cxn ang="0">
                  <a:pos x="32" y="0"/>
                </a:cxn>
                <a:cxn ang="0">
                  <a:pos x="32" y="7"/>
                </a:cxn>
                <a:cxn ang="0">
                  <a:pos x="30" y="11"/>
                </a:cxn>
                <a:cxn ang="0">
                  <a:pos x="27" y="17"/>
                </a:cxn>
                <a:cxn ang="0">
                  <a:pos x="23" y="18"/>
                </a:cxn>
                <a:cxn ang="0">
                  <a:pos x="18" y="21"/>
                </a:cxn>
                <a:cxn ang="0">
                  <a:pos x="13" y="21"/>
                </a:cxn>
                <a:cxn ang="0">
                  <a:pos x="7" y="19"/>
                </a:cxn>
                <a:cxn ang="0">
                  <a:pos x="0" y="16"/>
                </a:cxn>
                <a:cxn ang="0">
                  <a:pos x="8" y="15"/>
                </a:cxn>
                <a:cxn ang="0">
                  <a:pos x="17" y="15"/>
                </a:cxn>
                <a:cxn ang="0">
                  <a:pos x="26" y="9"/>
                </a:cxn>
                <a:cxn ang="0">
                  <a:pos x="32" y="0"/>
                </a:cxn>
              </a:cxnLst>
              <a:rect l="0" t="0" r="r" b="b"/>
              <a:pathLst>
                <a:path w="33" h="22">
                  <a:moveTo>
                    <a:pt x="32" y="0"/>
                  </a:moveTo>
                  <a:lnTo>
                    <a:pt x="32" y="7"/>
                  </a:lnTo>
                  <a:lnTo>
                    <a:pt x="30" y="11"/>
                  </a:lnTo>
                  <a:lnTo>
                    <a:pt x="27" y="17"/>
                  </a:lnTo>
                  <a:lnTo>
                    <a:pt x="23" y="18"/>
                  </a:lnTo>
                  <a:lnTo>
                    <a:pt x="18" y="21"/>
                  </a:lnTo>
                  <a:lnTo>
                    <a:pt x="13" y="21"/>
                  </a:lnTo>
                  <a:lnTo>
                    <a:pt x="7" y="19"/>
                  </a:lnTo>
                  <a:lnTo>
                    <a:pt x="0" y="16"/>
                  </a:lnTo>
                  <a:lnTo>
                    <a:pt x="8" y="15"/>
                  </a:lnTo>
                  <a:lnTo>
                    <a:pt x="17" y="15"/>
                  </a:lnTo>
                  <a:lnTo>
                    <a:pt x="26" y="9"/>
                  </a:lnTo>
                  <a:lnTo>
                    <a:pt x="32" y="0"/>
                  </a:lnTo>
                </a:path>
              </a:pathLst>
            </a:custGeom>
            <a:solidFill>
              <a:srgbClr val="ACEBBC"/>
            </a:solidFill>
            <a:ln w="9525" cap="rnd">
              <a:noFill/>
              <a:round/>
              <a:headEnd/>
              <a:tailEnd/>
            </a:ln>
            <a:effectLst/>
          </p:spPr>
          <p:txBody>
            <a:bodyPr/>
            <a:lstStyle/>
            <a:p>
              <a:endParaRPr lang="pt-BR"/>
            </a:p>
          </p:txBody>
        </p:sp>
        <p:sp>
          <p:nvSpPr>
            <p:cNvPr id="1907721" name="Freeform 9"/>
            <p:cNvSpPr>
              <a:spLocks/>
            </p:cNvSpPr>
            <p:nvPr/>
          </p:nvSpPr>
          <p:spPr bwMode="auto">
            <a:xfrm>
              <a:off x="2497" y="1213"/>
              <a:ext cx="31" cy="24"/>
            </a:xfrm>
            <a:custGeom>
              <a:avLst/>
              <a:gdLst/>
              <a:ahLst/>
              <a:cxnLst>
                <a:cxn ang="0">
                  <a:pos x="29" y="3"/>
                </a:cxn>
                <a:cxn ang="0">
                  <a:pos x="24" y="1"/>
                </a:cxn>
                <a:cxn ang="0">
                  <a:pos x="18" y="0"/>
                </a:cxn>
                <a:cxn ang="0">
                  <a:pos x="12" y="0"/>
                </a:cxn>
                <a:cxn ang="0">
                  <a:pos x="7" y="3"/>
                </a:cxn>
                <a:cxn ang="0">
                  <a:pos x="4" y="6"/>
                </a:cxn>
                <a:cxn ang="0">
                  <a:pos x="1" y="12"/>
                </a:cxn>
                <a:cxn ang="0">
                  <a:pos x="0" y="16"/>
                </a:cxn>
                <a:cxn ang="0">
                  <a:pos x="1" y="23"/>
                </a:cxn>
                <a:cxn ang="0">
                  <a:pos x="2" y="19"/>
                </a:cxn>
                <a:cxn ang="0">
                  <a:pos x="6" y="15"/>
                </a:cxn>
                <a:cxn ang="0">
                  <a:pos x="15" y="10"/>
                </a:cxn>
                <a:cxn ang="0">
                  <a:pos x="24" y="5"/>
                </a:cxn>
                <a:cxn ang="0">
                  <a:pos x="27" y="3"/>
                </a:cxn>
                <a:cxn ang="0">
                  <a:pos x="29" y="3"/>
                </a:cxn>
                <a:cxn ang="0">
                  <a:pos x="30" y="3"/>
                </a:cxn>
                <a:cxn ang="0">
                  <a:pos x="29" y="3"/>
                </a:cxn>
              </a:cxnLst>
              <a:rect l="0" t="0" r="r" b="b"/>
              <a:pathLst>
                <a:path w="31" h="24">
                  <a:moveTo>
                    <a:pt x="29" y="3"/>
                  </a:moveTo>
                  <a:lnTo>
                    <a:pt x="24" y="1"/>
                  </a:lnTo>
                  <a:lnTo>
                    <a:pt x="18" y="0"/>
                  </a:lnTo>
                  <a:lnTo>
                    <a:pt x="12" y="0"/>
                  </a:lnTo>
                  <a:lnTo>
                    <a:pt x="7" y="3"/>
                  </a:lnTo>
                  <a:lnTo>
                    <a:pt x="4" y="6"/>
                  </a:lnTo>
                  <a:lnTo>
                    <a:pt x="1" y="12"/>
                  </a:lnTo>
                  <a:lnTo>
                    <a:pt x="0" y="16"/>
                  </a:lnTo>
                  <a:lnTo>
                    <a:pt x="1" y="23"/>
                  </a:lnTo>
                  <a:lnTo>
                    <a:pt x="2" y="19"/>
                  </a:lnTo>
                  <a:lnTo>
                    <a:pt x="6" y="15"/>
                  </a:lnTo>
                  <a:lnTo>
                    <a:pt x="15" y="10"/>
                  </a:lnTo>
                  <a:lnTo>
                    <a:pt x="24" y="5"/>
                  </a:lnTo>
                  <a:lnTo>
                    <a:pt x="27" y="3"/>
                  </a:lnTo>
                  <a:lnTo>
                    <a:pt x="29" y="3"/>
                  </a:lnTo>
                  <a:lnTo>
                    <a:pt x="30" y="3"/>
                  </a:lnTo>
                  <a:lnTo>
                    <a:pt x="29" y="3"/>
                  </a:lnTo>
                </a:path>
              </a:pathLst>
            </a:custGeom>
            <a:solidFill>
              <a:srgbClr val="ACEBBC"/>
            </a:solidFill>
            <a:ln w="9525" cap="rnd">
              <a:noFill/>
              <a:round/>
              <a:headEnd/>
              <a:tailEnd/>
            </a:ln>
            <a:effectLst/>
          </p:spPr>
          <p:txBody>
            <a:bodyPr/>
            <a:lstStyle/>
            <a:p>
              <a:endParaRPr lang="pt-BR"/>
            </a:p>
          </p:txBody>
        </p:sp>
        <p:sp>
          <p:nvSpPr>
            <p:cNvPr id="1907722" name="Freeform 10"/>
            <p:cNvSpPr>
              <a:spLocks/>
            </p:cNvSpPr>
            <p:nvPr/>
          </p:nvSpPr>
          <p:spPr bwMode="auto">
            <a:xfrm>
              <a:off x="2503" y="1222"/>
              <a:ext cx="31" cy="35"/>
            </a:xfrm>
            <a:custGeom>
              <a:avLst/>
              <a:gdLst/>
              <a:ahLst/>
              <a:cxnLst>
                <a:cxn ang="0">
                  <a:pos x="29" y="1"/>
                </a:cxn>
                <a:cxn ang="0">
                  <a:pos x="26" y="6"/>
                </a:cxn>
                <a:cxn ang="0">
                  <a:pos x="22" y="11"/>
                </a:cxn>
                <a:cxn ang="0">
                  <a:pos x="16" y="21"/>
                </a:cxn>
                <a:cxn ang="0">
                  <a:pos x="2" y="34"/>
                </a:cxn>
                <a:cxn ang="0">
                  <a:pos x="0" y="21"/>
                </a:cxn>
                <a:cxn ang="0">
                  <a:pos x="6" y="13"/>
                </a:cxn>
                <a:cxn ang="0">
                  <a:pos x="8" y="6"/>
                </a:cxn>
                <a:cxn ang="0">
                  <a:pos x="13" y="5"/>
                </a:cxn>
                <a:cxn ang="0">
                  <a:pos x="20" y="2"/>
                </a:cxn>
                <a:cxn ang="0">
                  <a:pos x="29" y="1"/>
                </a:cxn>
                <a:cxn ang="0">
                  <a:pos x="30" y="0"/>
                </a:cxn>
                <a:cxn ang="0">
                  <a:pos x="29" y="1"/>
                </a:cxn>
              </a:cxnLst>
              <a:rect l="0" t="0" r="r" b="b"/>
              <a:pathLst>
                <a:path w="31" h="35">
                  <a:moveTo>
                    <a:pt x="29" y="1"/>
                  </a:moveTo>
                  <a:lnTo>
                    <a:pt x="26" y="6"/>
                  </a:lnTo>
                  <a:lnTo>
                    <a:pt x="22" y="11"/>
                  </a:lnTo>
                  <a:lnTo>
                    <a:pt x="16" y="21"/>
                  </a:lnTo>
                  <a:lnTo>
                    <a:pt x="2" y="34"/>
                  </a:lnTo>
                  <a:lnTo>
                    <a:pt x="0" y="21"/>
                  </a:lnTo>
                  <a:lnTo>
                    <a:pt x="6" y="13"/>
                  </a:lnTo>
                  <a:lnTo>
                    <a:pt x="8" y="6"/>
                  </a:lnTo>
                  <a:lnTo>
                    <a:pt x="13" y="5"/>
                  </a:lnTo>
                  <a:lnTo>
                    <a:pt x="20" y="2"/>
                  </a:lnTo>
                  <a:lnTo>
                    <a:pt x="29" y="1"/>
                  </a:lnTo>
                  <a:lnTo>
                    <a:pt x="30" y="0"/>
                  </a:lnTo>
                  <a:lnTo>
                    <a:pt x="29" y="1"/>
                  </a:lnTo>
                </a:path>
              </a:pathLst>
            </a:custGeom>
            <a:solidFill>
              <a:srgbClr val="ACEBBC"/>
            </a:solidFill>
            <a:ln w="9525" cap="rnd">
              <a:noFill/>
              <a:round/>
              <a:headEnd/>
              <a:tailEnd/>
            </a:ln>
            <a:effectLst/>
          </p:spPr>
          <p:txBody>
            <a:bodyPr/>
            <a:lstStyle/>
            <a:p>
              <a:endParaRPr lang="pt-BR"/>
            </a:p>
          </p:txBody>
        </p:sp>
        <p:sp>
          <p:nvSpPr>
            <p:cNvPr id="1907723" name="Freeform 11"/>
            <p:cNvSpPr>
              <a:spLocks/>
            </p:cNvSpPr>
            <p:nvPr/>
          </p:nvSpPr>
          <p:spPr bwMode="auto">
            <a:xfrm>
              <a:off x="2534" y="1193"/>
              <a:ext cx="321" cy="310"/>
            </a:xfrm>
            <a:custGeom>
              <a:avLst/>
              <a:gdLst/>
              <a:ahLst/>
              <a:cxnLst>
                <a:cxn ang="0">
                  <a:pos x="20" y="3"/>
                </a:cxn>
                <a:cxn ang="0">
                  <a:pos x="59" y="14"/>
                </a:cxn>
                <a:cxn ang="0">
                  <a:pos x="99" y="32"/>
                </a:cxn>
                <a:cxn ang="0">
                  <a:pos x="139" y="57"/>
                </a:cxn>
                <a:cxn ang="0">
                  <a:pos x="176" y="83"/>
                </a:cxn>
                <a:cxn ang="0">
                  <a:pos x="208" y="113"/>
                </a:cxn>
                <a:cxn ang="0">
                  <a:pos x="236" y="142"/>
                </a:cxn>
                <a:cxn ang="0">
                  <a:pos x="258" y="169"/>
                </a:cxn>
                <a:cxn ang="0">
                  <a:pos x="274" y="185"/>
                </a:cxn>
                <a:cxn ang="0">
                  <a:pos x="282" y="191"/>
                </a:cxn>
                <a:cxn ang="0">
                  <a:pos x="281" y="198"/>
                </a:cxn>
                <a:cxn ang="0">
                  <a:pos x="274" y="194"/>
                </a:cxn>
                <a:cxn ang="0">
                  <a:pos x="268" y="194"/>
                </a:cxn>
                <a:cxn ang="0">
                  <a:pos x="265" y="198"/>
                </a:cxn>
                <a:cxn ang="0">
                  <a:pos x="262" y="208"/>
                </a:cxn>
                <a:cxn ang="0">
                  <a:pos x="256" y="221"/>
                </a:cxn>
                <a:cxn ang="0">
                  <a:pos x="259" y="220"/>
                </a:cxn>
                <a:cxn ang="0">
                  <a:pos x="268" y="212"/>
                </a:cxn>
                <a:cxn ang="0">
                  <a:pos x="270" y="205"/>
                </a:cxn>
                <a:cxn ang="0">
                  <a:pos x="279" y="204"/>
                </a:cxn>
                <a:cxn ang="0">
                  <a:pos x="284" y="210"/>
                </a:cxn>
                <a:cxn ang="0">
                  <a:pos x="288" y="217"/>
                </a:cxn>
                <a:cxn ang="0">
                  <a:pos x="293" y="225"/>
                </a:cxn>
                <a:cxn ang="0">
                  <a:pos x="305" y="252"/>
                </a:cxn>
                <a:cxn ang="0">
                  <a:pos x="312" y="268"/>
                </a:cxn>
                <a:cxn ang="0">
                  <a:pos x="308" y="271"/>
                </a:cxn>
                <a:cxn ang="0">
                  <a:pos x="299" y="280"/>
                </a:cxn>
                <a:cxn ang="0">
                  <a:pos x="299" y="286"/>
                </a:cxn>
                <a:cxn ang="0">
                  <a:pos x="303" y="286"/>
                </a:cxn>
                <a:cxn ang="0">
                  <a:pos x="306" y="279"/>
                </a:cxn>
                <a:cxn ang="0">
                  <a:pos x="314" y="276"/>
                </a:cxn>
                <a:cxn ang="0">
                  <a:pos x="318" y="280"/>
                </a:cxn>
                <a:cxn ang="0">
                  <a:pos x="320" y="286"/>
                </a:cxn>
                <a:cxn ang="0">
                  <a:pos x="314" y="293"/>
                </a:cxn>
                <a:cxn ang="0">
                  <a:pos x="312" y="304"/>
                </a:cxn>
                <a:cxn ang="0">
                  <a:pos x="307" y="307"/>
                </a:cxn>
                <a:cxn ang="0">
                  <a:pos x="283" y="298"/>
                </a:cxn>
                <a:cxn ang="0">
                  <a:pos x="258" y="286"/>
                </a:cxn>
                <a:cxn ang="0">
                  <a:pos x="233" y="269"/>
                </a:cxn>
                <a:cxn ang="0">
                  <a:pos x="207" y="248"/>
                </a:cxn>
                <a:cxn ang="0">
                  <a:pos x="183" y="223"/>
                </a:cxn>
                <a:cxn ang="0">
                  <a:pos x="160" y="193"/>
                </a:cxn>
                <a:cxn ang="0">
                  <a:pos x="140" y="158"/>
                </a:cxn>
                <a:cxn ang="0">
                  <a:pos x="127" y="133"/>
                </a:cxn>
                <a:cxn ang="0">
                  <a:pos x="113" y="108"/>
                </a:cxn>
                <a:cxn ang="0">
                  <a:pos x="85" y="68"/>
                </a:cxn>
                <a:cxn ang="0">
                  <a:pos x="58" y="41"/>
                </a:cxn>
                <a:cxn ang="0">
                  <a:pos x="37" y="25"/>
                </a:cxn>
                <a:cxn ang="0">
                  <a:pos x="14" y="14"/>
                </a:cxn>
                <a:cxn ang="0">
                  <a:pos x="2" y="8"/>
                </a:cxn>
                <a:cxn ang="0">
                  <a:pos x="0" y="1"/>
                </a:cxn>
              </a:cxnLst>
              <a:rect l="0" t="0" r="r" b="b"/>
              <a:pathLst>
                <a:path w="321" h="310">
                  <a:moveTo>
                    <a:pt x="0" y="1"/>
                  </a:moveTo>
                  <a:lnTo>
                    <a:pt x="20" y="3"/>
                  </a:lnTo>
                  <a:lnTo>
                    <a:pt x="39" y="7"/>
                  </a:lnTo>
                  <a:lnTo>
                    <a:pt x="59" y="14"/>
                  </a:lnTo>
                  <a:lnTo>
                    <a:pt x="80" y="21"/>
                  </a:lnTo>
                  <a:lnTo>
                    <a:pt x="99" y="32"/>
                  </a:lnTo>
                  <a:lnTo>
                    <a:pt x="119" y="42"/>
                  </a:lnTo>
                  <a:lnTo>
                    <a:pt x="139" y="57"/>
                  </a:lnTo>
                  <a:lnTo>
                    <a:pt x="157" y="69"/>
                  </a:lnTo>
                  <a:lnTo>
                    <a:pt x="176" y="83"/>
                  </a:lnTo>
                  <a:lnTo>
                    <a:pt x="192" y="98"/>
                  </a:lnTo>
                  <a:lnTo>
                    <a:pt x="208" y="113"/>
                  </a:lnTo>
                  <a:lnTo>
                    <a:pt x="223" y="128"/>
                  </a:lnTo>
                  <a:lnTo>
                    <a:pt x="236" y="142"/>
                  </a:lnTo>
                  <a:lnTo>
                    <a:pt x="249" y="156"/>
                  </a:lnTo>
                  <a:lnTo>
                    <a:pt x="258" y="169"/>
                  </a:lnTo>
                  <a:lnTo>
                    <a:pt x="266" y="181"/>
                  </a:lnTo>
                  <a:lnTo>
                    <a:pt x="274" y="185"/>
                  </a:lnTo>
                  <a:lnTo>
                    <a:pt x="278" y="188"/>
                  </a:lnTo>
                  <a:lnTo>
                    <a:pt x="282" y="191"/>
                  </a:lnTo>
                  <a:lnTo>
                    <a:pt x="282" y="196"/>
                  </a:lnTo>
                  <a:lnTo>
                    <a:pt x="281" y="198"/>
                  </a:lnTo>
                  <a:lnTo>
                    <a:pt x="277" y="196"/>
                  </a:lnTo>
                  <a:lnTo>
                    <a:pt x="274" y="194"/>
                  </a:lnTo>
                  <a:lnTo>
                    <a:pt x="270" y="194"/>
                  </a:lnTo>
                  <a:lnTo>
                    <a:pt x="268" y="194"/>
                  </a:lnTo>
                  <a:lnTo>
                    <a:pt x="266" y="196"/>
                  </a:lnTo>
                  <a:lnTo>
                    <a:pt x="265" y="198"/>
                  </a:lnTo>
                  <a:lnTo>
                    <a:pt x="264" y="201"/>
                  </a:lnTo>
                  <a:lnTo>
                    <a:pt x="262" y="208"/>
                  </a:lnTo>
                  <a:lnTo>
                    <a:pt x="258" y="216"/>
                  </a:lnTo>
                  <a:lnTo>
                    <a:pt x="256" y="221"/>
                  </a:lnTo>
                  <a:lnTo>
                    <a:pt x="252" y="223"/>
                  </a:lnTo>
                  <a:lnTo>
                    <a:pt x="259" y="220"/>
                  </a:lnTo>
                  <a:lnTo>
                    <a:pt x="263" y="215"/>
                  </a:lnTo>
                  <a:lnTo>
                    <a:pt x="268" y="212"/>
                  </a:lnTo>
                  <a:lnTo>
                    <a:pt x="269" y="206"/>
                  </a:lnTo>
                  <a:lnTo>
                    <a:pt x="270" y="205"/>
                  </a:lnTo>
                  <a:lnTo>
                    <a:pt x="273" y="203"/>
                  </a:lnTo>
                  <a:lnTo>
                    <a:pt x="279" y="204"/>
                  </a:lnTo>
                  <a:lnTo>
                    <a:pt x="283" y="208"/>
                  </a:lnTo>
                  <a:lnTo>
                    <a:pt x="284" y="210"/>
                  </a:lnTo>
                  <a:lnTo>
                    <a:pt x="286" y="213"/>
                  </a:lnTo>
                  <a:lnTo>
                    <a:pt x="288" y="217"/>
                  </a:lnTo>
                  <a:lnTo>
                    <a:pt x="290" y="221"/>
                  </a:lnTo>
                  <a:lnTo>
                    <a:pt x="293" y="225"/>
                  </a:lnTo>
                  <a:lnTo>
                    <a:pt x="294" y="228"/>
                  </a:lnTo>
                  <a:lnTo>
                    <a:pt x="305" y="252"/>
                  </a:lnTo>
                  <a:lnTo>
                    <a:pt x="309" y="263"/>
                  </a:lnTo>
                  <a:lnTo>
                    <a:pt x="312" y="268"/>
                  </a:lnTo>
                  <a:lnTo>
                    <a:pt x="313" y="271"/>
                  </a:lnTo>
                  <a:lnTo>
                    <a:pt x="308" y="271"/>
                  </a:lnTo>
                  <a:lnTo>
                    <a:pt x="303" y="276"/>
                  </a:lnTo>
                  <a:lnTo>
                    <a:pt x="299" y="280"/>
                  </a:lnTo>
                  <a:lnTo>
                    <a:pt x="298" y="282"/>
                  </a:lnTo>
                  <a:lnTo>
                    <a:pt x="299" y="286"/>
                  </a:lnTo>
                  <a:lnTo>
                    <a:pt x="304" y="285"/>
                  </a:lnTo>
                  <a:lnTo>
                    <a:pt x="303" y="286"/>
                  </a:lnTo>
                  <a:lnTo>
                    <a:pt x="304" y="282"/>
                  </a:lnTo>
                  <a:lnTo>
                    <a:pt x="306" y="279"/>
                  </a:lnTo>
                  <a:lnTo>
                    <a:pt x="310" y="276"/>
                  </a:lnTo>
                  <a:lnTo>
                    <a:pt x="314" y="276"/>
                  </a:lnTo>
                  <a:lnTo>
                    <a:pt x="316" y="277"/>
                  </a:lnTo>
                  <a:lnTo>
                    <a:pt x="318" y="280"/>
                  </a:lnTo>
                  <a:lnTo>
                    <a:pt x="319" y="282"/>
                  </a:lnTo>
                  <a:lnTo>
                    <a:pt x="320" y="286"/>
                  </a:lnTo>
                  <a:lnTo>
                    <a:pt x="318" y="289"/>
                  </a:lnTo>
                  <a:lnTo>
                    <a:pt x="314" y="293"/>
                  </a:lnTo>
                  <a:lnTo>
                    <a:pt x="308" y="294"/>
                  </a:lnTo>
                  <a:lnTo>
                    <a:pt x="312" y="304"/>
                  </a:lnTo>
                  <a:lnTo>
                    <a:pt x="316" y="309"/>
                  </a:lnTo>
                  <a:lnTo>
                    <a:pt x="307" y="307"/>
                  </a:lnTo>
                  <a:lnTo>
                    <a:pt x="295" y="303"/>
                  </a:lnTo>
                  <a:lnTo>
                    <a:pt x="283" y="298"/>
                  </a:lnTo>
                  <a:lnTo>
                    <a:pt x="271" y="293"/>
                  </a:lnTo>
                  <a:lnTo>
                    <a:pt x="258" y="286"/>
                  </a:lnTo>
                  <a:lnTo>
                    <a:pt x="245" y="278"/>
                  </a:lnTo>
                  <a:lnTo>
                    <a:pt x="233" y="269"/>
                  </a:lnTo>
                  <a:lnTo>
                    <a:pt x="220" y="259"/>
                  </a:lnTo>
                  <a:lnTo>
                    <a:pt x="207" y="248"/>
                  </a:lnTo>
                  <a:lnTo>
                    <a:pt x="195" y="236"/>
                  </a:lnTo>
                  <a:lnTo>
                    <a:pt x="183" y="223"/>
                  </a:lnTo>
                  <a:lnTo>
                    <a:pt x="171" y="209"/>
                  </a:lnTo>
                  <a:lnTo>
                    <a:pt x="160" y="193"/>
                  </a:lnTo>
                  <a:lnTo>
                    <a:pt x="150" y="176"/>
                  </a:lnTo>
                  <a:lnTo>
                    <a:pt x="140" y="158"/>
                  </a:lnTo>
                  <a:lnTo>
                    <a:pt x="131" y="140"/>
                  </a:lnTo>
                  <a:lnTo>
                    <a:pt x="127" y="133"/>
                  </a:lnTo>
                  <a:lnTo>
                    <a:pt x="123" y="125"/>
                  </a:lnTo>
                  <a:lnTo>
                    <a:pt x="113" y="108"/>
                  </a:lnTo>
                  <a:lnTo>
                    <a:pt x="101" y="87"/>
                  </a:lnTo>
                  <a:lnTo>
                    <a:pt x="85" y="68"/>
                  </a:lnTo>
                  <a:lnTo>
                    <a:pt x="68" y="49"/>
                  </a:lnTo>
                  <a:lnTo>
                    <a:pt x="58" y="41"/>
                  </a:lnTo>
                  <a:lnTo>
                    <a:pt x="49" y="33"/>
                  </a:lnTo>
                  <a:lnTo>
                    <a:pt x="37" y="25"/>
                  </a:lnTo>
                  <a:lnTo>
                    <a:pt x="27" y="19"/>
                  </a:lnTo>
                  <a:lnTo>
                    <a:pt x="14" y="14"/>
                  </a:lnTo>
                  <a:lnTo>
                    <a:pt x="4" y="10"/>
                  </a:lnTo>
                  <a:lnTo>
                    <a:pt x="2" y="8"/>
                  </a:lnTo>
                  <a:lnTo>
                    <a:pt x="0" y="0"/>
                  </a:lnTo>
                  <a:lnTo>
                    <a:pt x="0" y="1"/>
                  </a:lnTo>
                </a:path>
              </a:pathLst>
            </a:custGeom>
            <a:solidFill>
              <a:srgbClr val="FFCCCC"/>
            </a:solidFill>
            <a:ln w="9525" cap="rnd">
              <a:noFill/>
              <a:round/>
              <a:headEnd/>
              <a:tailEnd/>
            </a:ln>
            <a:effectLst/>
          </p:spPr>
          <p:txBody>
            <a:bodyPr/>
            <a:lstStyle/>
            <a:p>
              <a:endParaRPr lang="pt-BR"/>
            </a:p>
          </p:txBody>
        </p:sp>
        <p:sp>
          <p:nvSpPr>
            <p:cNvPr id="1907724" name="Freeform 12"/>
            <p:cNvSpPr>
              <a:spLocks/>
            </p:cNvSpPr>
            <p:nvPr/>
          </p:nvSpPr>
          <p:spPr bwMode="auto">
            <a:xfrm>
              <a:off x="2853" y="1446"/>
              <a:ext cx="18" cy="17"/>
            </a:xfrm>
            <a:custGeom>
              <a:avLst/>
              <a:gdLst/>
              <a:ahLst/>
              <a:cxnLst>
                <a:cxn ang="0">
                  <a:pos x="15" y="1"/>
                </a:cxn>
                <a:cxn ang="0">
                  <a:pos x="16" y="5"/>
                </a:cxn>
                <a:cxn ang="0">
                  <a:pos x="17" y="11"/>
                </a:cxn>
                <a:cxn ang="0">
                  <a:pos x="16" y="13"/>
                </a:cxn>
                <a:cxn ang="0">
                  <a:pos x="13" y="16"/>
                </a:cxn>
                <a:cxn ang="0">
                  <a:pos x="10" y="16"/>
                </a:cxn>
                <a:cxn ang="0">
                  <a:pos x="7" y="16"/>
                </a:cxn>
                <a:cxn ang="0">
                  <a:pos x="5" y="16"/>
                </a:cxn>
                <a:cxn ang="0">
                  <a:pos x="2" y="12"/>
                </a:cxn>
                <a:cxn ang="0">
                  <a:pos x="0" y="10"/>
                </a:cxn>
                <a:cxn ang="0">
                  <a:pos x="1" y="5"/>
                </a:cxn>
                <a:cxn ang="0">
                  <a:pos x="2" y="3"/>
                </a:cxn>
                <a:cxn ang="0">
                  <a:pos x="4" y="0"/>
                </a:cxn>
                <a:cxn ang="0">
                  <a:pos x="7" y="0"/>
                </a:cxn>
                <a:cxn ang="0">
                  <a:pos x="9" y="0"/>
                </a:cxn>
                <a:cxn ang="0">
                  <a:pos x="11" y="0"/>
                </a:cxn>
                <a:cxn ang="0">
                  <a:pos x="15" y="1"/>
                </a:cxn>
              </a:cxnLst>
              <a:rect l="0" t="0" r="r" b="b"/>
              <a:pathLst>
                <a:path w="18" h="17">
                  <a:moveTo>
                    <a:pt x="15" y="1"/>
                  </a:moveTo>
                  <a:lnTo>
                    <a:pt x="16" y="5"/>
                  </a:lnTo>
                  <a:lnTo>
                    <a:pt x="17" y="11"/>
                  </a:lnTo>
                  <a:lnTo>
                    <a:pt x="16" y="13"/>
                  </a:lnTo>
                  <a:lnTo>
                    <a:pt x="13" y="16"/>
                  </a:lnTo>
                  <a:lnTo>
                    <a:pt x="10" y="16"/>
                  </a:lnTo>
                  <a:lnTo>
                    <a:pt x="7" y="16"/>
                  </a:lnTo>
                  <a:lnTo>
                    <a:pt x="5" y="16"/>
                  </a:lnTo>
                  <a:lnTo>
                    <a:pt x="2" y="12"/>
                  </a:lnTo>
                  <a:lnTo>
                    <a:pt x="0" y="10"/>
                  </a:lnTo>
                  <a:lnTo>
                    <a:pt x="1" y="5"/>
                  </a:lnTo>
                  <a:lnTo>
                    <a:pt x="2" y="3"/>
                  </a:lnTo>
                  <a:lnTo>
                    <a:pt x="4" y="0"/>
                  </a:lnTo>
                  <a:lnTo>
                    <a:pt x="7" y="0"/>
                  </a:lnTo>
                  <a:lnTo>
                    <a:pt x="9" y="0"/>
                  </a:lnTo>
                  <a:lnTo>
                    <a:pt x="11" y="0"/>
                  </a:lnTo>
                  <a:lnTo>
                    <a:pt x="15" y="1"/>
                  </a:lnTo>
                </a:path>
              </a:pathLst>
            </a:custGeom>
            <a:solidFill>
              <a:srgbClr val="E7F056"/>
            </a:solidFill>
            <a:ln w="9525" cap="rnd">
              <a:noFill/>
              <a:round/>
              <a:headEnd/>
              <a:tailEnd/>
            </a:ln>
            <a:effectLst/>
          </p:spPr>
          <p:txBody>
            <a:bodyPr/>
            <a:lstStyle/>
            <a:p>
              <a:endParaRPr lang="pt-BR"/>
            </a:p>
          </p:txBody>
        </p:sp>
        <p:sp>
          <p:nvSpPr>
            <p:cNvPr id="1907725" name="Freeform 13"/>
            <p:cNvSpPr>
              <a:spLocks/>
            </p:cNvSpPr>
            <p:nvPr/>
          </p:nvSpPr>
          <p:spPr bwMode="auto">
            <a:xfrm>
              <a:off x="2591" y="1263"/>
              <a:ext cx="23" cy="17"/>
            </a:xfrm>
            <a:custGeom>
              <a:avLst/>
              <a:gdLst/>
              <a:ahLst/>
              <a:cxnLst>
                <a:cxn ang="0">
                  <a:pos x="22" y="13"/>
                </a:cxn>
                <a:cxn ang="0">
                  <a:pos x="19" y="14"/>
                </a:cxn>
                <a:cxn ang="0">
                  <a:pos x="12" y="12"/>
                </a:cxn>
                <a:cxn ang="0">
                  <a:pos x="7" y="11"/>
                </a:cxn>
                <a:cxn ang="0">
                  <a:pos x="4" y="16"/>
                </a:cxn>
                <a:cxn ang="0">
                  <a:pos x="3" y="8"/>
                </a:cxn>
                <a:cxn ang="0">
                  <a:pos x="0" y="3"/>
                </a:cxn>
                <a:cxn ang="0">
                  <a:pos x="10" y="2"/>
                </a:cxn>
                <a:cxn ang="0">
                  <a:pos x="14" y="1"/>
                </a:cxn>
                <a:cxn ang="0">
                  <a:pos x="18" y="4"/>
                </a:cxn>
                <a:cxn ang="0">
                  <a:pos x="16" y="0"/>
                </a:cxn>
                <a:cxn ang="0">
                  <a:pos x="22" y="13"/>
                </a:cxn>
              </a:cxnLst>
              <a:rect l="0" t="0" r="r" b="b"/>
              <a:pathLst>
                <a:path w="23" h="17">
                  <a:moveTo>
                    <a:pt x="22" y="13"/>
                  </a:moveTo>
                  <a:lnTo>
                    <a:pt x="19" y="14"/>
                  </a:lnTo>
                  <a:lnTo>
                    <a:pt x="12" y="12"/>
                  </a:lnTo>
                  <a:lnTo>
                    <a:pt x="7" y="11"/>
                  </a:lnTo>
                  <a:lnTo>
                    <a:pt x="4" y="16"/>
                  </a:lnTo>
                  <a:lnTo>
                    <a:pt x="3" y="8"/>
                  </a:lnTo>
                  <a:lnTo>
                    <a:pt x="0" y="3"/>
                  </a:lnTo>
                  <a:lnTo>
                    <a:pt x="10" y="2"/>
                  </a:lnTo>
                  <a:lnTo>
                    <a:pt x="14" y="1"/>
                  </a:lnTo>
                  <a:lnTo>
                    <a:pt x="18" y="4"/>
                  </a:lnTo>
                  <a:lnTo>
                    <a:pt x="16" y="0"/>
                  </a:lnTo>
                  <a:lnTo>
                    <a:pt x="22" y="13"/>
                  </a:lnTo>
                </a:path>
              </a:pathLst>
            </a:custGeom>
            <a:solidFill>
              <a:srgbClr val="ACEBBC"/>
            </a:solidFill>
            <a:ln w="9525" cap="rnd">
              <a:noFill/>
              <a:round/>
              <a:headEnd/>
              <a:tailEnd/>
            </a:ln>
            <a:effectLst/>
          </p:spPr>
          <p:txBody>
            <a:bodyPr/>
            <a:lstStyle/>
            <a:p>
              <a:endParaRPr lang="pt-BR"/>
            </a:p>
          </p:txBody>
        </p:sp>
        <p:sp>
          <p:nvSpPr>
            <p:cNvPr id="1907726" name="Freeform 14"/>
            <p:cNvSpPr>
              <a:spLocks/>
            </p:cNvSpPr>
            <p:nvPr/>
          </p:nvSpPr>
          <p:spPr bwMode="auto">
            <a:xfrm>
              <a:off x="2601" y="1277"/>
              <a:ext cx="23" cy="17"/>
            </a:xfrm>
            <a:custGeom>
              <a:avLst/>
              <a:gdLst/>
              <a:ahLst/>
              <a:cxnLst>
                <a:cxn ang="0">
                  <a:pos x="22" y="16"/>
                </a:cxn>
                <a:cxn ang="0">
                  <a:pos x="17" y="13"/>
                </a:cxn>
                <a:cxn ang="0">
                  <a:pos x="12" y="12"/>
                </a:cxn>
                <a:cxn ang="0">
                  <a:pos x="7" y="14"/>
                </a:cxn>
                <a:cxn ang="0">
                  <a:pos x="2" y="16"/>
                </a:cxn>
                <a:cxn ang="0">
                  <a:pos x="1" y="6"/>
                </a:cxn>
                <a:cxn ang="0">
                  <a:pos x="0" y="1"/>
                </a:cxn>
                <a:cxn ang="0">
                  <a:pos x="5" y="2"/>
                </a:cxn>
                <a:cxn ang="0">
                  <a:pos x="10" y="0"/>
                </a:cxn>
                <a:cxn ang="0">
                  <a:pos x="13" y="1"/>
                </a:cxn>
                <a:cxn ang="0">
                  <a:pos x="16" y="0"/>
                </a:cxn>
                <a:cxn ang="0">
                  <a:pos x="17" y="0"/>
                </a:cxn>
                <a:cxn ang="0">
                  <a:pos x="22" y="13"/>
                </a:cxn>
                <a:cxn ang="0">
                  <a:pos x="22" y="16"/>
                </a:cxn>
              </a:cxnLst>
              <a:rect l="0" t="0" r="r" b="b"/>
              <a:pathLst>
                <a:path w="23" h="17">
                  <a:moveTo>
                    <a:pt x="22" y="16"/>
                  </a:moveTo>
                  <a:lnTo>
                    <a:pt x="17" y="13"/>
                  </a:lnTo>
                  <a:lnTo>
                    <a:pt x="12" y="12"/>
                  </a:lnTo>
                  <a:lnTo>
                    <a:pt x="7" y="14"/>
                  </a:lnTo>
                  <a:lnTo>
                    <a:pt x="2" y="16"/>
                  </a:lnTo>
                  <a:lnTo>
                    <a:pt x="1" y="6"/>
                  </a:lnTo>
                  <a:lnTo>
                    <a:pt x="0" y="1"/>
                  </a:lnTo>
                  <a:lnTo>
                    <a:pt x="5" y="2"/>
                  </a:lnTo>
                  <a:lnTo>
                    <a:pt x="10" y="0"/>
                  </a:lnTo>
                  <a:lnTo>
                    <a:pt x="13" y="1"/>
                  </a:lnTo>
                  <a:lnTo>
                    <a:pt x="16" y="0"/>
                  </a:lnTo>
                  <a:lnTo>
                    <a:pt x="17" y="0"/>
                  </a:lnTo>
                  <a:lnTo>
                    <a:pt x="22" y="13"/>
                  </a:lnTo>
                  <a:lnTo>
                    <a:pt x="22" y="16"/>
                  </a:lnTo>
                </a:path>
              </a:pathLst>
            </a:custGeom>
            <a:solidFill>
              <a:srgbClr val="ACEBBC"/>
            </a:solidFill>
            <a:ln w="9525" cap="rnd">
              <a:noFill/>
              <a:round/>
              <a:headEnd/>
              <a:tailEnd/>
            </a:ln>
            <a:effectLst/>
          </p:spPr>
          <p:txBody>
            <a:bodyPr/>
            <a:lstStyle/>
            <a:p>
              <a:endParaRPr lang="pt-BR"/>
            </a:p>
          </p:txBody>
        </p:sp>
        <p:sp>
          <p:nvSpPr>
            <p:cNvPr id="1907727" name="Freeform 15"/>
            <p:cNvSpPr>
              <a:spLocks/>
            </p:cNvSpPr>
            <p:nvPr/>
          </p:nvSpPr>
          <p:spPr bwMode="auto">
            <a:xfrm>
              <a:off x="2609" y="1289"/>
              <a:ext cx="24" cy="17"/>
            </a:xfrm>
            <a:custGeom>
              <a:avLst/>
              <a:gdLst/>
              <a:ahLst/>
              <a:cxnLst>
                <a:cxn ang="0">
                  <a:pos x="22" y="14"/>
                </a:cxn>
                <a:cxn ang="0">
                  <a:pos x="12" y="13"/>
                </a:cxn>
                <a:cxn ang="0">
                  <a:pos x="7" y="12"/>
                </a:cxn>
                <a:cxn ang="0">
                  <a:pos x="3" y="16"/>
                </a:cxn>
                <a:cxn ang="0">
                  <a:pos x="2" y="10"/>
                </a:cxn>
                <a:cxn ang="0">
                  <a:pos x="0" y="3"/>
                </a:cxn>
                <a:cxn ang="0">
                  <a:pos x="10" y="2"/>
                </a:cxn>
                <a:cxn ang="0">
                  <a:pos x="14" y="3"/>
                </a:cxn>
                <a:cxn ang="0">
                  <a:pos x="18" y="4"/>
                </a:cxn>
                <a:cxn ang="0">
                  <a:pos x="17" y="0"/>
                </a:cxn>
                <a:cxn ang="0">
                  <a:pos x="23" y="14"/>
                </a:cxn>
                <a:cxn ang="0">
                  <a:pos x="22" y="14"/>
                </a:cxn>
              </a:cxnLst>
              <a:rect l="0" t="0" r="r" b="b"/>
              <a:pathLst>
                <a:path w="24" h="17">
                  <a:moveTo>
                    <a:pt x="22" y="14"/>
                  </a:moveTo>
                  <a:lnTo>
                    <a:pt x="12" y="13"/>
                  </a:lnTo>
                  <a:lnTo>
                    <a:pt x="7" y="12"/>
                  </a:lnTo>
                  <a:lnTo>
                    <a:pt x="3" y="16"/>
                  </a:lnTo>
                  <a:lnTo>
                    <a:pt x="2" y="10"/>
                  </a:lnTo>
                  <a:lnTo>
                    <a:pt x="0" y="3"/>
                  </a:lnTo>
                  <a:lnTo>
                    <a:pt x="10" y="2"/>
                  </a:lnTo>
                  <a:lnTo>
                    <a:pt x="14" y="3"/>
                  </a:lnTo>
                  <a:lnTo>
                    <a:pt x="18" y="4"/>
                  </a:lnTo>
                  <a:lnTo>
                    <a:pt x="17" y="0"/>
                  </a:lnTo>
                  <a:lnTo>
                    <a:pt x="23" y="14"/>
                  </a:lnTo>
                  <a:lnTo>
                    <a:pt x="22" y="14"/>
                  </a:lnTo>
                </a:path>
              </a:pathLst>
            </a:custGeom>
            <a:solidFill>
              <a:srgbClr val="ACEBBC"/>
            </a:solidFill>
            <a:ln w="9525" cap="rnd">
              <a:noFill/>
              <a:round/>
              <a:headEnd/>
              <a:tailEnd/>
            </a:ln>
            <a:effectLst/>
          </p:spPr>
          <p:txBody>
            <a:bodyPr/>
            <a:lstStyle/>
            <a:p>
              <a:endParaRPr lang="pt-BR"/>
            </a:p>
          </p:txBody>
        </p:sp>
        <p:sp>
          <p:nvSpPr>
            <p:cNvPr id="1907728" name="Freeform 16"/>
            <p:cNvSpPr>
              <a:spLocks/>
            </p:cNvSpPr>
            <p:nvPr/>
          </p:nvSpPr>
          <p:spPr bwMode="auto">
            <a:xfrm>
              <a:off x="2615" y="1305"/>
              <a:ext cx="24" cy="17"/>
            </a:xfrm>
            <a:custGeom>
              <a:avLst/>
              <a:gdLst/>
              <a:ahLst/>
              <a:cxnLst>
                <a:cxn ang="0">
                  <a:pos x="0" y="5"/>
                </a:cxn>
                <a:cxn ang="0">
                  <a:pos x="6" y="9"/>
                </a:cxn>
                <a:cxn ang="0">
                  <a:pos x="12" y="12"/>
                </a:cxn>
                <a:cxn ang="0">
                  <a:pos x="18" y="14"/>
                </a:cxn>
                <a:cxn ang="0">
                  <a:pos x="23" y="16"/>
                </a:cxn>
                <a:cxn ang="0">
                  <a:pos x="19" y="0"/>
                </a:cxn>
                <a:cxn ang="0">
                  <a:pos x="20" y="4"/>
                </a:cxn>
                <a:cxn ang="0">
                  <a:pos x="15" y="4"/>
                </a:cxn>
                <a:cxn ang="0">
                  <a:pos x="10" y="5"/>
                </a:cxn>
                <a:cxn ang="0">
                  <a:pos x="5" y="5"/>
                </a:cxn>
                <a:cxn ang="0">
                  <a:pos x="0" y="5"/>
                </a:cxn>
                <a:cxn ang="0">
                  <a:pos x="1" y="1"/>
                </a:cxn>
                <a:cxn ang="0">
                  <a:pos x="0" y="5"/>
                </a:cxn>
              </a:cxnLst>
              <a:rect l="0" t="0" r="r" b="b"/>
              <a:pathLst>
                <a:path w="24" h="17">
                  <a:moveTo>
                    <a:pt x="0" y="5"/>
                  </a:moveTo>
                  <a:lnTo>
                    <a:pt x="6" y="9"/>
                  </a:lnTo>
                  <a:lnTo>
                    <a:pt x="12" y="12"/>
                  </a:lnTo>
                  <a:lnTo>
                    <a:pt x="18" y="14"/>
                  </a:lnTo>
                  <a:lnTo>
                    <a:pt x="23" y="16"/>
                  </a:lnTo>
                  <a:lnTo>
                    <a:pt x="19" y="0"/>
                  </a:lnTo>
                  <a:lnTo>
                    <a:pt x="20" y="4"/>
                  </a:lnTo>
                  <a:lnTo>
                    <a:pt x="15" y="4"/>
                  </a:lnTo>
                  <a:lnTo>
                    <a:pt x="10" y="5"/>
                  </a:lnTo>
                  <a:lnTo>
                    <a:pt x="5" y="5"/>
                  </a:lnTo>
                  <a:lnTo>
                    <a:pt x="0" y="5"/>
                  </a:lnTo>
                  <a:lnTo>
                    <a:pt x="1" y="1"/>
                  </a:lnTo>
                  <a:lnTo>
                    <a:pt x="0" y="5"/>
                  </a:lnTo>
                </a:path>
              </a:pathLst>
            </a:custGeom>
            <a:solidFill>
              <a:srgbClr val="ACEBBC"/>
            </a:solidFill>
            <a:ln w="9525" cap="rnd">
              <a:noFill/>
              <a:round/>
              <a:headEnd/>
              <a:tailEnd/>
            </a:ln>
            <a:effectLst/>
          </p:spPr>
          <p:txBody>
            <a:bodyPr/>
            <a:lstStyle/>
            <a:p>
              <a:endParaRPr lang="pt-BR"/>
            </a:p>
          </p:txBody>
        </p:sp>
        <p:sp>
          <p:nvSpPr>
            <p:cNvPr id="1907729" name="Freeform 17"/>
            <p:cNvSpPr>
              <a:spLocks/>
            </p:cNvSpPr>
            <p:nvPr/>
          </p:nvSpPr>
          <p:spPr bwMode="auto">
            <a:xfrm>
              <a:off x="2616" y="1350"/>
              <a:ext cx="42" cy="17"/>
            </a:xfrm>
            <a:custGeom>
              <a:avLst/>
              <a:gdLst/>
              <a:ahLst/>
              <a:cxnLst>
                <a:cxn ang="0">
                  <a:pos x="41" y="5"/>
                </a:cxn>
                <a:cxn ang="0">
                  <a:pos x="38" y="11"/>
                </a:cxn>
                <a:cxn ang="0">
                  <a:pos x="33" y="14"/>
                </a:cxn>
                <a:cxn ang="0">
                  <a:pos x="28" y="16"/>
                </a:cxn>
                <a:cxn ang="0">
                  <a:pos x="22" y="14"/>
                </a:cxn>
                <a:cxn ang="0">
                  <a:pos x="15" y="13"/>
                </a:cxn>
                <a:cxn ang="0">
                  <a:pos x="10" y="10"/>
                </a:cxn>
                <a:cxn ang="0">
                  <a:pos x="5" y="4"/>
                </a:cxn>
                <a:cxn ang="0">
                  <a:pos x="0" y="0"/>
                </a:cxn>
                <a:cxn ang="0">
                  <a:pos x="11" y="5"/>
                </a:cxn>
                <a:cxn ang="0">
                  <a:pos x="23" y="8"/>
                </a:cxn>
                <a:cxn ang="0">
                  <a:pos x="33" y="8"/>
                </a:cxn>
                <a:cxn ang="0">
                  <a:pos x="41" y="5"/>
                </a:cxn>
                <a:cxn ang="0">
                  <a:pos x="41" y="2"/>
                </a:cxn>
                <a:cxn ang="0">
                  <a:pos x="41" y="5"/>
                </a:cxn>
              </a:cxnLst>
              <a:rect l="0" t="0" r="r" b="b"/>
              <a:pathLst>
                <a:path w="42" h="17">
                  <a:moveTo>
                    <a:pt x="41" y="5"/>
                  </a:moveTo>
                  <a:lnTo>
                    <a:pt x="38" y="11"/>
                  </a:lnTo>
                  <a:lnTo>
                    <a:pt x="33" y="14"/>
                  </a:lnTo>
                  <a:lnTo>
                    <a:pt x="28" y="16"/>
                  </a:lnTo>
                  <a:lnTo>
                    <a:pt x="22" y="14"/>
                  </a:lnTo>
                  <a:lnTo>
                    <a:pt x="15" y="13"/>
                  </a:lnTo>
                  <a:lnTo>
                    <a:pt x="10" y="10"/>
                  </a:lnTo>
                  <a:lnTo>
                    <a:pt x="5" y="4"/>
                  </a:lnTo>
                  <a:lnTo>
                    <a:pt x="0" y="0"/>
                  </a:lnTo>
                  <a:lnTo>
                    <a:pt x="11" y="5"/>
                  </a:lnTo>
                  <a:lnTo>
                    <a:pt x="23" y="8"/>
                  </a:lnTo>
                  <a:lnTo>
                    <a:pt x="33" y="8"/>
                  </a:lnTo>
                  <a:lnTo>
                    <a:pt x="41" y="5"/>
                  </a:lnTo>
                  <a:lnTo>
                    <a:pt x="41" y="2"/>
                  </a:lnTo>
                  <a:lnTo>
                    <a:pt x="41" y="5"/>
                  </a:lnTo>
                </a:path>
              </a:pathLst>
            </a:custGeom>
            <a:solidFill>
              <a:srgbClr val="ACEBBC"/>
            </a:solidFill>
            <a:ln w="9525" cap="rnd">
              <a:noFill/>
              <a:round/>
              <a:headEnd/>
              <a:tailEnd/>
            </a:ln>
            <a:effectLst/>
          </p:spPr>
          <p:txBody>
            <a:bodyPr/>
            <a:lstStyle/>
            <a:p>
              <a:endParaRPr lang="pt-BR"/>
            </a:p>
          </p:txBody>
        </p:sp>
        <p:sp>
          <p:nvSpPr>
            <p:cNvPr id="1907730" name="Freeform 18"/>
            <p:cNvSpPr>
              <a:spLocks/>
            </p:cNvSpPr>
            <p:nvPr/>
          </p:nvSpPr>
          <p:spPr bwMode="auto">
            <a:xfrm>
              <a:off x="2624" y="1343"/>
              <a:ext cx="30" cy="17"/>
            </a:xfrm>
            <a:custGeom>
              <a:avLst/>
              <a:gdLst/>
              <a:ahLst/>
              <a:cxnLst>
                <a:cxn ang="0">
                  <a:pos x="29" y="5"/>
                </a:cxn>
                <a:cxn ang="0">
                  <a:pos x="24" y="12"/>
                </a:cxn>
                <a:cxn ang="0">
                  <a:pos x="18" y="16"/>
                </a:cxn>
                <a:cxn ang="0">
                  <a:pos x="10" y="13"/>
                </a:cxn>
                <a:cxn ang="0">
                  <a:pos x="1" y="5"/>
                </a:cxn>
                <a:cxn ang="0">
                  <a:pos x="0" y="1"/>
                </a:cxn>
                <a:cxn ang="0">
                  <a:pos x="4" y="0"/>
                </a:cxn>
                <a:cxn ang="0">
                  <a:pos x="6" y="2"/>
                </a:cxn>
                <a:cxn ang="0">
                  <a:pos x="12" y="8"/>
                </a:cxn>
                <a:cxn ang="0">
                  <a:pos x="17" y="8"/>
                </a:cxn>
                <a:cxn ang="0">
                  <a:pos x="23" y="8"/>
                </a:cxn>
                <a:cxn ang="0">
                  <a:pos x="29" y="5"/>
                </a:cxn>
                <a:cxn ang="0">
                  <a:pos x="28" y="1"/>
                </a:cxn>
                <a:cxn ang="0">
                  <a:pos x="29" y="5"/>
                </a:cxn>
              </a:cxnLst>
              <a:rect l="0" t="0" r="r" b="b"/>
              <a:pathLst>
                <a:path w="30" h="17">
                  <a:moveTo>
                    <a:pt x="29" y="5"/>
                  </a:moveTo>
                  <a:lnTo>
                    <a:pt x="24" y="12"/>
                  </a:lnTo>
                  <a:lnTo>
                    <a:pt x="18" y="16"/>
                  </a:lnTo>
                  <a:lnTo>
                    <a:pt x="10" y="13"/>
                  </a:lnTo>
                  <a:lnTo>
                    <a:pt x="1" y="5"/>
                  </a:lnTo>
                  <a:lnTo>
                    <a:pt x="0" y="1"/>
                  </a:lnTo>
                  <a:lnTo>
                    <a:pt x="4" y="0"/>
                  </a:lnTo>
                  <a:lnTo>
                    <a:pt x="6" y="2"/>
                  </a:lnTo>
                  <a:lnTo>
                    <a:pt x="12" y="8"/>
                  </a:lnTo>
                  <a:lnTo>
                    <a:pt x="17" y="8"/>
                  </a:lnTo>
                  <a:lnTo>
                    <a:pt x="23" y="8"/>
                  </a:lnTo>
                  <a:lnTo>
                    <a:pt x="29" y="5"/>
                  </a:lnTo>
                  <a:lnTo>
                    <a:pt x="28" y="1"/>
                  </a:lnTo>
                  <a:lnTo>
                    <a:pt x="29" y="5"/>
                  </a:lnTo>
                </a:path>
              </a:pathLst>
            </a:custGeom>
            <a:solidFill>
              <a:srgbClr val="ACEBBC"/>
            </a:solidFill>
            <a:ln w="9525" cap="rnd">
              <a:noFill/>
              <a:round/>
              <a:headEnd/>
              <a:tailEnd/>
            </a:ln>
            <a:effectLst/>
          </p:spPr>
          <p:txBody>
            <a:bodyPr/>
            <a:lstStyle/>
            <a:p>
              <a:endParaRPr lang="pt-BR"/>
            </a:p>
          </p:txBody>
        </p:sp>
        <p:sp>
          <p:nvSpPr>
            <p:cNvPr id="1907731" name="Freeform 19"/>
            <p:cNvSpPr>
              <a:spLocks/>
            </p:cNvSpPr>
            <p:nvPr/>
          </p:nvSpPr>
          <p:spPr bwMode="auto">
            <a:xfrm>
              <a:off x="2629" y="1333"/>
              <a:ext cx="22" cy="17"/>
            </a:xfrm>
            <a:custGeom>
              <a:avLst/>
              <a:gdLst/>
              <a:ahLst/>
              <a:cxnLst>
                <a:cxn ang="0">
                  <a:pos x="0" y="4"/>
                </a:cxn>
                <a:cxn ang="0">
                  <a:pos x="6" y="11"/>
                </a:cxn>
                <a:cxn ang="0">
                  <a:pos x="15" y="12"/>
                </a:cxn>
                <a:cxn ang="0">
                  <a:pos x="18" y="16"/>
                </a:cxn>
                <a:cxn ang="0">
                  <a:pos x="20" y="12"/>
                </a:cxn>
                <a:cxn ang="0">
                  <a:pos x="21" y="10"/>
                </a:cxn>
                <a:cxn ang="0">
                  <a:pos x="21" y="4"/>
                </a:cxn>
                <a:cxn ang="0">
                  <a:pos x="19" y="0"/>
                </a:cxn>
                <a:cxn ang="0">
                  <a:pos x="18" y="0"/>
                </a:cxn>
                <a:cxn ang="0">
                  <a:pos x="13" y="2"/>
                </a:cxn>
                <a:cxn ang="0">
                  <a:pos x="11" y="4"/>
                </a:cxn>
                <a:cxn ang="0">
                  <a:pos x="7" y="8"/>
                </a:cxn>
                <a:cxn ang="0">
                  <a:pos x="4" y="4"/>
                </a:cxn>
                <a:cxn ang="0">
                  <a:pos x="0" y="4"/>
                </a:cxn>
                <a:cxn ang="0">
                  <a:pos x="0" y="2"/>
                </a:cxn>
                <a:cxn ang="0">
                  <a:pos x="0" y="4"/>
                </a:cxn>
              </a:cxnLst>
              <a:rect l="0" t="0" r="r" b="b"/>
              <a:pathLst>
                <a:path w="22" h="17">
                  <a:moveTo>
                    <a:pt x="0" y="4"/>
                  </a:moveTo>
                  <a:lnTo>
                    <a:pt x="6" y="11"/>
                  </a:lnTo>
                  <a:lnTo>
                    <a:pt x="15" y="12"/>
                  </a:lnTo>
                  <a:lnTo>
                    <a:pt x="18" y="16"/>
                  </a:lnTo>
                  <a:lnTo>
                    <a:pt x="20" y="12"/>
                  </a:lnTo>
                  <a:lnTo>
                    <a:pt x="21" y="10"/>
                  </a:lnTo>
                  <a:lnTo>
                    <a:pt x="21" y="4"/>
                  </a:lnTo>
                  <a:lnTo>
                    <a:pt x="19" y="0"/>
                  </a:lnTo>
                  <a:lnTo>
                    <a:pt x="18" y="0"/>
                  </a:lnTo>
                  <a:lnTo>
                    <a:pt x="13" y="2"/>
                  </a:lnTo>
                  <a:lnTo>
                    <a:pt x="11" y="4"/>
                  </a:lnTo>
                  <a:lnTo>
                    <a:pt x="7" y="8"/>
                  </a:lnTo>
                  <a:lnTo>
                    <a:pt x="4" y="4"/>
                  </a:lnTo>
                  <a:lnTo>
                    <a:pt x="0" y="4"/>
                  </a:lnTo>
                  <a:lnTo>
                    <a:pt x="0" y="2"/>
                  </a:lnTo>
                  <a:lnTo>
                    <a:pt x="0" y="4"/>
                  </a:lnTo>
                </a:path>
              </a:pathLst>
            </a:custGeom>
            <a:solidFill>
              <a:srgbClr val="ACEBBC"/>
            </a:solidFill>
            <a:ln w="9525" cap="rnd">
              <a:noFill/>
              <a:round/>
              <a:headEnd/>
              <a:tailEnd/>
            </a:ln>
            <a:effectLst/>
          </p:spPr>
          <p:txBody>
            <a:bodyPr/>
            <a:lstStyle/>
            <a:p>
              <a:endParaRPr lang="pt-BR"/>
            </a:p>
          </p:txBody>
        </p:sp>
        <p:sp>
          <p:nvSpPr>
            <p:cNvPr id="1907732" name="Freeform 20"/>
            <p:cNvSpPr>
              <a:spLocks/>
            </p:cNvSpPr>
            <p:nvPr/>
          </p:nvSpPr>
          <p:spPr bwMode="auto">
            <a:xfrm>
              <a:off x="2676" y="1242"/>
              <a:ext cx="19" cy="18"/>
            </a:xfrm>
            <a:custGeom>
              <a:avLst/>
              <a:gdLst/>
              <a:ahLst/>
              <a:cxnLst>
                <a:cxn ang="0">
                  <a:pos x="15" y="0"/>
                </a:cxn>
                <a:cxn ang="0">
                  <a:pos x="17" y="3"/>
                </a:cxn>
                <a:cxn ang="0">
                  <a:pos x="18" y="7"/>
                </a:cxn>
                <a:cxn ang="0">
                  <a:pos x="18" y="11"/>
                </a:cxn>
                <a:cxn ang="0">
                  <a:pos x="12" y="16"/>
                </a:cxn>
                <a:cxn ang="0">
                  <a:pos x="9" y="17"/>
                </a:cxn>
                <a:cxn ang="0">
                  <a:pos x="6" y="14"/>
                </a:cxn>
                <a:cxn ang="0">
                  <a:pos x="3" y="12"/>
                </a:cxn>
                <a:cxn ang="0">
                  <a:pos x="0" y="9"/>
                </a:cxn>
                <a:cxn ang="0">
                  <a:pos x="2" y="3"/>
                </a:cxn>
                <a:cxn ang="0">
                  <a:pos x="8" y="0"/>
                </a:cxn>
                <a:cxn ang="0">
                  <a:pos x="15" y="0"/>
                </a:cxn>
              </a:cxnLst>
              <a:rect l="0" t="0" r="r" b="b"/>
              <a:pathLst>
                <a:path w="19" h="18">
                  <a:moveTo>
                    <a:pt x="15" y="0"/>
                  </a:moveTo>
                  <a:lnTo>
                    <a:pt x="17" y="3"/>
                  </a:lnTo>
                  <a:lnTo>
                    <a:pt x="18" y="7"/>
                  </a:lnTo>
                  <a:lnTo>
                    <a:pt x="18" y="11"/>
                  </a:lnTo>
                  <a:lnTo>
                    <a:pt x="12" y="16"/>
                  </a:lnTo>
                  <a:lnTo>
                    <a:pt x="9" y="17"/>
                  </a:lnTo>
                  <a:lnTo>
                    <a:pt x="6" y="14"/>
                  </a:lnTo>
                  <a:lnTo>
                    <a:pt x="3" y="12"/>
                  </a:lnTo>
                  <a:lnTo>
                    <a:pt x="0" y="9"/>
                  </a:lnTo>
                  <a:lnTo>
                    <a:pt x="2" y="3"/>
                  </a:lnTo>
                  <a:lnTo>
                    <a:pt x="8" y="0"/>
                  </a:lnTo>
                  <a:lnTo>
                    <a:pt x="15" y="0"/>
                  </a:lnTo>
                </a:path>
              </a:pathLst>
            </a:custGeom>
            <a:solidFill>
              <a:srgbClr val="ACEBBC"/>
            </a:solidFill>
            <a:ln w="9525" cap="rnd">
              <a:noFill/>
              <a:round/>
              <a:headEnd/>
              <a:tailEnd/>
            </a:ln>
            <a:effectLst/>
          </p:spPr>
          <p:txBody>
            <a:bodyPr/>
            <a:lstStyle/>
            <a:p>
              <a:endParaRPr lang="pt-BR"/>
            </a:p>
          </p:txBody>
        </p:sp>
        <p:sp>
          <p:nvSpPr>
            <p:cNvPr id="1907733" name="Freeform 21"/>
            <p:cNvSpPr>
              <a:spLocks/>
            </p:cNvSpPr>
            <p:nvPr/>
          </p:nvSpPr>
          <p:spPr bwMode="auto">
            <a:xfrm>
              <a:off x="2709" y="1257"/>
              <a:ext cx="21" cy="18"/>
            </a:xfrm>
            <a:custGeom>
              <a:avLst/>
              <a:gdLst/>
              <a:ahLst/>
              <a:cxnLst>
                <a:cxn ang="0">
                  <a:pos x="16" y="1"/>
                </a:cxn>
                <a:cxn ang="0">
                  <a:pos x="20" y="4"/>
                </a:cxn>
                <a:cxn ang="0">
                  <a:pos x="20" y="9"/>
                </a:cxn>
                <a:cxn ang="0">
                  <a:pos x="19" y="11"/>
                </a:cxn>
                <a:cxn ang="0">
                  <a:pos x="18" y="14"/>
                </a:cxn>
                <a:cxn ang="0">
                  <a:pos x="14" y="15"/>
                </a:cxn>
                <a:cxn ang="0">
                  <a:pos x="10" y="17"/>
                </a:cxn>
                <a:cxn ang="0">
                  <a:pos x="7" y="16"/>
                </a:cxn>
                <a:cxn ang="0">
                  <a:pos x="3" y="14"/>
                </a:cxn>
                <a:cxn ang="0">
                  <a:pos x="1" y="10"/>
                </a:cxn>
                <a:cxn ang="0">
                  <a:pos x="0" y="8"/>
                </a:cxn>
                <a:cxn ang="0">
                  <a:pos x="1" y="5"/>
                </a:cxn>
                <a:cxn ang="0">
                  <a:pos x="2" y="2"/>
                </a:cxn>
                <a:cxn ang="0">
                  <a:pos x="5" y="2"/>
                </a:cxn>
                <a:cxn ang="0">
                  <a:pos x="7" y="0"/>
                </a:cxn>
                <a:cxn ang="0">
                  <a:pos x="13" y="0"/>
                </a:cxn>
                <a:cxn ang="0">
                  <a:pos x="16" y="1"/>
                </a:cxn>
              </a:cxnLst>
              <a:rect l="0" t="0" r="r" b="b"/>
              <a:pathLst>
                <a:path w="21" h="18">
                  <a:moveTo>
                    <a:pt x="16" y="1"/>
                  </a:moveTo>
                  <a:lnTo>
                    <a:pt x="20" y="4"/>
                  </a:lnTo>
                  <a:lnTo>
                    <a:pt x="20" y="9"/>
                  </a:lnTo>
                  <a:lnTo>
                    <a:pt x="19" y="11"/>
                  </a:lnTo>
                  <a:lnTo>
                    <a:pt x="18" y="14"/>
                  </a:lnTo>
                  <a:lnTo>
                    <a:pt x="14" y="15"/>
                  </a:lnTo>
                  <a:lnTo>
                    <a:pt x="10" y="17"/>
                  </a:lnTo>
                  <a:lnTo>
                    <a:pt x="7" y="16"/>
                  </a:lnTo>
                  <a:lnTo>
                    <a:pt x="3" y="14"/>
                  </a:lnTo>
                  <a:lnTo>
                    <a:pt x="1" y="10"/>
                  </a:lnTo>
                  <a:lnTo>
                    <a:pt x="0" y="8"/>
                  </a:lnTo>
                  <a:lnTo>
                    <a:pt x="1" y="5"/>
                  </a:lnTo>
                  <a:lnTo>
                    <a:pt x="2" y="2"/>
                  </a:lnTo>
                  <a:lnTo>
                    <a:pt x="5" y="2"/>
                  </a:lnTo>
                  <a:lnTo>
                    <a:pt x="7" y="0"/>
                  </a:lnTo>
                  <a:lnTo>
                    <a:pt x="13" y="0"/>
                  </a:lnTo>
                  <a:lnTo>
                    <a:pt x="16" y="1"/>
                  </a:lnTo>
                </a:path>
              </a:pathLst>
            </a:custGeom>
            <a:solidFill>
              <a:schemeClr val="hlink"/>
            </a:solidFill>
            <a:ln w="9525" cap="rnd">
              <a:noFill/>
              <a:round/>
              <a:headEnd/>
              <a:tailEnd/>
            </a:ln>
            <a:effectLst/>
          </p:spPr>
          <p:txBody>
            <a:bodyPr/>
            <a:lstStyle/>
            <a:p>
              <a:endParaRPr lang="pt-BR"/>
            </a:p>
          </p:txBody>
        </p:sp>
        <p:sp>
          <p:nvSpPr>
            <p:cNvPr id="1907734" name="Freeform 22"/>
            <p:cNvSpPr>
              <a:spLocks/>
            </p:cNvSpPr>
            <p:nvPr/>
          </p:nvSpPr>
          <p:spPr bwMode="auto">
            <a:xfrm>
              <a:off x="2742" y="1279"/>
              <a:ext cx="17" cy="17"/>
            </a:xfrm>
            <a:custGeom>
              <a:avLst/>
              <a:gdLst/>
              <a:ahLst/>
              <a:cxnLst>
                <a:cxn ang="0">
                  <a:pos x="14" y="2"/>
                </a:cxn>
                <a:cxn ang="0">
                  <a:pos x="15" y="5"/>
                </a:cxn>
                <a:cxn ang="0">
                  <a:pos x="16" y="7"/>
                </a:cxn>
                <a:cxn ang="0">
                  <a:pos x="15" y="11"/>
                </a:cxn>
                <a:cxn ang="0">
                  <a:pos x="14" y="14"/>
                </a:cxn>
                <a:cxn ang="0">
                  <a:pos x="11" y="14"/>
                </a:cxn>
                <a:cxn ang="0">
                  <a:pos x="8" y="16"/>
                </a:cxn>
                <a:cxn ang="0">
                  <a:pos x="6" y="14"/>
                </a:cxn>
                <a:cxn ang="0">
                  <a:pos x="2" y="13"/>
                </a:cxn>
                <a:cxn ang="0">
                  <a:pos x="1" y="10"/>
                </a:cxn>
                <a:cxn ang="0">
                  <a:pos x="0" y="7"/>
                </a:cxn>
                <a:cxn ang="0">
                  <a:pos x="1" y="5"/>
                </a:cxn>
                <a:cxn ang="0">
                  <a:pos x="3" y="3"/>
                </a:cxn>
                <a:cxn ang="0">
                  <a:pos x="5" y="0"/>
                </a:cxn>
                <a:cxn ang="0">
                  <a:pos x="8" y="0"/>
                </a:cxn>
                <a:cxn ang="0">
                  <a:pos x="11" y="0"/>
                </a:cxn>
                <a:cxn ang="0">
                  <a:pos x="14" y="2"/>
                </a:cxn>
                <a:cxn ang="0">
                  <a:pos x="13" y="1"/>
                </a:cxn>
                <a:cxn ang="0">
                  <a:pos x="14" y="2"/>
                </a:cxn>
              </a:cxnLst>
              <a:rect l="0" t="0" r="r" b="b"/>
              <a:pathLst>
                <a:path w="17" h="17">
                  <a:moveTo>
                    <a:pt x="14" y="2"/>
                  </a:moveTo>
                  <a:lnTo>
                    <a:pt x="15" y="5"/>
                  </a:lnTo>
                  <a:lnTo>
                    <a:pt x="16" y="7"/>
                  </a:lnTo>
                  <a:lnTo>
                    <a:pt x="15" y="11"/>
                  </a:lnTo>
                  <a:lnTo>
                    <a:pt x="14" y="14"/>
                  </a:lnTo>
                  <a:lnTo>
                    <a:pt x="11" y="14"/>
                  </a:lnTo>
                  <a:lnTo>
                    <a:pt x="8" y="16"/>
                  </a:lnTo>
                  <a:lnTo>
                    <a:pt x="6" y="14"/>
                  </a:lnTo>
                  <a:lnTo>
                    <a:pt x="2" y="13"/>
                  </a:lnTo>
                  <a:lnTo>
                    <a:pt x="1" y="10"/>
                  </a:lnTo>
                  <a:lnTo>
                    <a:pt x="0" y="7"/>
                  </a:lnTo>
                  <a:lnTo>
                    <a:pt x="1" y="5"/>
                  </a:lnTo>
                  <a:lnTo>
                    <a:pt x="3" y="3"/>
                  </a:lnTo>
                  <a:lnTo>
                    <a:pt x="5" y="0"/>
                  </a:lnTo>
                  <a:lnTo>
                    <a:pt x="8" y="0"/>
                  </a:lnTo>
                  <a:lnTo>
                    <a:pt x="11" y="0"/>
                  </a:lnTo>
                  <a:lnTo>
                    <a:pt x="14" y="2"/>
                  </a:lnTo>
                  <a:lnTo>
                    <a:pt x="13" y="1"/>
                  </a:lnTo>
                  <a:lnTo>
                    <a:pt x="14" y="2"/>
                  </a:lnTo>
                </a:path>
              </a:pathLst>
            </a:custGeom>
            <a:solidFill>
              <a:srgbClr val="E99BFC"/>
            </a:solidFill>
            <a:ln w="9525" cap="rnd">
              <a:noFill/>
              <a:round/>
              <a:headEnd/>
              <a:tailEnd/>
            </a:ln>
            <a:effectLst/>
          </p:spPr>
          <p:txBody>
            <a:bodyPr/>
            <a:lstStyle/>
            <a:p>
              <a:endParaRPr lang="pt-BR"/>
            </a:p>
          </p:txBody>
        </p:sp>
        <p:sp>
          <p:nvSpPr>
            <p:cNvPr id="1907735" name="Freeform 23"/>
            <p:cNvSpPr>
              <a:spLocks/>
            </p:cNvSpPr>
            <p:nvPr/>
          </p:nvSpPr>
          <p:spPr bwMode="auto">
            <a:xfrm>
              <a:off x="2770" y="1294"/>
              <a:ext cx="18" cy="17"/>
            </a:xfrm>
            <a:custGeom>
              <a:avLst/>
              <a:gdLst/>
              <a:ahLst/>
              <a:cxnLst>
                <a:cxn ang="0">
                  <a:pos x="14" y="1"/>
                </a:cxn>
                <a:cxn ang="0">
                  <a:pos x="17" y="5"/>
                </a:cxn>
                <a:cxn ang="0">
                  <a:pos x="17" y="7"/>
                </a:cxn>
                <a:cxn ang="0">
                  <a:pos x="17" y="9"/>
                </a:cxn>
                <a:cxn ang="0">
                  <a:pos x="15" y="13"/>
                </a:cxn>
                <a:cxn ang="0">
                  <a:pos x="9" y="16"/>
                </a:cxn>
                <a:cxn ang="0">
                  <a:pos x="8" y="16"/>
                </a:cxn>
                <a:cxn ang="0">
                  <a:pos x="4" y="15"/>
                </a:cxn>
                <a:cxn ang="0">
                  <a:pos x="2" y="12"/>
                </a:cxn>
                <a:cxn ang="0">
                  <a:pos x="1" y="9"/>
                </a:cxn>
                <a:cxn ang="0">
                  <a:pos x="0" y="6"/>
                </a:cxn>
                <a:cxn ang="0">
                  <a:pos x="1" y="3"/>
                </a:cxn>
                <a:cxn ang="0">
                  <a:pos x="3" y="1"/>
                </a:cxn>
                <a:cxn ang="0">
                  <a:pos x="5" y="0"/>
                </a:cxn>
                <a:cxn ang="0">
                  <a:pos x="9" y="0"/>
                </a:cxn>
                <a:cxn ang="0">
                  <a:pos x="14" y="1"/>
                </a:cxn>
                <a:cxn ang="0">
                  <a:pos x="13" y="0"/>
                </a:cxn>
                <a:cxn ang="0">
                  <a:pos x="14" y="1"/>
                </a:cxn>
              </a:cxnLst>
              <a:rect l="0" t="0" r="r" b="b"/>
              <a:pathLst>
                <a:path w="18" h="17">
                  <a:moveTo>
                    <a:pt x="14" y="1"/>
                  </a:moveTo>
                  <a:lnTo>
                    <a:pt x="17" y="5"/>
                  </a:lnTo>
                  <a:lnTo>
                    <a:pt x="17" y="7"/>
                  </a:lnTo>
                  <a:lnTo>
                    <a:pt x="17" y="9"/>
                  </a:lnTo>
                  <a:lnTo>
                    <a:pt x="15" y="13"/>
                  </a:lnTo>
                  <a:lnTo>
                    <a:pt x="9" y="16"/>
                  </a:lnTo>
                  <a:lnTo>
                    <a:pt x="8" y="16"/>
                  </a:lnTo>
                  <a:lnTo>
                    <a:pt x="4" y="15"/>
                  </a:lnTo>
                  <a:lnTo>
                    <a:pt x="2" y="12"/>
                  </a:lnTo>
                  <a:lnTo>
                    <a:pt x="1" y="9"/>
                  </a:lnTo>
                  <a:lnTo>
                    <a:pt x="0" y="6"/>
                  </a:lnTo>
                  <a:lnTo>
                    <a:pt x="1" y="3"/>
                  </a:lnTo>
                  <a:lnTo>
                    <a:pt x="3" y="1"/>
                  </a:lnTo>
                  <a:lnTo>
                    <a:pt x="5" y="0"/>
                  </a:lnTo>
                  <a:lnTo>
                    <a:pt x="9" y="0"/>
                  </a:lnTo>
                  <a:lnTo>
                    <a:pt x="14" y="1"/>
                  </a:lnTo>
                  <a:lnTo>
                    <a:pt x="13" y="0"/>
                  </a:lnTo>
                  <a:lnTo>
                    <a:pt x="14" y="1"/>
                  </a:lnTo>
                </a:path>
              </a:pathLst>
            </a:custGeom>
            <a:solidFill>
              <a:srgbClr val="ACEBBC"/>
            </a:solidFill>
            <a:ln w="9525" cap="rnd">
              <a:noFill/>
              <a:round/>
              <a:headEnd/>
              <a:tailEnd/>
            </a:ln>
            <a:effectLst/>
          </p:spPr>
          <p:txBody>
            <a:bodyPr/>
            <a:lstStyle/>
            <a:p>
              <a:endParaRPr lang="pt-BR"/>
            </a:p>
          </p:txBody>
        </p:sp>
        <p:sp>
          <p:nvSpPr>
            <p:cNvPr id="1907736" name="Freeform 24"/>
            <p:cNvSpPr>
              <a:spLocks/>
            </p:cNvSpPr>
            <p:nvPr/>
          </p:nvSpPr>
          <p:spPr bwMode="auto">
            <a:xfrm>
              <a:off x="2772" y="1315"/>
              <a:ext cx="28" cy="23"/>
            </a:xfrm>
            <a:custGeom>
              <a:avLst/>
              <a:gdLst/>
              <a:ahLst/>
              <a:cxnLst>
                <a:cxn ang="0">
                  <a:pos x="17" y="3"/>
                </a:cxn>
                <a:cxn ang="0">
                  <a:pos x="23" y="6"/>
                </a:cxn>
                <a:cxn ang="0">
                  <a:pos x="25" y="10"/>
                </a:cxn>
                <a:cxn ang="0">
                  <a:pos x="27" y="13"/>
                </a:cxn>
                <a:cxn ang="0">
                  <a:pos x="26" y="17"/>
                </a:cxn>
                <a:cxn ang="0">
                  <a:pos x="24" y="20"/>
                </a:cxn>
                <a:cxn ang="0">
                  <a:pos x="21" y="22"/>
                </a:cxn>
                <a:cxn ang="0">
                  <a:pos x="16" y="22"/>
                </a:cxn>
                <a:cxn ang="0">
                  <a:pos x="11" y="19"/>
                </a:cxn>
                <a:cxn ang="0">
                  <a:pos x="7" y="18"/>
                </a:cxn>
                <a:cxn ang="0">
                  <a:pos x="3" y="15"/>
                </a:cxn>
                <a:cxn ang="0">
                  <a:pos x="1" y="10"/>
                </a:cxn>
                <a:cxn ang="0">
                  <a:pos x="0" y="6"/>
                </a:cxn>
                <a:cxn ang="0">
                  <a:pos x="1" y="4"/>
                </a:cxn>
                <a:cxn ang="0">
                  <a:pos x="4" y="1"/>
                </a:cxn>
                <a:cxn ang="0">
                  <a:pos x="6" y="0"/>
                </a:cxn>
                <a:cxn ang="0">
                  <a:pos x="9" y="0"/>
                </a:cxn>
                <a:cxn ang="0">
                  <a:pos x="13" y="1"/>
                </a:cxn>
                <a:cxn ang="0">
                  <a:pos x="17" y="3"/>
                </a:cxn>
              </a:cxnLst>
              <a:rect l="0" t="0" r="r" b="b"/>
              <a:pathLst>
                <a:path w="28" h="23">
                  <a:moveTo>
                    <a:pt x="17" y="3"/>
                  </a:moveTo>
                  <a:lnTo>
                    <a:pt x="23" y="6"/>
                  </a:lnTo>
                  <a:lnTo>
                    <a:pt x="25" y="10"/>
                  </a:lnTo>
                  <a:lnTo>
                    <a:pt x="27" y="13"/>
                  </a:lnTo>
                  <a:lnTo>
                    <a:pt x="26" y="17"/>
                  </a:lnTo>
                  <a:lnTo>
                    <a:pt x="24" y="20"/>
                  </a:lnTo>
                  <a:lnTo>
                    <a:pt x="21" y="22"/>
                  </a:lnTo>
                  <a:lnTo>
                    <a:pt x="16" y="22"/>
                  </a:lnTo>
                  <a:lnTo>
                    <a:pt x="11" y="19"/>
                  </a:lnTo>
                  <a:lnTo>
                    <a:pt x="7" y="18"/>
                  </a:lnTo>
                  <a:lnTo>
                    <a:pt x="3" y="15"/>
                  </a:lnTo>
                  <a:lnTo>
                    <a:pt x="1" y="10"/>
                  </a:lnTo>
                  <a:lnTo>
                    <a:pt x="0" y="6"/>
                  </a:lnTo>
                  <a:lnTo>
                    <a:pt x="1" y="4"/>
                  </a:lnTo>
                  <a:lnTo>
                    <a:pt x="4" y="1"/>
                  </a:lnTo>
                  <a:lnTo>
                    <a:pt x="6" y="0"/>
                  </a:lnTo>
                  <a:lnTo>
                    <a:pt x="9" y="0"/>
                  </a:lnTo>
                  <a:lnTo>
                    <a:pt x="13" y="1"/>
                  </a:lnTo>
                  <a:lnTo>
                    <a:pt x="17" y="3"/>
                  </a:lnTo>
                </a:path>
              </a:pathLst>
            </a:custGeom>
            <a:solidFill>
              <a:schemeClr val="hlink"/>
            </a:solidFill>
            <a:ln w="9525" cap="rnd">
              <a:noFill/>
              <a:round/>
              <a:headEnd/>
              <a:tailEnd/>
            </a:ln>
            <a:effectLst/>
          </p:spPr>
          <p:txBody>
            <a:bodyPr/>
            <a:lstStyle/>
            <a:p>
              <a:endParaRPr lang="pt-BR"/>
            </a:p>
          </p:txBody>
        </p:sp>
        <p:sp>
          <p:nvSpPr>
            <p:cNvPr id="1907737" name="Freeform 25"/>
            <p:cNvSpPr>
              <a:spLocks/>
            </p:cNvSpPr>
            <p:nvPr/>
          </p:nvSpPr>
          <p:spPr bwMode="auto">
            <a:xfrm>
              <a:off x="2805" y="1344"/>
              <a:ext cx="18" cy="17"/>
            </a:xfrm>
            <a:custGeom>
              <a:avLst/>
              <a:gdLst/>
              <a:ahLst/>
              <a:cxnLst>
                <a:cxn ang="0">
                  <a:pos x="13" y="1"/>
                </a:cxn>
                <a:cxn ang="0">
                  <a:pos x="17" y="5"/>
                </a:cxn>
                <a:cxn ang="0">
                  <a:pos x="15" y="8"/>
                </a:cxn>
                <a:cxn ang="0">
                  <a:pos x="11" y="14"/>
                </a:cxn>
                <a:cxn ang="0">
                  <a:pos x="6" y="16"/>
                </a:cxn>
                <a:cxn ang="0">
                  <a:pos x="3" y="15"/>
                </a:cxn>
                <a:cxn ang="0">
                  <a:pos x="0" y="11"/>
                </a:cxn>
                <a:cxn ang="0">
                  <a:pos x="1" y="6"/>
                </a:cxn>
                <a:cxn ang="0">
                  <a:pos x="3" y="0"/>
                </a:cxn>
                <a:cxn ang="0">
                  <a:pos x="8" y="0"/>
                </a:cxn>
                <a:cxn ang="0">
                  <a:pos x="13" y="1"/>
                </a:cxn>
              </a:cxnLst>
              <a:rect l="0" t="0" r="r" b="b"/>
              <a:pathLst>
                <a:path w="18" h="17">
                  <a:moveTo>
                    <a:pt x="13" y="1"/>
                  </a:moveTo>
                  <a:lnTo>
                    <a:pt x="17" y="5"/>
                  </a:lnTo>
                  <a:lnTo>
                    <a:pt x="15" y="8"/>
                  </a:lnTo>
                  <a:lnTo>
                    <a:pt x="11" y="14"/>
                  </a:lnTo>
                  <a:lnTo>
                    <a:pt x="6" y="16"/>
                  </a:lnTo>
                  <a:lnTo>
                    <a:pt x="3" y="15"/>
                  </a:lnTo>
                  <a:lnTo>
                    <a:pt x="0" y="11"/>
                  </a:lnTo>
                  <a:lnTo>
                    <a:pt x="1" y="6"/>
                  </a:lnTo>
                  <a:lnTo>
                    <a:pt x="3" y="0"/>
                  </a:lnTo>
                  <a:lnTo>
                    <a:pt x="8" y="0"/>
                  </a:lnTo>
                  <a:lnTo>
                    <a:pt x="13" y="1"/>
                  </a:lnTo>
                </a:path>
              </a:pathLst>
            </a:custGeom>
            <a:solidFill>
              <a:srgbClr val="ACEBBC"/>
            </a:solidFill>
            <a:ln w="9525" cap="rnd">
              <a:noFill/>
              <a:round/>
              <a:headEnd/>
              <a:tailEnd/>
            </a:ln>
            <a:effectLst/>
          </p:spPr>
          <p:txBody>
            <a:bodyPr/>
            <a:lstStyle/>
            <a:p>
              <a:endParaRPr lang="pt-BR"/>
            </a:p>
          </p:txBody>
        </p:sp>
        <p:sp>
          <p:nvSpPr>
            <p:cNvPr id="1907738" name="Freeform 26"/>
            <p:cNvSpPr>
              <a:spLocks/>
            </p:cNvSpPr>
            <p:nvPr/>
          </p:nvSpPr>
          <p:spPr bwMode="auto">
            <a:xfrm>
              <a:off x="2809" y="1362"/>
              <a:ext cx="17" cy="17"/>
            </a:xfrm>
            <a:custGeom>
              <a:avLst/>
              <a:gdLst/>
              <a:ahLst/>
              <a:cxnLst>
                <a:cxn ang="0">
                  <a:pos x="13" y="6"/>
                </a:cxn>
                <a:cxn ang="0">
                  <a:pos x="16" y="8"/>
                </a:cxn>
                <a:cxn ang="0">
                  <a:pos x="16" y="11"/>
                </a:cxn>
                <a:cxn ang="0">
                  <a:pos x="14" y="14"/>
                </a:cxn>
                <a:cxn ang="0">
                  <a:pos x="10" y="14"/>
                </a:cxn>
                <a:cxn ang="0">
                  <a:pos x="6" y="16"/>
                </a:cxn>
                <a:cxn ang="0">
                  <a:pos x="3" y="14"/>
                </a:cxn>
                <a:cxn ang="0">
                  <a:pos x="0" y="12"/>
                </a:cxn>
                <a:cxn ang="0">
                  <a:pos x="0" y="6"/>
                </a:cxn>
                <a:cxn ang="0">
                  <a:pos x="4" y="1"/>
                </a:cxn>
                <a:cxn ang="0">
                  <a:pos x="5" y="0"/>
                </a:cxn>
                <a:cxn ang="0">
                  <a:pos x="7" y="0"/>
                </a:cxn>
                <a:cxn ang="0">
                  <a:pos x="11" y="1"/>
                </a:cxn>
                <a:cxn ang="0">
                  <a:pos x="13" y="6"/>
                </a:cxn>
                <a:cxn ang="0">
                  <a:pos x="14" y="3"/>
                </a:cxn>
                <a:cxn ang="0">
                  <a:pos x="13" y="6"/>
                </a:cxn>
              </a:cxnLst>
              <a:rect l="0" t="0" r="r" b="b"/>
              <a:pathLst>
                <a:path w="17" h="17">
                  <a:moveTo>
                    <a:pt x="13" y="6"/>
                  </a:moveTo>
                  <a:lnTo>
                    <a:pt x="16" y="8"/>
                  </a:lnTo>
                  <a:lnTo>
                    <a:pt x="16" y="11"/>
                  </a:lnTo>
                  <a:lnTo>
                    <a:pt x="14" y="14"/>
                  </a:lnTo>
                  <a:lnTo>
                    <a:pt x="10" y="14"/>
                  </a:lnTo>
                  <a:lnTo>
                    <a:pt x="6" y="16"/>
                  </a:lnTo>
                  <a:lnTo>
                    <a:pt x="3" y="14"/>
                  </a:lnTo>
                  <a:lnTo>
                    <a:pt x="0" y="12"/>
                  </a:lnTo>
                  <a:lnTo>
                    <a:pt x="0" y="6"/>
                  </a:lnTo>
                  <a:lnTo>
                    <a:pt x="4" y="1"/>
                  </a:lnTo>
                  <a:lnTo>
                    <a:pt x="5" y="0"/>
                  </a:lnTo>
                  <a:lnTo>
                    <a:pt x="7" y="0"/>
                  </a:lnTo>
                  <a:lnTo>
                    <a:pt x="11" y="1"/>
                  </a:lnTo>
                  <a:lnTo>
                    <a:pt x="13" y="6"/>
                  </a:lnTo>
                  <a:lnTo>
                    <a:pt x="14" y="3"/>
                  </a:lnTo>
                  <a:lnTo>
                    <a:pt x="13" y="6"/>
                  </a:lnTo>
                </a:path>
              </a:pathLst>
            </a:custGeom>
            <a:solidFill>
              <a:srgbClr val="ACEBBC"/>
            </a:solidFill>
            <a:ln w="9525" cap="rnd">
              <a:noFill/>
              <a:round/>
              <a:headEnd/>
              <a:tailEnd/>
            </a:ln>
            <a:effectLst/>
          </p:spPr>
          <p:txBody>
            <a:bodyPr/>
            <a:lstStyle/>
            <a:p>
              <a:endParaRPr lang="pt-BR"/>
            </a:p>
          </p:txBody>
        </p:sp>
        <p:sp>
          <p:nvSpPr>
            <p:cNvPr id="1907739" name="Freeform 27"/>
            <p:cNvSpPr>
              <a:spLocks/>
            </p:cNvSpPr>
            <p:nvPr/>
          </p:nvSpPr>
          <p:spPr bwMode="auto">
            <a:xfrm>
              <a:off x="2735" y="1209"/>
              <a:ext cx="17" cy="21"/>
            </a:xfrm>
            <a:custGeom>
              <a:avLst/>
              <a:gdLst/>
              <a:ahLst/>
              <a:cxnLst>
                <a:cxn ang="0">
                  <a:pos x="16" y="9"/>
                </a:cxn>
                <a:cxn ang="0">
                  <a:pos x="14" y="10"/>
                </a:cxn>
                <a:cxn ang="0">
                  <a:pos x="14" y="12"/>
                </a:cxn>
                <a:cxn ang="0">
                  <a:pos x="11" y="16"/>
                </a:cxn>
                <a:cxn ang="0">
                  <a:pos x="8" y="20"/>
                </a:cxn>
                <a:cxn ang="0">
                  <a:pos x="7" y="19"/>
                </a:cxn>
                <a:cxn ang="0">
                  <a:pos x="1" y="13"/>
                </a:cxn>
                <a:cxn ang="0">
                  <a:pos x="0" y="14"/>
                </a:cxn>
                <a:cxn ang="0">
                  <a:pos x="3" y="10"/>
                </a:cxn>
                <a:cxn ang="0">
                  <a:pos x="4" y="6"/>
                </a:cxn>
                <a:cxn ang="0">
                  <a:pos x="5" y="4"/>
                </a:cxn>
                <a:cxn ang="0">
                  <a:pos x="5" y="0"/>
                </a:cxn>
                <a:cxn ang="0">
                  <a:pos x="16" y="9"/>
                </a:cxn>
              </a:cxnLst>
              <a:rect l="0" t="0" r="r" b="b"/>
              <a:pathLst>
                <a:path w="17" h="21">
                  <a:moveTo>
                    <a:pt x="16" y="9"/>
                  </a:moveTo>
                  <a:lnTo>
                    <a:pt x="14" y="10"/>
                  </a:lnTo>
                  <a:lnTo>
                    <a:pt x="14" y="12"/>
                  </a:lnTo>
                  <a:lnTo>
                    <a:pt x="11" y="16"/>
                  </a:lnTo>
                  <a:lnTo>
                    <a:pt x="8" y="20"/>
                  </a:lnTo>
                  <a:lnTo>
                    <a:pt x="7" y="19"/>
                  </a:lnTo>
                  <a:lnTo>
                    <a:pt x="1" y="13"/>
                  </a:lnTo>
                  <a:lnTo>
                    <a:pt x="0" y="14"/>
                  </a:lnTo>
                  <a:lnTo>
                    <a:pt x="3" y="10"/>
                  </a:lnTo>
                  <a:lnTo>
                    <a:pt x="4" y="6"/>
                  </a:lnTo>
                  <a:lnTo>
                    <a:pt x="5" y="4"/>
                  </a:lnTo>
                  <a:lnTo>
                    <a:pt x="5" y="0"/>
                  </a:lnTo>
                  <a:lnTo>
                    <a:pt x="16" y="9"/>
                  </a:lnTo>
                </a:path>
              </a:pathLst>
            </a:custGeom>
            <a:solidFill>
              <a:srgbClr val="ACEBBC"/>
            </a:solidFill>
            <a:ln w="9525" cap="rnd">
              <a:noFill/>
              <a:round/>
              <a:headEnd/>
              <a:tailEnd/>
            </a:ln>
            <a:effectLst/>
          </p:spPr>
          <p:txBody>
            <a:bodyPr/>
            <a:lstStyle/>
            <a:p>
              <a:endParaRPr lang="pt-BR"/>
            </a:p>
          </p:txBody>
        </p:sp>
        <p:sp>
          <p:nvSpPr>
            <p:cNvPr id="1907740" name="Freeform 28"/>
            <p:cNvSpPr>
              <a:spLocks/>
            </p:cNvSpPr>
            <p:nvPr/>
          </p:nvSpPr>
          <p:spPr bwMode="auto">
            <a:xfrm>
              <a:off x="2751" y="1219"/>
              <a:ext cx="19" cy="22"/>
            </a:xfrm>
            <a:custGeom>
              <a:avLst/>
              <a:gdLst/>
              <a:ahLst/>
              <a:cxnLst>
                <a:cxn ang="0">
                  <a:pos x="6" y="0"/>
                </a:cxn>
                <a:cxn ang="0">
                  <a:pos x="0" y="16"/>
                </a:cxn>
                <a:cxn ang="0">
                  <a:pos x="7" y="21"/>
                </a:cxn>
                <a:cxn ang="0">
                  <a:pos x="18" y="10"/>
                </a:cxn>
                <a:cxn ang="0">
                  <a:pos x="6" y="0"/>
                </a:cxn>
              </a:cxnLst>
              <a:rect l="0" t="0" r="r" b="b"/>
              <a:pathLst>
                <a:path w="19" h="22">
                  <a:moveTo>
                    <a:pt x="6" y="0"/>
                  </a:moveTo>
                  <a:lnTo>
                    <a:pt x="0" y="16"/>
                  </a:lnTo>
                  <a:lnTo>
                    <a:pt x="7" y="21"/>
                  </a:lnTo>
                  <a:lnTo>
                    <a:pt x="18" y="10"/>
                  </a:lnTo>
                  <a:lnTo>
                    <a:pt x="6" y="0"/>
                  </a:lnTo>
                </a:path>
              </a:pathLst>
            </a:custGeom>
            <a:solidFill>
              <a:srgbClr val="ACEBBC"/>
            </a:solidFill>
            <a:ln w="9525" cap="rnd">
              <a:noFill/>
              <a:round/>
              <a:headEnd/>
              <a:tailEnd/>
            </a:ln>
            <a:effectLst/>
          </p:spPr>
          <p:txBody>
            <a:bodyPr/>
            <a:lstStyle/>
            <a:p>
              <a:endParaRPr lang="pt-BR"/>
            </a:p>
          </p:txBody>
        </p:sp>
        <p:sp>
          <p:nvSpPr>
            <p:cNvPr id="1907741" name="Freeform 29"/>
            <p:cNvSpPr>
              <a:spLocks/>
            </p:cNvSpPr>
            <p:nvPr/>
          </p:nvSpPr>
          <p:spPr bwMode="auto">
            <a:xfrm>
              <a:off x="2764" y="1233"/>
              <a:ext cx="24" cy="20"/>
            </a:xfrm>
            <a:custGeom>
              <a:avLst/>
              <a:gdLst/>
              <a:ahLst/>
              <a:cxnLst>
                <a:cxn ang="0">
                  <a:pos x="11" y="0"/>
                </a:cxn>
                <a:cxn ang="0">
                  <a:pos x="0" y="11"/>
                </a:cxn>
                <a:cxn ang="0">
                  <a:pos x="8" y="19"/>
                </a:cxn>
                <a:cxn ang="0">
                  <a:pos x="23" y="11"/>
                </a:cxn>
                <a:cxn ang="0">
                  <a:pos x="11" y="0"/>
                </a:cxn>
              </a:cxnLst>
              <a:rect l="0" t="0" r="r" b="b"/>
              <a:pathLst>
                <a:path w="24" h="20">
                  <a:moveTo>
                    <a:pt x="11" y="0"/>
                  </a:moveTo>
                  <a:lnTo>
                    <a:pt x="0" y="11"/>
                  </a:lnTo>
                  <a:lnTo>
                    <a:pt x="8" y="19"/>
                  </a:lnTo>
                  <a:lnTo>
                    <a:pt x="23" y="11"/>
                  </a:lnTo>
                  <a:lnTo>
                    <a:pt x="11" y="0"/>
                  </a:lnTo>
                </a:path>
              </a:pathLst>
            </a:custGeom>
            <a:solidFill>
              <a:srgbClr val="ACEBBC"/>
            </a:solidFill>
            <a:ln w="9525" cap="rnd">
              <a:noFill/>
              <a:round/>
              <a:headEnd/>
              <a:tailEnd/>
            </a:ln>
            <a:effectLst/>
          </p:spPr>
          <p:txBody>
            <a:bodyPr/>
            <a:lstStyle/>
            <a:p>
              <a:endParaRPr lang="pt-BR"/>
            </a:p>
          </p:txBody>
        </p:sp>
        <p:sp>
          <p:nvSpPr>
            <p:cNvPr id="1907742" name="Freeform 30"/>
            <p:cNvSpPr>
              <a:spLocks/>
            </p:cNvSpPr>
            <p:nvPr/>
          </p:nvSpPr>
          <p:spPr bwMode="auto">
            <a:xfrm>
              <a:off x="2778" y="1249"/>
              <a:ext cx="23" cy="19"/>
            </a:xfrm>
            <a:custGeom>
              <a:avLst/>
              <a:gdLst/>
              <a:ahLst/>
              <a:cxnLst>
                <a:cxn ang="0">
                  <a:pos x="12" y="0"/>
                </a:cxn>
                <a:cxn ang="0">
                  <a:pos x="0" y="10"/>
                </a:cxn>
                <a:cxn ang="0">
                  <a:pos x="7" y="18"/>
                </a:cxn>
                <a:cxn ang="0">
                  <a:pos x="22" y="11"/>
                </a:cxn>
                <a:cxn ang="0">
                  <a:pos x="12" y="0"/>
                </a:cxn>
              </a:cxnLst>
              <a:rect l="0" t="0" r="r" b="b"/>
              <a:pathLst>
                <a:path w="23" h="19">
                  <a:moveTo>
                    <a:pt x="12" y="0"/>
                  </a:moveTo>
                  <a:lnTo>
                    <a:pt x="0" y="10"/>
                  </a:lnTo>
                  <a:lnTo>
                    <a:pt x="7" y="18"/>
                  </a:lnTo>
                  <a:lnTo>
                    <a:pt x="22" y="11"/>
                  </a:lnTo>
                  <a:lnTo>
                    <a:pt x="12" y="0"/>
                  </a:lnTo>
                </a:path>
              </a:pathLst>
            </a:custGeom>
            <a:solidFill>
              <a:srgbClr val="ACEBBC"/>
            </a:solidFill>
            <a:ln w="9525" cap="rnd">
              <a:noFill/>
              <a:round/>
              <a:headEnd/>
              <a:tailEnd/>
            </a:ln>
            <a:effectLst/>
          </p:spPr>
          <p:txBody>
            <a:bodyPr/>
            <a:lstStyle/>
            <a:p>
              <a:endParaRPr lang="pt-BR"/>
            </a:p>
          </p:txBody>
        </p:sp>
        <p:sp>
          <p:nvSpPr>
            <p:cNvPr id="1907743" name="Freeform 31"/>
            <p:cNvSpPr>
              <a:spLocks/>
            </p:cNvSpPr>
            <p:nvPr/>
          </p:nvSpPr>
          <p:spPr bwMode="auto">
            <a:xfrm>
              <a:off x="2789" y="1263"/>
              <a:ext cx="22" cy="20"/>
            </a:xfrm>
            <a:custGeom>
              <a:avLst/>
              <a:gdLst/>
              <a:ahLst/>
              <a:cxnLst>
                <a:cxn ang="0">
                  <a:pos x="13" y="0"/>
                </a:cxn>
                <a:cxn ang="0">
                  <a:pos x="0" y="10"/>
                </a:cxn>
                <a:cxn ang="0">
                  <a:pos x="6" y="19"/>
                </a:cxn>
                <a:cxn ang="0">
                  <a:pos x="21" y="15"/>
                </a:cxn>
                <a:cxn ang="0">
                  <a:pos x="13" y="0"/>
                </a:cxn>
              </a:cxnLst>
              <a:rect l="0" t="0" r="r" b="b"/>
              <a:pathLst>
                <a:path w="22" h="20">
                  <a:moveTo>
                    <a:pt x="13" y="0"/>
                  </a:moveTo>
                  <a:lnTo>
                    <a:pt x="0" y="10"/>
                  </a:lnTo>
                  <a:lnTo>
                    <a:pt x="6" y="19"/>
                  </a:lnTo>
                  <a:lnTo>
                    <a:pt x="21" y="15"/>
                  </a:lnTo>
                  <a:lnTo>
                    <a:pt x="13" y="0"/>
                  </a:lnTo>
                </a:path>
              </a:pathLst>
            </a:custGeom>
            <a:solidFill>
              <a:srgbClr val="ACEBBC"/>
            </a:solidFill>
            <a:ln w="9525" cap="rnd">
              <a:noFill/>
              <a:round/>
              <a:headEnd/>
              <a:tailEnd/>
            </a:ln>
            <a:effectLst/>
          </p:spPr>
          <p:txBody>
            <a:bodyPr/>
            <a:lstStyle/>
            <a:p>
              <a:endParaRPr lang="pt-BR"/>
            </a:p>
          </p:txBody>
        </p:sp>
        <p:sp>
          <p:nvSpPr>
            <p:cNvPr id="1907744" name="Freeform 32"/>
            <p:cNvSpPr>
              <a:spLocks/>
            </p:cNvSpPr>
            <p:nvPr/>
          </p:nvSpPr>
          <p:spPr bwMode="auto">
            <a:xfrm>
              <a:off x="2798" y="1280"/>
              <a:ext cx="22" cy="18"/>
            </a:xfrm>
            <a:custGeom>
              <a:avLst/>
              <a:gdLst/>
              <a:ahLst/>
              <a:cxnLst>
                <a:cxn ang="0">
                  <a:pos x="13" y="0"/>
                </a:cxn>
                <a:cxn ang="0">
                  <a:pos x="0" y="9"/>
                </a:cxn>
                <a:cxn ang="0">
                  <a:pos x="6" y="17"/>
                </a:cxn>
                <a:cxn ang="0">
                  <a:pos x="21" y="14"/>
                </a:cxn>
                <a:cxn ang="0">
                  <a:pos x="13" y="0"/>
                </a:cxn>
              </a:cxnLst>
              <a:rect l="0" t="0" r="r" b="b"/>
              <a:pathLst>
                <a:path w="22" h="18">
                  <a:moveTo>
                    <a:pt x="13" y="0"/>
                  </a:moveTo>
                  <a:lnTo>
                    <a:pt x="0" y="9"/>
                  </a:lnTo>
                  <a:lnTo>
                    <a:pt x="6" y="17"/>
                  </a:lnTo>
                  <a:lnTo>
                    <a:pt x="21" y="14"/>
                  </a:lnTo>
                  <a:lnTo>
                    <a:pt x="13" y="0"/>
                  </a:lnTo>
                </a:path>
              </a:pathLst>
            </a:custGeom>
            <a:solidFill>
              <a:srgbClr val="ACEBBC"/>
            </a:solidFill>
            <a:ln w="9525" cap="rnd">
              <a:noFill/>
              <a:round/>
              <a:headEnd/>
              <a:tailEnd/>
            </a:ln>
            <a:effectLst/>
          </p:spPr>
          <p:txBody>
            <a:bodyPr/>
            <a:lstStyle/>
            <a:p>
              <a:endParaRPr lang="pt-BR"/>
            </a:p>
          </p:txBody>
        </p:sp>
        <p:sp>
          <p:nvSpPr>
            <p:cNvPr id="1907745" name="Freeform 33"/>
            <p:cNvSpPr>
              <a:spLocks/>
            </p:cNvSpPr>
            <p:nvPr/>
          </p:nvSpPr>
          <p:spPr bwMode="auto">
            <a:xfrm>
              <a:off x="2824" y="1409"/>
              <a:ext cx="37" cy="18"/>
            </a:xfrm>
            <a:custGeom>
              <a:avLst/>
              <a:gdLst/>
              <a:ahLst/>
              <a:cxnLst>
                <a:cxn ang="0">
                  <a:pos x="0" y="5"/>
                </a:cxn>
                <a:cxn ang="0">
                  <a:pos x="3" y="9"/>
                </a:cxn>
                <a:cxn ang="0">
                  <a:pos x="4" y="12"/>
                </a:cxn>
                <a:cxn ang="0">
                  <a:pos x="11" y="11"/>
                </a:cxn>
                <a:cxn ang="0">
                  <a:pos x="17" y="11"/>
                </a:cxn>
                <a:cxn ang="0">
                  <a:pos x="22" y="10"/>
                </a:cxn>
                <a:cxn ang="0">
                  <a:pos x="28" y="10"/>
                </a:cxn>
                <a:cxn ang="0">
                  <a:pos x="31" y="14"/>
                </a:cxn>
                <a:cxn ang="0">
                  <a:pos x="35" y="17"/>
                </a:cxn>
                <a:cxn ang="0">
                  <a:pos x="36" y="14"/>
                </a:cxn>
                <a:cxn ang="0">
                  <a:pos x="35" y="9"/>
                </a:cxn>
                <a:cxn ang="0">
                  <a:pos x="34" y="4"/>
                </a:cxn>
                <a:cxn ang="0">
                  <a:pos x="32" y="0"/>
                </a:cxn>
                <a:cxn ang="0">
                  <a:pos x="26" y="1"/>
                </a:cxn>
                <a:cxn ang="0">
                  <a:pos x="18" y="1"/>
                </a:cxn>
                <a:cxn ang="0">
                  <a:pos x="10" y="3"/>
                </a:cxn>
                <a:cxn ang="0">
                  <a:pos x="0" y="5"/>
                </a:cxn>
                <a:cxn ang="0">
                  <a:pos x="0" y="4"/>
                </a:cxn>
                <a:cxn ang="0">
                  <a:pos x="0" y="5"/>
                </a:cxn>
              </a:cxnLst>
              <a:rect l="0" t="0" r="r" b="b"/>
              <a:pathLst>
                <a:path w="37" h="18">
                  <a:moveTo>
                    <a:pt x="0" y="5"/>
                  </a:moveTo>
                  <a:lnTo>
                    <a:pt x="3" y="9"/>
                  </a:lnTo>
                  <a:lnTo>
                    <a:pt x="4" y="12"/>
                  </a:lnTo>
                  <a:lnTo>
                    <a:pt x="11" y="11"/>
                  </a:lnTo>
                  <a:lnTo>
                    <a:pt x="17" y="11"/>
                  </a:lnTo>
                  <a:lnTo>
                    <a:pt x="22" y="10"/>
                  </a:lnTo>
                  <a:lnTo>
                    <a:pt x="28" y="10"/>
                  </a:lnTo>
                  <a:lnTo>
                    <a:pt x="31" y="14"/>
                  </a:lnTo>
                  <a:lnTo>
                    <a:pt x="35" y="17"/>
                  </a:lnTo>
                  <a:lnTo>
                    <a:pt x="36" y="14"/>
                  </a:lnTo>
                  <a:lnTo>
                    <a:pt x="35" y="9"/>
                  </a:lnTo>
                  <a:lnTo>
                    <a:pt x="34" y="4"/>
                  </a:lnTo>
                  <a:lnTo>
                    <a:pt x="32" y="0"/>
                  </a:lnTo>
                  <a:lnTo>
                    <a:pt x="26" y="1"/>
                  </a:lnTo>
                  <a:lnTo>
                    <a:pt x="18" y="1"/>
                  </a:lnTo>
                  <a:lnTo>
                    <a:pt x="10" y="3"/>
                  </a:lnTo>
                  <a:lnTo>
                    <a:pt x="0" y="5"/>
                  </a:lnTo>
                  <a:lnTo>
                    <a:pt x="0" y="4"/>
                  </a:lnTo>
                  <a:lnTo>
                    <a:pt x="0" y="5"/>
                  </a:lnTo>
                </a:path>
              </a:pathLst>
            </a:custGeom>
            <a:solidFill>
              <a:srgbClr val="ACEBBC"/>
            </a:solidFill>
            <a:ln w="9525" cap="rnd">
              <a:noFill/>
              <a:round/>
              <a:headEnd/>
              <a:tailEnd/>
            </a:ln>
            <a:effectLst/>
          </p:spPr>
          <p:txBody>
            <a:bodyPr/>
            <a:lstStyle/>
            <a:p>
              <a:endParaRPr lang="pt-BR"/>
            </a:p>
          </p:txBody>
        </p:sp>
        <p:sp>
          <p:nvSpPr>
            <p:cNvPr id="1907746" name="Freeform 34"/>
            <p:cNvSpPr>
              <a:spLocks/>
            </p:cNvSpPr>
            <p:nvPr/>
          </p:nvSpPr>
          <p:spPr bwMode="auto">
            <a:xfrm>
              <a:off x="2736" y="1313"/>
              <a:ext cx="33" cy="61"/>
            </a:xfrm>
            <a:custGeom>
              <a:avLst/>
              <a:gdLst/>
              <a:ahLst/>
              <a:cxnLst>
                <a:cxn ang="0">
                  <a:pos x="1" y="2"/>
                </a:cxn>
                <a:cxn ang="0">
                  <a:pos x="7" y="7"/>
                </a:cxn>
                <a:cxn ang="0">
                  <a:pos x="14" y="11"/>
                </a:cxn>
                <a:cxn ang="0">
                  <a:pos x="19" y="16"/>
                </a:cxn>
                <a:cxn ang="0">
                  <a:pos x="23" y="20"/>
                </a:cxn>
                <a:cxn ang="0">
                  <a:pos x="26" y="26"/>
                </a:cxn>
                <a:cxn ang="0">
                  <a:pos x="28" y="30"/>
                </a:cxn>
                <a:cxn ang="0">
                  <a:pos x="30" y="38"/>
                </a:cxn>
                <a:cxn ang="0">
                  <a:pos x="31" y="45"/>
                </a:cxn>
                <a:cxn ang="0">
                  <a:pos x="31" y="51"/>
                </a:cxn>
                <a:cxn ang="0">
                  <a:pos x="31" y="56"/>
                </a:cxn>
                <a:cxn ang="0">
                  <a:pos x="32" y="60"/>
                </a:cxn>
                <a:cxn ang="0">
                  <a:pos x="27" y="56"/>
                </a:cxn>
                <a:cxn ang="0">
                  <a:pos x="24" y="54"/>
                </a:cxn>
                <a:cxn ang="0">
                  <a:pos x="15" y="52"/>
                </a:cxn>
                <a:cxn ang="0">
                  <a:pos x="7" y="48"/>
                </a:cxn>
                <a:cxn ang="0">
                  <a:pos x="4" y="45"/>
                </a:cxn>
                <a:cxn ang="0">
                  <a:pos x="1" y="42"/>
                </a:cxn>
                <a:cxn ang="0">
                  <a:pos x="0" y="38"/>
                </a:cxn>
                <a:cxn ang="0">
                  <a:pos x="1" y="35"/>
                </a:cxn>
                <a:cxn ang="0">
                  <a:pos x="5" y="24"/>
                </a:cxn>
                <a:cxn ang="0">
                  <a:pos x="6" y="19"/>
                </a:cxn>
                <a:cxn ang="0">
                  <a:pos x="5" y="12"/>
                </a:cxn>
                <a:cxn ang="0">
                  <a:pos x="5" y="7"/>
                </a:cxn>
                <a:cxn ang="0">
                  <a:pos x="1" y="2"/>
                </a:cxn>
                <a:cxn ang="0">
                  <a:pos x="0" y="0"/>
                </a:cxn>
                <a:cxn ang="0">
                  <a:pos x="1" y="2"/>
                </a:cxn>
              </a:cxnLst>
              <a:rect l="0" t="0" r="r" b="b"/>
              <a:pathLst>
                <a:path w="33" h="61">
                  <a:moveTo>
                    <a:pt x="1" y="2"/>
                  </a:moveTo>
                  <a:lnTo>
                    <a:pt x="7" y="7"/>
                  </a:lnTo>
                  <a:lnTo>
                    <a:pt x="14" y="11"/>
                  </a:lnTo>
                  <a:lnTo>
                    <a:pt x="19" y="16"/>
                  </a:lnTo>
                  <a:lnTo>
                    <a:pt x="23" y="20"/>
                  </a:lnTo>
                  <a:lnTo>
                    <a:pt x="26" y="26"/>
                  </a:lnTo>
                  <a:lnTo>
                    <a:pt x="28" y="30"/>
                  </a:lnTo>
                  <a:lnTo>
                    <a:pt x="30" y="38"/>
                  </a:lnTo>
                  <a:lnTo>
                    <a:pt x="31" y="45"/>
                  </a:lnTo>
                  <a:lnTo>
                    <a:pt x="31" y="51"/>
                  </a:lnTo>
                  <a:lnTo>
                    <a:pt x="31" y="56"/>
                  </a:lnTo>
                  <a:lnTo>
                    <a:pt x="32" y="60"/>
                  </a:lnTo>
                  <a:lnTo>
                    <a:pt x="27" y="56"/>
                  </a:lnTo>
                  <a:lnTo>
                    <a:pt x="24" y="54"/>
                  </a:lnTo>
                  <a:lnTo>
                    <a:pt x="15" y="52"/>
                  </a:lnTo>
                  <a:lnTo>
                    <a:pt x="7" y="48"/>
                  </a:lnTo>
                  <a:lnTo>
                    <a:pt x="4" y="45"/>
                  </a:lnTo>
                  <a:lnTo>
                    <a:pt x="1" y="42"/>
                  </a:lnTo>
                  <a:lnTo>
                    <a:pt x="0" y="38"/>
                  </a:lnTo>
                  <a:lnTo>
                    <a:pt x="1" y="35"/>
                  </a:lnTo>
                  <a:lnTo>
                    <a:pt x="5" y="24"/>
                  </a:lnTo>
                  <a:lnTo>
                    <a:pt x="6" y="19"/>
                  </a:lnTo>
                  <a:lnTo>
                    <a:pt x="5" y="12"/>
                  </a:lnTo>
                  <a:lnTo>
                    <a:pt x="5" y="7"/>
                  </a:lnTo>
                  <a:lnTo>
                    <a:pt x="1" y="2"/>
                  </a:lnTo>
                  <a:lnTo>
                    <a:pt x="0" y="0"/>
                  </a:lnTo>
                  <a:lnTo>
                    <a:pt x="1" y="2"/>
                  </a:lnTo>
                </a:path>
              </a:pathLst>
            </a:custGeom>
            <a:solidFill>
              <a:srgbClr val="000000"/>
            </a:solidFill>
            <a:ln w="9525" cap="rnd">
              <a:noFill/>
              <a:round/>
              <a:headEnd/>
              <a:tailEnd/>
            </a:ln>
            <a:effectLst/>
          </p:spPr>
          <p:txBody>
            <a:bodyPr/>
            <a:lstStyle/>
            <a:p>
              <a:endParaRPr lang="pt-BR"/>
            </a:p>
          </p:txBody>
        </p:sp>
        <p:sp>
          <p:nvSpPr>
            <p:cNvPr id="1907747" name="Freeform 35"/>
            <p:cNvSpPr>
              <a:spLocks/>
            </p:cNvSpPr>
            <p:nvPr/>
          </p:nvSpPr>
          <p:spPr bwMode="auto">
            <a:xfrm>
              <a:off x="2713" y="1304"/>
              <a:ext cx="17" cy="17"/>
            </a:xfrm>
            <a:custGeom>
              <a:avLst/>
              <a:gdLst/>
              <a:ahLst/>
              <a:cxnLst>
                <a:cxn ang="0">
                  <a:pos x="16" y="4"/>
                </a:cxn>
                <a:cxn ang="0">
                  <a:pos x="15" y="8"/>
                </a:cxn>
                <a:cxn ang="0">
                  <a:pos x="16" y="11"/>
                </a:cxn>
                <a:cxn ang="0">
                  <a:pos x="13" y="15"/>
                </a:cxn>
                <a:cxn ang="0">
                  <a:pos x="7" y="16"/>
                </a:cxn>
                <a:cxn ang="0">
                  <a:pos x="3" y="14"/>
                </a:cxn>
                <a:cxn ang="0">
                  <a:pos x="2" y="14"/>
                </a:cxn>
                <a:cxn ang="0">
                  <a:pos x="0" y="7"/>
                </a:cxn>
                <a:cxn ang="0">
                  <a:pos x="3" y="2"/>
                </a:cxn>
                <a:cxn ang="0">
                  <a:pos x="6" y="0"/>
                </a:cxn>
                <a:cxn ang="0">
                  <a:pos x="8" y="1"/>
                </a:cxn>
                <a:cxn ang="0">
                  <a:pos x="13" y="2"/>
                </a:cxn>
                <a:cxn ang="0">
                  <a:pos x="16" y="4"/>
                </a:cxn>
                <a:cxn ang="0">
                  <a:pos x="14" y="3"/>
                </a:cxn>
                <a:cxn ang="0">
                  <a:pos x="16" y="4"/>
                </a:cxn>
              </a:cxnLst>
              <a:rect l="0" t="0" r="r" b="b"/>
              <a:pathLst>
                <a:path w="17" h="17">
                  <a:moveTo>
                    <a:pt x="16" y="4"/>
                  </a:moveTo>
                  <a:lnTo>
                    <a:pt x="15" y="8"/>
                  </a:lnTo>
                  <a:lnTo>
                    <a:pt x="16" y="11"/>
                  </a:lnTo>
                  <a:lnTo>
                    <a:pt x="13" y="15"/>
                  </a:lnTo>
                  <a:lnTo>
                    <a:pt x="7" y="16"/>
                  </a:lnTo>
                  <a:lnTo>
                    <a:pt x="3" y="14"/>
                  </a:lnTo>
                  <a:lnTo>
                    <a:pt x="2" y="14"/>
                  </a:lnTo>
                  <a:lnTo>
                    <a:pt x="0" y="7"/>
                  </a:lnTo>
                  <a:lnTo>
                    <a:pt x="3" y="2"/>
                  </a:lnTo>
                  <a:lnTo>
                    <a:pt x="6" y="0"/>
                  </a:lnTo>
                  <a:lnTo>
                    <a:pt x="8" y="1"/>
                  </a:lnTo>
                  <a:lnTo>
                    <a:pt x="13" y="2"/>
                  </a:lnTo>
                  <a:lnTo>
                    <a:pt x="16" y="4"/>
                  </a:lnTo>
                  <a:lnTo>
                    <a:pt x="14" y="3"/>
                  </a:lnTo>
                  <a:lnTo>
                    <a:pt x="16" y="4"/>
                  </a:lnTo>
                </a:path>
              </a:pathLst>
            </a:custGeom>
            <a:solidFill>
              <a:srgbClr val="000000"/>
            </a:solidFill>
            <a:ln w="9525" cap="rnd">
              <a:noFill/>
              <a:round/>
              <a:headEnd/>
              <a:tailEnd/>
            </a:ln>
            <a:effectLst/>
          </p:spPr>
          <p:txBody>
            <a:bodyPr/>
            <a:lstStyle/>
            <a:p>
              <a:endParaRPr lang="pt-BR"/>
            </a:p>
          </p:txBody>
        </p:sp>
        <p:sp>
          <p:nvSpPr>
            <p:cNvPr id="1907748" name="Freeform 36"/>
            <p:cNvSpPr>
              <a:spLocks/>
            </p:cNvSpPr>
            <p:nvPr/>
          </p:nvSpPr>
          <p:spPr bwMode="auto">
            <a:xfrm>
              <a:off x="2700" y="1326"/>
              <a:ext cx="19" cy="18"/>
            </a:xfrm>
            <a:custGeom>
              <a:avLst/>
              <a:gdLst/>
              <a:ahLst/>
              <a:cxnLst>
                <a:cxn ang="0">
                  <a:pos x="16" y="5"/>
                </a:cxn>
                <a:cxn ang="0">
                  <a:pos x="18" y="8"/>
                </a:cxn>
                <a:cxn ang="0">
                  <a:pos x="17" y="12"/>
                </a:cxn>
                <a:cxn ang="0">
                  <a:pos x="15" y="13"/>
                </a:cxn>
                <a:cxn ang="0">
                  <a:pos x="14" y="15"/>
                </a:cxn>
                <a:cxn ang="0">
                  <a:pos x="11" y="17"/>
                </a:cxn>
                <a:cxn ang="0">
                  <a:pos x="9" y="16"/>
                </a:cxn>
                <a:cxn ang="0">
                  <a:pos x="4" y="15"/>
                </a:cxn>
                <a:cxn ang="0">
                  <a:pos x="2" y="14"/>
                </a:cxn>
                <a:cxn ang="0">
                  <a:pos x="1" y="9"/>
                </a:cxn>
                <a:cxn ang="0">
                  <a:pos x="0" y="5"/>
                </a:cxn>
                <a:cxn ang="0">
                  <a:pos x="3" y="3"/>
                </a:cxn>
                <a:cxn ang="0">
                  <a:pos x="5" y="2"/>
                </a:cxn>
                <a:cxn ang="0">
                  <a:pos x="7" y="0"/>
                </a:cxn>
                <a:cxn ang="0">
                  <a:pos x="10" y="0"/>
                </a:cxn>
                <a:cxn ang="0">
                  <a:pos x="13" y="3"/>
                </a:cxn>
                <a:cxn ang="0">
                  <a:pos x="16" y="5"/>
                </a:cxn>
              </a:cxnLst>
              <a:rect l="0" t="0" r="r" b="b"/>
              <a:pathLst>
                <a:path w="19" h="18">
                  <a:moveTo>
                    <a:pt x="16" y="5"/>
                  </a:moveTo>
                  <a:lnTo>
                    <a:pt x="18" y="8"/>
                  </a:lnTo>
                  <a:lnTo>
                    <a:pt x="17" y="12"/>
                  </a:lnTo>
                  <a:lnTo>
                    <a:pt x="15" y="13"/>
                  </a:lnTo>
                  <a:lnTo>
                    <a:pt x="14" y="15"/>
                  </a:lnTo>
                  <a:lnTo>
                    <a:pt x="11" y="17"/>
                  </a:lnTo>
                  <a:lnTo>
                    <a:pt x="9" y="16"/>
                  </a:lnTo>
                  <a:lnTo>
                    <a:pt x="4" y="15"/>
                  </a:lnTo>
                  <a:lnTo>
                    <a:pt x="2" y="14"/>
                  </a:lnTo>
                  <a:lnTo>
                    <a:pt x="1" y="9"/>
                  </a:lnTo>
                  <a:lnTo>
                    <a:pt x="0" y="5"/>
                  </a:lnTo>
                  <a:lnTo>
                    <a:pt x="3" y="3"/>
                  </a:lnTo>
                  <a:lnTo>
                    <a:pt x="5" y="2"/>
                  </a:lnTo>
                  <a:lnTo>
                    <a:pt x="7" y="0"/>
                  </a:lnTo>
                  <a:lnTo>
                    <a:pt x="10" y="0"/>
                  </a:lnTo>
                  <a:lnTo>
                    <a:pt x="13" y="3"/>
                  </a:lnTo>
                  <a:lnTo>
                    <a:pt x="16" y="5"/>
                  </a:lnTo>
                </a:path>
              </a:pathLst>
            </a:custGeom>
            <a:solidFill>
              <a:srgbClr val="000000"/>
            </a:solidFill>
            <a:ln w="9525" cap="rnd">
              <a:noFill/>
              <a:round/>
              <a:headEnd/>
              <a:tailEnd/>
            </a:ln>
            <a:effectLst/>
          </p:spPr>
          <p:txBody>
            <a:bodyPr/>
            <a:lstStyle/>
            <a:p>
              <a:endParaRPr lang="pt-BR"/>
            </a:p>
          </p:txBody>
        </p:sp>
        <p:sp>
          <p:nvSpPr>
            <p:cNvPr id="1907749" name="Freeform 37"/>
            <p:cNvSpPr>
              <a:spLocks/>
            </p:cNvSpPr>
            <p:nvPr/>
          </p:nvSpPr>
          <p:spPr bwMode="auto">
            <a:xfrm>
              <a:off x="2683" y="1297"/>
              <a:ext cx="21" cy="17"/>
            </a:xfrm>
            <a:custGeom>
              <a:avLst/>
              <a:gdLst/>
              <a:ahLst/>
              <a:cxnLst>
                <a:cxn ang="0">
                  <a:pos x="18" y="4"/>
                </a:cxn>
                <a:cxn ang="0">
                  <a:pos x="20" y="7"/>
                </a:cxn>
                <a:cxn ang="0">
                  <a:pos x="20" y="11"/>
                </a:cxn>
                <a:cxn ang="0">
                  <a:pos x="18" y="14"/>
                </a:cxn>
                <a:cxn ang="0">
                  <a:pos x="15" y="16"/>
                </a:cxn>
                <a:cxn ang="0">
                  <a:pos x="11" y="16"/>
                </a:cxn>
                <a:cxn ang="0">
                  <a:pos x="7" y="16"/>
                </a:cxn>
                <a:cxn ang="0">
                  <a:pos x="3" y="15"/>
                </a:cxn>
                <a:cxn ang="0">
                  <a:pos x="0" y="12"/>
                </a:cxn>
                <a:cxn ang="0">
                  <a:pos x="0" y="9"/>
                </a:cxn>
                <a:cxn ang="0">
                  <a:pos x="0" y="5"/>
                </a:cxn>
                <a:cxn ang="0">
                  <a:pos x="2" y="3"/>
                </a:cxn>
                <a:cxn ang="0">
                  <a:pos x="5" y="1"/>
                </a:cxn>
                <a:cxn ang="0">
                  <a:pos x="10" y="0"/>
                </a:cxn>
                <a:cxn ang="0">
                  <a:pos x="13" y="0"/>
                </a:cxn>
                <a:cxn ang="0">
                  <a:pos x="15" y="1"/>
                </a:cxn>
                <a:cxn ang="0">
                  <a:pos x="18" y="4"/>
                </a:cxn>
                <a:cxn ang="0">
                  <a:pos x="18" y="3"/>
                </a:cxn>
                <a:cxn ang="0">
                  <a:pos x="18" y="4"/>
                </a:cxn>
              </a:cxnLst>
              <a:rect l="0" t="0" r="r" b="b"/>
              <a:pathLst>
                <a:path w="21" h="17">
                  <a:moveTo>
                    <a:pt x="18" y="4"/>
                  </a:moveTo>
                  <a:lnTo>
                    <a:pt x="20" y="7"/>
                  </a:lnTo>
                  <a:lnTo>
                    <a:pt x="20" y="11"/>
                  </a:lnTo>
                  <a:lnTo>
                    <a:pt x="18" y="14"/>
                  </a:lnTo>
                  <a:lnTo>
                    <a:pt x="15" y="16"/>
                  </a:lnTo>
                  <a:lnTo>
                    <a:pt x="11" y="16"/>
                  </a:lnTo>
                  <a:lnTo>
                    <a:pt x="7" y="16"/>
                  </a:lnTo>
                  <a:lnTo>
                    <a:pt x="3" y="15"/>
                  </a:lnTo>
                  <a:lnTo>
                    <a:pt x="0" y="12"/>
                  </a:lnTo>
                  <a:lnTo>
                    <a:pt x="0" y="9"/>
                  </a:lnTo>
                  <a:lnTo>
                    <a:pt x="0" y="5"/>
                  </a:lnTo>
                  <a:lnTo>
                    <a:pt x="2" y="3"/>
                  </a:lnTo>
                  <a:lnTo>
                    <a:pt x="5" y="1"/>
                  </a:lnTo>
                  <a:lnTo>
                    <a:pt x="10" y="0"/>
                  </a:lnTo>
                  <a:lnTo>
                    <a:pt x="13" y="0"/>
                  </a:lnTo>
                  <a:lnTo>
                    <a:pt x="15" y="1"/>
                  </a:lnTo>
                  <a:lnTo>
                    <a:pt x="18" y="4"/>
                  </a:lnTo>
                  <a:lnTo>
                    <a:pt x="18" y="3"/>
                  </a:lnTo>
                  <a:lnTo>
                    <a:pt x="18" y="4"/>
                  </a:lnTo>
                </a:path>
              </a:pathLst>
            </a:custGeom>
            <a:solidFill>
              <a:srgbClr val="000000"/>
            </a:solidFill>
            <a:ln w="9525" cap="rnd">
              <a:noFill/>
              <a:round/>
              <a:headEnd/>
              <a:tailEnd/>
            </a:ln>
            <a:effectLst/>
          </p:spPr>
          <p:txBody>
            <a:bodyPr/>
            <a:lstStyle/>
            <a:p>
              <a:endParaRPr lang="pt-BR"/>
            </a:p>
          </p:txBody>
        </p:sp>
        <p:sp>
          <p:nvSpPr>
            <p:cNvPr id="1907750" name="Freeform 38"/>
            <p:cNvSpPr>
              <a:spLocks/>
            </p:cNvSpPr>
            <p:nvPr/>
          </p:nvSpPr>
          <p:spPr bwMode="auto">
            <a:xfrm>
              <a:off x="2676" y="1267"/>
              <a:ext cx="18" cy="18"/>
            </a:xfrm>
            <a:custGeom>
              <a:avLst/>
              <a:gdLst/>
              <a:ahLst/>
              <a:cxnLst>
                <a:cxn ang="0">
                  <a:pos x="15" y="3"/>
                </a:cxn>
                <a:cxn ang="0">
                  <a:pos x="17" y="8"/>
                </a:cxn>
                <a:cxn ang="0">
                  <a:pos x="17" y="10"/>
                </a:cxn>
                <a:cxn ang="0">
                  <a:pos x="15" y="14"/>
                </a:cxn>
                <a:cxn ang="0">
                  <a:pos x="13" y="15"/>
                </a:cxn>
                <a:cxn ang="0">
                  <a:pos x="10" y="17"/>
                </a:cxn>
                <a:cxn ang="0">
                  <a:pos x="7" y="16"/>
                </a:cxn>
                <a:cxn ang="0">
                  <a:pos x="4" y="15"/>
                </a:cxn>
                <a:cxn ang="0">
                  <a:pos x="1" y="12"/>
                </a:cxn>
                <a:cxn ang="0">
                  <a:pos x="0" y="10"/>
                </a:cxn>
                <a:cxn ang="0">
                  <a:pos x="1" y="5"/>
                </a:cxn>
                <a:cxn ang="0">
                  <a:pos x="4" y="3"/>
                </a:cxn>
                <a:cxn ang="0">
                  <a:pos x="7" y="0"/>
                </a:cxn>
                <a:cxn ang="0">
                  <a:pos x="9" y="1"/>
                </a:cxn>
                <a:cxn ang="0">
                  <a:pos x="14" y="2"/>
                </a:cxn>
                <a:cxn ang="0">
                  <a:pos x="15" y="3"/>
                </a:cxn>
                <a:cxn ang="0">
                  <a:pos x="14" y="3"/>
                </a:cxn>
                <a:cxn ang="0">
                  <a:pos x="15" y="3"/>
                </a:cxn>
              </a:cxnLst>
              <a:rect l="0" t="0" r="r" b="b"/>
              <a:pathLst>
                <a:path w="18" h="18">
                  <a:moveTo>
                    <a:pt x="15" y="3"/>
                  </a:moveTo>
                  <a:lnTo>
                    <a:pt x="17" y="8"/>
                  </a:lnTo>
                  <a:lnTo>
                    <a:pt x="17" y="10"/>
                  </a:lnTo>
                  <a:lnTo>
                    <a:pt x="15" y="14"/>
                  </a:lnTo>
                  <a:lnTo>
                    <a:pt x="13" y="15"/>
                  </a:lnTo>
                  <a:lnTo>
                    <a:pt x="10" y="17"/>
                  </a:lnTo>
                  <a:lnTo>
                    <a:pt x="7" y="16"/>
                  </a:lnTo>
                  <a:lnTo>
                    <a:pt x="4" y="15"/>
                  </a:lnTo>
                  <a:lnTo>
                    <a:pt x="1" y="12"/>
                  </a:lnTo>
                  <a:lnTo>
                    <a:pt x="0" y="10"/>
                  </a:lnTo>
                  <a:lnTo>
                    <a:pt x="1" y="5"/>
                  </a:lnTo>
                  <a:lnTo>
                    <a:pt x="4" y="3"/>
                  </a:lnTo>
                  <a:lnTo>
                    <a:pt x="7" y="0"/>
                  </a:lnTo>
                  <a:lnTo>
                    <a:pt x="9" y="1"/>
                  </a:lnTo>
                  <a:lnTo>
                    <a:pt x="14" y="2"/>
                  </a:lnTo>
                  <a:lnTo>
                    <a:pt x="15" y="3"/>
                  </a:lnTo>
                  <a:lnTo>
                    <a:pt x="14" y="3"/>
                  </a:lnTo>
                  <a:lnTo>
                    <a:pt x="15" y="3"/>
                  </a:lnTo>
                </a:path>
              </a:pathLst>
            </a:custGeom>
            <a:solidFill>
              <a:srgbClr val="000000"/>
            </a:solidFill>
            <a:ln w="9525" cap="rnd">
              <a:noFill/>
              <a:round/>
              <a:headEnd/>
              <a:tailEnd/>
            </a:ln>
            <a:effectLst/>
          </p:spPr>
          <p:txBody>
            <a:bodyPr/>
            <a:lstStyle/>
            <a:p>
              <a:endParaRPr lang="pt-BR"/>
            </a:p>
          </p:txBody>
        </p:sp>
        <p:sp>
          <p:nvSpPr>
            <p:cNvPr id="1907751" name="Freeform 39"/>
            <p:cNvSpPr>
              <a:spLocks/>
            </p:cNvSpPr>
            <p:nvPr/>
          </p:nvSpPr>
          <p:spPr bwMode="auto">
            <a:xfrm>
              <a:off x="2639" y="1248"/>
              <a:ext cx="18" cy="17"/>
            </a:xfrm>
            <a:custGeom>
              <a:avLst/>
              <a:gdLst/>
              <a:ahLst/>
              <a:cxnLst>
                <a:cxn ang="0">
                  <a:pos x="15" y="3"/>
                </a:cxn>
                <a:cxn ang="0">
                  <a:pos x="16" y="6"/>
                </a:cxn>
                <a:cxn ang="0">
                  <a:pos x="17" y="7"/>
                </a:cxn>
                <a:cxn ang="0">
                  <a:pos x="14" y="13"/>
                </a:cxn>
                <a:cxn ang="0">
                  <a:pos x="10" y="16"/>
                </a:cxn>
                <a:cxn ang="0">
                  <a:pos x="7" y="14"/>
                </a:cxn>
                <a:cxn ang="0">
                  <a:pos x="4" y="14"/>
                </a:cxn>
                <a:cxn ang="0">
                  <a:pos x="3" y="13"/>
                </a:cxn>
                <a:cxn ang="0">
                  <a:pos x="1" y="8"/>
                </a:cxn>
                <a:cxn ang="0">
                  <a:pos x="0" y="6"/>
                </a:cxn>
                <a:cxn ang="0">
                  <a:pos x="2" y="2"/>
                </a:cxn>
                <a:cxn ang="0">
                  <a:pos x="3" y="1"/>
                </a:cxn>
                <a:cxn ang="0">
                  <a:pos x="5" y="0"/>
                </a:cxn>
                <a:cxn ang="0">
                  <a:pos x="10" y="0"/>
                </a:cxn>
                <a:cxn ang="0">
                  <a:pos x="15" y="3"/>
                </a:cxn>
                <a:cxn ang="0">
                  <a:pos x="14" y="2"/>
                </a:cxn>
                <a:cxn ang="0">
                  <a:pos x="15" y="3"/>
                </a:cxn>
              </a:cxnLst>
              <a:rect l="0" t="0" r="r" b="b"/>
              <a:pathLst>
                <a:path w="18" h="17">
                  <a:moveTo>
                    <a:pt x="15" y="3"/>
                  </a:moveTo>
                  <a:lnTo>
                    <a:pt x="16" y="6"/>
                  </a:lnTo>
                  <a:lnTo>
                    <a:pt x="17" y="7"/>
                  </a:lnTo>
                  <a:lnTo>
                    <a:pt x="14" y="13"/>
                  </a:lnTo>
                  <a:lnTo>
                    <a:pt x="10" y="16"/>
                  </a:lnTo>
                  <a:lnTo>
                    <a:pt x="7" y="14"/>
                  </a:lnTo>
                  <a:lnTo>
                    <a:pt x="4" y="14"/>
                  </a:lnTo>
                  <a:lnTo>
                    <a:pt x="3" y="13"/>
                  </a:lnTo>
                  <a:lnTo>
                    <a:pt x="1" y="8"/>
                  </a:lnTo>
                  <a:lnTo>
                    <a:pt x="0" y="6"/>
                  </a:lnTo>
                  <a:lnTo>
                    <a:pt x="2" y="2"/>
                  </a:lnTo>
                  <a:lnTo>
                    <a:pt x="3" y="1"/>
                  </a:lnTo>
                  <a:lnTo>
                    <a:pt x="5" y="0"/>
                  </a:lnTo>
                  <a:lnTo>
                    <a:pt x="10" y="0"/>
                  </a:lnTo>
                  <a:lnTo>
                    <a:pt x="15" y="3"/>
                  </a:lnTo>
                  <a:lnTo>
                    <a:pt x="14" y="2"/>
                  </a:lnTo>
                  <a:lnTo>
                    <a:pt x="15" y="3"/>
                  </a:lnTo>
                </a:path>
              </a:pathLst>
            </a:custGeom>
            <a:solidFill>
              <a:srgbClr val="000000"/>
            </a:solidFill>
            <a:ln w="9525" cap="rnd">
              <a:noFill/>
              <a:round/>
              <a:headEnd/>
              <a:tailEnd/>
            </a:ln>
            <a:effectLst/>
          </p:spPr>
          <p:txBody>
            <a:bodyPr/>
            <a:lstStyle/>
            <a:p>
              <a:endParaRPr lang="pt-BR"/>
            </a:p>
          </p:txBody>
        </p:sp>
        <p:sp>
          <p:nvSpPr>
            <p:cNvPr id="1907752" name="Freeform 40"/>
            <p:cNvSpPr>
              <a:spLocks/>
            </p:cNvSpPr>
            <p:nvPr/>
          </p:nvSpPr>
          <p:spPr bwMode="auto">
            <a:xfrm>
              <a:off x="2776" y="1413"/>
              <a:ext cx="53" cy="45"/>
            </a:xfrm>
            <a:custGeom>
              <a:avLst/>
              <a:gdLst/>
              <a:ahLst/>
              <a:cxnLst>
                <a:cxn ang="0">
                  <a:pos x="48" y="1"/>
                </a:cxn>
                <a:cxn ang="0">
                  <a:pos x="51" y="5"/>
                </a:cxn>
                <a:cxn ang="0">
                  <a:pos x="52" y="8"/>
                </a:cxn>
                <a:cxn ang="0">
                  <a:pos x="40" y="14"/>
                </a:cxn>
                <a:cxn ang="0">
                  <a:pos x="29" y="18"/>
                </a:cxn>
                <a:cxn ang="0">
                  <a:pos x="19" y="23"/>
                </a:cxn>
                <a:cxn ang="0">
                  <a:pos x="10" y="30"/>
                </a:cxn>
                <a:cxn ang="0">
                  <a:pos x="10" y="32"/>
                </a:cxn>
                <a:cxn ang="0">
                  <a:pos x="11" y="37"/>
                </a:cxn>
                <a:cxn ang="0">
                  <a:pos x="12" y="41"/>
                </a:cxn>
                <a:cxn ang="0">
                  <a:pos x="12" y="44"/>
                </a:cxn>
                <a:cxn ang="0">
                  <a:pos x="8" y="40"/>
                </a:cxn>
                <a:cxn ang="0">
                  <a:pos x="4" y="34"/>
                </a:cxn>
                <a:cxn ang="0">
                  <a:pos x="2" y="28"/>
                </a:cxn>
                <a:cxn ang="0">
                  <a:pos x="0" y="22"/>
                </a:cxn>
                <a:cxn ang="0">
                  <a:pos x="3" y="19"/>
                </a:cxn>
                <a:cxn ang="0">
                  <a:pos x="9" y="17"/>
                </a:cxn>
                <a:cxn ang="0">
                  <a:pos x="21" y="11"/>
                </a:cxn>
                <a:cxn ang="0">
                  <a:pos x="34" y="6"/>
                </a:cxn>
                <a:cxn ang="0">
                  <a:pos x="48" y="1"/>
                </a:cxn>
                <a:cxn ang="0">
                  <a:pos x="48" y="0"/>
                </a:cxn>
                <a:cxn ang="0">
                  <a:pos x="48" y="1"/>
                </a:cxn>
              </a:cxnLst>
              <a:rect l="0" t="0" r="r" b="b"/>
              <a:pathLst>
                <a:path w="53" h="45">
                  <a:moveTo>
                    <a:pt x="48" y="1"/>
                  </a:moveTo>
                  <a:lnTo>
                    <a:pt x="51" y="5"/>
                  </a:lnTo>
                  <a:lnTo>
                    <a:pt x="52" y="8"/>
                  </a:lnTo>
                  <a:lnTo>
                    <a:pt x="40" y="14"/>
                  </a:lnTo>
                  <a:lnTo>
                    <a:pt x="29" y="18"/>
                  </a:lnTo>
                  <a:lnTo>
                    <a:pt x="19" y="23"/>
                  </a:lnTo>
                  <a:lnTo>
                    <a:pt x="10" y="30"/>
                  </a:lnTo>
                  <a:lnTo>
                    <a:pt x="10" y="32"/>
                  </a:lnTo>
                  <a:lnTo>
                    <a:pt x="11" y="37"/>
                  </a:lnTo>
                  <a:lnTo>
                    <a:pt x="12" y="41"/>
                  </a:lnTo>
                  <a:lnTo>
                    <a:pt x="12" y="44"/>
                  </a:lnTo>
                  <a:lnTo>
                    <a:pt x="8" y="40"/>
                  </a:lnTo>
                  <a:lnTo>
                    <a:pt x="4" y="34"/>
                  </a:lnTo>
                  <a:lnTo>
                    <a:pt x="2" y="28"/>
                  </a:lnTo>
                  <a:lnTo>
                    <a:pt x="0" y="22"/>
                  </a:lnTo>
                  <a:lnTo>
                    <a:pt x="3" y="19"/>
                  </a:lnTo>
                  <a:lnTo>
                    <a:pt x="9" y="17"/>
                  </a:lnTo>
                  <a:lnTo>
                    <a:pt x="21" y="11"/>
                  </a:lnTo>
                  <a:lnTo>
                    <a:pt x="34" y="6"/>
                  </a:lnTo>
                  <a:lnTo>
                    <a:pt x="48" y="1"/>
                  </a:lnTo>
                  <a:lnTo>
                    <a:pt x="48" y="0"/>
                  </a:lnTo>
                  <a:lnTo>
                    <a:pt x="48" y="1"/>
                  </a:lnTo>
                </a:path>
              </a:pathLst>
            </a:custGeom>
            <a:solidFill>
              <a:srgbClr val="000000"/>
            </a:solidFill>
            <a:ln w="9525" cap="rnd">
              <a:noFill/>
              <a:round/>
              <a:headEnd/>
              <a:tailEnd/>
            </a:ln>
            <a:effectLst/>
          </p:spPr>
          <p:txBody>
            <a:bodyPr/>
            <a:lstStyle/>
            <a:p>
              <a:endParaRPr lang="pt-BR"/>
            </a:p>
          </p:txBody>
        </p:sp>
      </p:grpSp>
      <p:grpSp>
        <p:nvGrpSpPr>
          <p:cNvPr id="1907753" name="Group 41"/>
          <p:cNvGrpSpPr>
            <a:grpSpLocks/>
          </p:cNvGrpSpPr>
          <p:nvPr/>
        </p:nvGrpSpPr>
        <p:grpSpPr bwMode="auto">
          <a:xfrm rot="-22991847">
            <a:off x="5003800" y="3789363"/>
            <a:ext cx="577850" cy="360362"/>
            <a:chOff x="2426" y="1173"/>
            <a:chExt cx="455" cy="334"/>
          </a:xfrm>
        </p:grpSpPr>
        <p:sp>
          <p:nvSpPr>
            <p:cNvPr id="1907754" name="Freeform 42"/>
            <p:cNvSpPr>
              <a:spLocks/>
            </p:cNvSpPr>
            <p:nvPr/>
          </p:nvSpPr>
          <p:spPr bwMode="auto">
            <a:xfrm>
              <a:off x="2426" y="1173"/>
              <a:ext cx="455" cy="334"/>
            </a:xfrm>
            <a:custGeom>
              <a:avLst/>
              <a:gdLst/>
              <a:ahLst/>
              <a:cxnLst>
                <a:cxn ang="0">
                  <a:pos x="55" y="44"/>
                </a:cxn>
                <a:cxn ang="0">
                  <a:pos x="33" y="38"/>
                </a:cxn>
                <a:cxn ang="0">
                  <a:pos x="7" y="40"/>
                </a:cxn>
                <a:cxn ang="0">
                  <a:pos x="13" y="29"/>
                </a:cxn>
                <a:cxn ang="0">
                  <a:pos x="48" y="12"/>
                </a:cxn>
                <a:cxn ang="0">
                  <a:pos x="110" y="1"/>
                </a:cxn>
                <a:cxn ang="0">
                  <a:pos x="179" y="6"/>
                </a:cxn>
                <a:cxn ang="0">
                  <a:pos x="241" y="20"/>
                </a:cxn>
                <a:cxn ang="0">
                  <a:pos x="290" y="38"/>
                </a:cxn>
                <a:cxn ang="0">
                  <a:pos x="310" y="24"/>
                </a:cxn>
                <a:cxn ang="0">
                  <a:pos x="339" y="38"/>
                </a:cxn>
                <a:cxn ang="0">
                  <a:pos x="380" y="80"/>
                </a:cxn>
                <a:cxn ang="0">
                  <a:pos x="407" y="131"/>
                </a:cxn>
                <a:cxn ang="0">
                  <a:pos x="393" y="133"/>
                </a:cxn>
                <a:cxn ang="0">
                  <a:pos x="430" y="200"/>
                </a:cxn>
                <a:cxn ang="0">
                  <a:pos x="451" y="272"/>
                </a:cxn>
                <a:cxn ang="0">
                  <a:pos x="454" y="322"/>
                </a:cxn>
                <a:cxn ang="0">
                  <a:pos x="448" y="322"/>
                </a:cxn>
                <a:cxn ang="0">
                  <a:pos x="435" y="318"/>
                </a:cxn>
                <a:cxn ang="0">
                  <a:pos x="423" y="313"/>
                </a:cxn>
                <a:cxn ang="0">
                  <a:pos x="432" y="328"/>
                </a:cxn>
                <a:cxn ang="0">
                  <a:pos x="427" y="333"/>
                </a:cxn>
                <a:cxn ang="0">
                  <a:pos x="397" y="327"/>
                </a:cxn>
                <a:cxn ang="0">
                  <a:pos x="358" y="311"/>
                </a:cxn>
                <a:cxn ang="0">
                  <a:pos x="320" y="285"/>
                </a:cxn>
                <a:cxn ang="0">
                  <a:pos x="272" y="242"/>
                </a:cxn>
                <a:cxn ang="0">
                  <a:pos x="246" y="204"/>
                </a:cxn>
                <a:cxn ang="0">
                  <a:pos x="224" y="193"/>
                </a:cxn>
                <a:cxn ang="0">
                  <a:pos x="201" y="189"/>
                </a:cxn>
                <a:cxn ang="0">
                  <a:pos x="178" y="168"/>
                </a:cxn>
                <a:cxn ang="0">
                  <a:pos x="183" y="167"/>
                </a:cxn>
                <a:cxn ang="0">
                  <a:pos x="197" y="157"/>
                </a:cxn>
                <a:cxn ang="0">
                  <a:pos x="206" y="148"/>
                </a:cxn>
                <a:cxn ang="0">
                  <a:pos x="217" y="150"/>
                </a:cxn>
                <a:cxn ang="0">
                  <a:pos x="205" y="142"/>
                </a:cxn>
                <a:cxn ang="0">
                  <a:pos x="184" y="136"/>
                </a:cxn>
                <a:cxn ang="0">
                  <a:pos x="166" y="117"/>
                </a:cxn>
                <a:cxn ang="0">
                  <a:pos x="155" y="89"/>
                </a:cxn>
                <a:cxn ang="0">
                  <a:pos x="152" y="81"/>
                </a:cxn>
                <a:cxn ang="0">
                  <a:pos x="168" y="80"/>
                </a:cxn>
                <a:cxn ang="0">
                  <a:pos x="162" y="68"/>
                </a:cxn>
                <a:cxn ang="0">
                  <a:pos x="140" y="51"/>
                </a:cxn>
                <a:cxn ang="0">
                  <a:pos x="114" y="49"/>
                </a:cxn>
                <a:cxn ang="0">
                  <a:pos x="95" y="61"/>
                </a:cxn>
                <a:cxn ang="0">
                  <a:pos x="82" y="85"/>
                </a:cxn>
                <a:cxn ang="0">
                  <a:pos x="77" y="101"/>
                </a:cxn>
                <a:cxn ang="0">
                  <a:pos x="68" y="87"/>
                </a:cxn>
                <a:cxn ang="0">
                  <a:pos x="62" y="77"/>
                </a:cxn>
                <a:cxn ang="0">
                  <a:pos x="60" y="56"/>
                </a:cxn>
                <a:cxn ang="0">
                  <a:pos x="70" y="41"/>
                </a:cxn>
              </a:cxnLst>
              <a:rect l="0" t="0" r="r" b="b"/>
              <a:pathLst>
                <a:path w="455" h="334">
                  <a:moveTo>
                    <a:pt x="70" y="41"/>
                  </a:moveTo>
                  <a:lnTo>
                    <a:pt x="63" y="44"/>
                  </a:lnTo>
                  <a:lnTo>
                    <a:pt x="55" y="44"/>
                  </a:lnTo>
                  <a:lnTo>
                    <a:pt x="49" y="42"/>
                  </a:lnTo>
                  <a:lnTo>
                    <a:pt x="41" y="40"/>
                  </a:lnTo>
                  <a:lnTo>
                    <a:pt x="33" y="38"/>
                  </a:lnTo>
                  <a:lnTo>
                    <a:pt x="25" y="38"/>
                  </a:lnTo>
                  <a:lnTo>
                    <a:pt x="14" y="39"/>
                  </a:lnTo>
                  <a:lnTo>
                    <a:pt x="7" y="40"/>
                  </a:lnTo>
                  <a:lnTo>
                    <a:pt x="0" y="43"/>
                  </a:lnTo>
                  <a:lnTo>
                    <a:pt x="6" y="36"/>
                  </a:lnTo>
                  <a:lnTo>
                    <a:pt x="13" y="29"/>
                  </a:lnTo>
                  <a:lnTo>
                    <a:pt x="21" y="25"/>
                  </a:lnTo>
                  <a:lnTo>
                    <a:pt x="30" y="19"/>
                  </a:lnTo>
                  <a:lnTo>
                    <a:pt x="48" y="12"/>
                  </a:lnTo>
                  <a:lnTo>
                    <a:pt x="67" y="6"/>
                  </a:lnTo>
                  <a:lnTo>
                    <a:pt x="89" y="2"/>
                  </a:lnTo>
                  <a:lnTo>
                    <a:pt x="110" y="1"/>
                  </a:lnTo>
                  <a:lnTo>
                    <a:pt x="132" y="0"/>
                  </a:lnTo>
                  <a:lnTo>
                    <a:pt x="155" y="3"/>
                  </a:lnTo>
                  <a:lnTo>
                    <a:pt x="179" y="6"/>
                  </a:lnTo>
                  <a:lnTo>
                    <a:pt x="200" y="10"/>
                  </a:lnTo>
                  <a:lnTo>
                    <a:pt x="221" y="14"/>
                  </a:lnTo>
                  <a:lnTo>
                    <a:pt x="241" y="20"/>
                  </a:lnTo>
                  <a:lnTo>
                    <a:pt x="258" y="26"/>
                  </a:lnTo>
                  <a:lnTo>
                    <a:pt x="276" y="32"/>
                  </a:lnTo>
                  <a:lnTo>
                    <a:pt x="290" y="38"/>
                  </a:lnTo>
                  <a:lnTo>
                    <a:pt x="301" y="44"/>
                  </a:lnTo>
                  <a:lnTo>
                    <a:pt x="307" y="35"/>
                  </a:lnTo>
                  <a:lnTo>
                    <a:pt x="310" y="24"/>
                  </a:lnTo>
                  <a:lnTo>
                    <a:pt x="317" y="26"/>
                  </a:lnTo>
                  <a:lnTo>
                    <a:pt x="324" y="30"/>
                  </a:lnTo>
                  <a:lnTo>
                    <a:pt x="339" y="38"/>
                  </a:lnTo>
                  <a:lnTo>
                    <a:pt x="354" y="50"/>
                  </a:lnTo>
                  <a:lnTo>
                    <a:pt x="367" y="64"/>
                  </a:lnTo>
                  <a:lnTo>
                    <a:pt x="380" y="80"/>
                  </a:lnTo>
                  <a:lnTo>
                    <a:pt x="391" y="97"/>
                  </a:lnTo>
                  <a:lnTo>
                    <a:pt x="400" y="114"/>
                  </a:lnTo>
                  <a:lnTo>
                    <a:pt x="407" y="131"/>
                  </a:lnTo>
                  <a:lnTo>
                    <a:pt x="407" y="130"/>
                  </a:lnTo>
                  <a:lnTo>
                    <a:pt x="392" y="131"/>
                  </a:lnTo>
                  <a:lnTo>
                    <a:pt x="393" y="133"/>
                  </a:lnTo>
                  <a:lnTo>
                    <a:pt x="406" y="154"/>
                  </a:lnTo>
                  <a:lnTo>
                    <a:pt x="419" y="177"/>
                  </a:lnTo>
                  <a:lnTo>
                    <a:pt x="430" y="200"/>
                  </a:lnTo>
                  <a:lnTo>
                    <a:pt x="438" y="224"/>
                  </a:lnTo>
                  <a:lnTo>
                    <a:pt x="445" y="249"/>
                  </a:lnTo>
                  <a:lnTo>
                    <a:pt x="451" y="272"/>
                  </a:lnTo>
                  <a:lnTo>
                    <a:pt x="453" y="296"/>
                  </a:lnTo>
                  <a:lnTo>
                    <a:pt x="454" y="321"/>
                  </a:lnTo>
                  <a:lnTo>
                    <a:pt x="454" y="322"/>
                  </a:lnTo>
                  <a:lnTo>
                    <a:pt x="454" y="323"/>
                  </a:lnTo>
                  <a:lnTo>
                    <a:pt x="450" y="322"/>
                  </a:lnTo>
                  <a:lnTo>
                    <a:pt x="448" y="322"/>
                  </a:lnTo>
                  <a:lnTo>
                    <a:pt x="442" y="320"/>
                  </a:lnTo>
                  <a:lnTo>
                    <a:pt x="439" y="319"/>
                  </a:lnTo>
                  <a:lnTo>
                    <a:pt x="435" y="318"/>
                  </a:lnTo>
                  <a:lnTo>
                    <a:pt x="430" y="315"/>
                  </a:lnTo>
                  <a:lnTo>
                    <a:pt x="423" y="314"/>
                  </a:lnTo>
                  <a:lnTo>
                    <a:pt x="423" y="313"/>
                  </a:lnTo>
                  <a:lnTo>
                    <a:pt x="420" y="315"/>
                  </a:lnTo>
                  <a:lnTo>
                    <a:pt x="432" y="327"/>
                  </a:lnTo>
                  <a:lnTo>
                    <a:pt x="432" y="328"/>
                  </a:lnTo>
                  <a:lnTo>
                    <a:pt x="433" y="330"/>
                  </a:lnTo>
                  <a:lnTo>
                    <a:pt x="431" y="332"/>
                  </a:lnTo>
                  <a:lnTo>
                    <a:pt x="427" y="333"/>
                  </a:lnTo>
                  <a:lnTo>
                    <a:pt x="420" y="332"/>
                  </a:lnTo>
                  <a:lnTo>
                    <a:pt x="408" y="330"/>
                  </a:lnTo>
                  <a:lnTo>
                    <a:pt x="397" y="327"/>
                  </a:lnTo>
                  <a:lnTo>
                    <a:pt x="384" y="323"/>
                  </a:lnTo>
                  <a:lnTo>
                    <a:pt x="372" y="317"/>
                  </a:lnTo>
                  <a:lnTo>
                    <a:pt x="358" y="311"/>
                  </a:lnTo>
                  <a:lnTo>
                    <a:pt x="345" y="304"/>
                  </a:lnTo>
                  <a:lnTo>
                    <a:pt x="332" y="294"/>
                  </a:lnTo>
                  <a:lnTo>
                    <a:pt x="320" y="285"/>
                  </a:lnTo>
                  <a:lnTo>
                    <a:pt x="295" y="265"/>
                  </a:lnTo>
                  <a:lnTo>
                    <a:pt x="283" y="253"/>
                  </a:lnTo>
                  <a:lnTo>
                    <a:pt x="272" y="242"/>
                  </a:lnTo>
                  <a:lnTo>
                    <a:pt x="263" y="230"/>
                  </a:lnTo>
                  <a:lnTo>
                    <a:pt x="254" y="217"/>
                  </a:lnTo>
                  <a:lnTo>
                    <a:pt x="246" y="204"/>
                  </a:lnTo>
                  <a:lnTo>
                    <a:pt x="239" y="192"/>
                  </a:lnTo>
                  <a:lnTo>
                    <a:pt x="230" y="194"/>
                  </a:lnTo>
                  <a:lnTo>
                    <a:pt x="224" y="193"/>
                  </a:lnTo>
                  <a:lnTo>
                    <a:pt x="218" y="193"/>
                  </a:lnTo>
                  <a:lnTo>
                    <a:pt x="211" y="192"/>
                  </a:lnTo>
                  <a:lnTo>
                    <a:pt x="201" y="189"/>
                  </a:lnTo>
                  <a:lnTo>
                    <a:pt x="193" y="184"/>
                  </a:lnTo>
                  <a:lnTo>
                    <a:pt x="183" y="174"/>
                  </a:lnTo>
                  <a:lnTo>
                    <a:pt x="178" y="168"/>
                  </a:lnTo>
                  <a:lnTo>
                    <a:pt x="174" y="165"/>
                  </a:lnTo>
                  <a:lnTo>
                    <a:pt x="179" y="167"/>
                  </a:lnTo>
                  <a:lnTo>
                    <a:pt x="183" y="167"/>
                  </a:lnTo>
                  <a:lnTo>
                    <a:pt x="189" y="165"/>
                  </a:lnTo>
                  <a:lnTo>
                    <a:pt x="195" y="162"/>
                  </a:lnTo>
                  <a:lnTo>
                    <a:pt x="197" y="157"/>
                  </a:lnTo>
                  <a:lnTo>
                    <a:pt x="200" y="153"/>
                  </a:lnTo>
                  <a:lnTo>
                    <a:pt x="204" y="150"/>
                  </a:lnTo>
                  <a:lnTo>
                    <a:pt x="206" y="148"/>
                  </a:lnTo>
                  <a:lnTo>
                    <a:pt x="209" y="148"/>
                  </a:lnTo>
                  <a:lnTo>
                    <a:pt x="212" y="149"/>
                  </a:lnTo>
                  <a:lnTo>
                    <a:pt x="217" y="150"/>
                  </a:lnTo>
                  <a:lnTo>
                    <a:pt x="217" y="148"/>
                  </a:lnTo>
                  <a:lnTo>
                    <a:pt x="214" y="141"/>
                  </a:lnTo>
                  <a:lnTo>
                    <a:pt x="205" y="142"/>
                  </a:lnTo>
                  <a:lnTo>
                    <a:pt x="197" y="141"/>
                  </a:lnTo>
                  <a:lnTo>
                    <a:pt x="190" y="140"/>
                  </a:lnTo>
                  <a:lnTo>
                    <a:pt x="184" y="136"/>
                  </a:lnTo>
                  <a:lnTo>
                    <a:pt x="179" y="133"/>
                  </a:lnTo>
                  <a:lnTo>
                    <a:pt x="174" y="128"/>
                  </a:lnTo>
                  <a:lnTo>
                    <a:pt x="166" y="117"/>
                  </a:lnTo>
                  <a:lnTo>
                    <a:pt x="161" y="105"/>
                  </a:lnTo>
                  <a:lnTo>
                    <a:pt x="156" y="95"/>
                  </a:lnTo>
                  <a:lnTo>
                    <a:pt x="155" y="89"/>
                  </a:lnTo>
                  <a:lnTo>
                    <a:pt x="155" y="86"/>
                  </a:lnTo>
                  <a:lnTo>
                    <a:pt x="153" y="83"/>
                  </a:lnTo>
                  <a:lnTo>
                    <a:pt x="152" y="81"/>
                  </a:lnTo>
                  <a:lnTo>
                    <a:pt x="157" y="82"/>
                  </a:lnTo>
                  <a:lnTo>
                    <a:pt x="163" y="81"/>
                  </a:lnTo>
                  <a:lnTo>
                    <a:pt x="168" y="80"/>
                  </a:lnTo>
                  <a:lnTo>
                    <a:pt x="172" y="78"/>
                  </a:lnTo>
                  <a:lnTo>
                    <a:pt x="168" y="73"/>
                  </a:lnTo>
                  <a:lnTo>
                    <a:pt x="162" y="68"/>
                  </a:lnTo>
                  <a:lnTo>
                    <a:pt x="155" y="61"/>
                  </a:lnTo>
                  <a:lnTo>
                    <a:pt x="148" y="56"/>
                  </a:lnTo>
                  <a:lnTo>
                    <a:pt x="140" y="51"/>
                  </a:lnTo>
                  <a:lnTo>
                    <a:pt x="130" y="48"/>
                  </a:lnTo>
                  <a:lnTo>
                    <a:pt x="123" y="48"/>
                  </a:lnTo>
                  <a:lnTo>
                    <a:pt x="114" y="49"/>
                  </a:lnTo>
                  <a:lnTo>
                    <a:pt x="107" y="51"/>
                  </a:lnTo>
                  <a:lnTo>
                    <a:pt x="101" y="56"/>
                  </a:lnTo>
                  <a:lnTo>
                    <a:pt x="95" y="61"/>
                  </a:lnTo>
                  <a:lnTo>
                    <a:pt x="90" y="70"/>
                  </a:lnTo>
                  <a:lnTo>
                    <a:pt x="85" y="76"/>
                  </a:lnTo>
                  <a:lnTo>
                    <a:pt x="82" y="85"/>
                  </a:lnTo>
                  <a:lnTo>
                    <a:pt x="80" y="95"/>
                  </a:lnTo>
                  <a:lnTo>
                    <a:pt x="80" y="108"/>
                  </a:lnTo>
                  <a:lnTo>
                    <a:pt x="77" y="101"/>
                  </a:lnTo>
                  <a:lnTo>
                    <a:pt x="75" y="97"/>
                  </a:lnTo>
                  <a:lnTo>
                    <a:pt x="72" y="92"/>
                  </a:lnTo>
                  <a:lnTo>
                    <a:pt x="68" y="87"/>
                  </a:lnTo>
                  <a:lnTo>
                    <a:pt x="67" y="87"/>
                  </a:lnTo>
                  <a:lnTo>
                    <a:pt x="65" y="81"/>
                  </a:lnTo>
                  <a:lnTo>
                    <a:pt x="62" y="77"/>
                  </a:lnTo>
                  <a:lnTo>
                    <a:pt x="60" y="71"/>
                  </a:lnTo>
                  <a:lnTo>
                    <a:pt x="59" y="64"/>
                  </a:lnTo>
                  <a:lnTo>
                    <a:pt x="60" y="56"/>
                  </a:lnTo>
                  <a:lnTo>
                    <a:pt x="63" y="49"/>
                  </a:lnTo>
                  <a:lnTo>
                    <a:pt x="65" y="45"/>
                  </a:lnTo>
                  <a:lnTo>
                    <a:pt x="70" y="41"/>
                  </a:lnTo>
                  <a:lnTo>
                    <a:pt x="69" y="40"/>
                  </a:lnTo>
                  <a:lnTo>
                    <a:pt x="70" y="41"/>
                  </a:lnTo>
                </a:path>
              </a:pathLst>
            </a:custGeom>
            <a:solidFill>
              <a:srgbClr val="000000"/>
            </a:solidFill>
            <a:ln w="9525" cap="rnd">
              <a:noFill/>
              <a:round/>
              <a:headEnd/>
              <a:tailEnd/>
            </a:ln>
            <a:effectLst/>
          </p:spPr>
          <p:txBody>
            <a:bodyPr/>
            <a:lstStyle/>
            <a:p>
              <a:endParaRPr lang="pt-BR"/>
            </a:p>
          </p:txBody>
        </p:sp>
        <p:sp>
          <p:nvSpPr>
            <p:cNvPr id="1907755" name="Freeform 43"/>
            <p:cNvSpPr>
              <a:spLocks/>
            </p:cNvSpPr>
            <p:nvPr/>
          </p:nvSpPr>
          <p:spPr bwMode="auto">
            <a:xfrm>
              <a:off x="2466" y="1190"/>
              <a:ext cx="48" cy="19"/>
            </a:xfrm>
            <a:custGeom>
              <a:avLst/>
              <a:gdLst/>
              <a:ahLst/>
              <a:cxnLst>
                <a:cxn ang="0">
                  <a:pos x="47" y="2"/>
                </a:cxn>
                <a:cxn ang="0">
                  <a:pos x="36" y="12"/>
                </a:cxn>
                <a:cxn ang="0">
                  <a:pos x="23" y="18"/>
                </a:cxn>
                <a:cxn ang="0">
                  <a:pos x="10" y="17"/>
                </a:cxn>
                <a:cxn ang="0">
                  <a:pos x="5" y="16"/>
                </a:cxn>
                <a:cxn ang="0">
                  <a:pos x="0" y="15"/>
                </a:cxn>
                <a:cxn ang="0">
                  <a:pos x="10" y="5"/>
                </a:cxn>
                <a:cxn ang="0">
                  <a:pos x="23" y="1"/>
                </a:cxn>
                <a:cxn ang="0">
                  <a:pos x="36" y="0"/>
                </a:cxn>
                <a:cxn ang="0">
                  <a:pos x="41" y="1"/>
                </a:cxn>
                <a:cxn ang="0">
                  <a:pos x="47" y="2"/>
                </a:cxn>
                <a:cxn ang="0">
                  <a:pos x="45" y="0"/>
                </a:cxn>
                <a:cxn ang="0">
                  <a:pos x="47" y="2"/>
                </a:cxn>
              </a:cxnLst>
              <a:rect l="0" t="0" r="r" b="b"/>
              <a:pathLst>
                <a:path w="48" h="19">
                  <a:moveTo>
                    <a:pt x="47" y="2"/>
                  </a:moveTo>
                  <a:lnTo>
                    <a:pt x="36" y="12"/>
                  </a:lnTo>
                  <a:lnTo>
                    <a:pt x="23" y="18"/>
                  </a:lnTo>
                  <a:lnTo>
                    <a:pt x="10" y="17"/>
                  </a:lnTo>
                  <a:lnTo>
                    <a:pt x="5" y="16"/>
                  </a:lnTo>
                  <a:lnTo>
                    <a:pt x="0" y="15"/>
                  </a:lnTo>
                  <a:lnTo>
                    <a:pt x="10" y="5"/>
                  </a:lnTo>
                  <a:lnTo>
                    <a:pt x="23" y="1"/>
                  </a:lnTo>
                  <a:lnTo>
                    <a:pt x="36" y="0"/>
                  </a:lnTo>
                  <a:lnTo>
                    <a:pt x="41" y="1"/>
                  </a:lnTo>
                  <a:lnTo>
                    <a:pt x="47" y="2"/>
                  </a:lnTo>
                  <a:lnTo>
                    <a:pt x="45" y="0"/>
                  </a:lnTo>
                  <a:lnTo>
                    <a:pt x="47" y="2"/>
                  </a:lnTo>
                </a:path>
              </a:pathLst>
            </a:custGeom>
            <a:solidFill>
              <a:srgbClr val="ACEBBC"/>
            </a:solidFill>
            <a:ln w="9525" cap="rnd">
              <a:noFill/>
              <a:round/>
              <a:headEnd/>
              <a:tailEnd/>
            </a:ln>
            <a:effectLst/>
          </p:spPr>
          <p:txBody>
            <a:bodyPr/>
            <a:lstStyle/>
            <a:p>
              <a:endParaRPr lang="pt-BR"/>
            </a:p>
          </p:txBody>
        </p:sp>
        <p:sp>
          <p:nvSpPr>
            <p:cNvPr id="1907756" name="Freeform 44"/>
            <p:cNvSpPr>
              <a:spLocks/>
            </p:cNvSpPr>
            <p:nvPr/>
          </p:nvSpPr>
          <p:spPr bwMode="auto">
            <a:xfrm>
              <a:off x="2478" y="1192"/>
              <a:ext cx="33" cy="22"/>
            </a:xfrm>
            <a:custGeom>
              <a:avLst/>
              <a:gdLst/>
              <a:ahLst/>
              <a:cxnLst>
                <a:cxn ang="0">
                  <a:pos x="32" y="0"/>
                </a:cxn>
                <a:cxn ang="0">
                  <a:pos x="32" y="7"/>
                </a:cxn>
                <a:cxn ang="0">
                  <a:pos x="30" y="11"/>
                </a:cxn>
                <a:cxn ang="0">
                  <a:pos x="27" y="17"/>
                </a:cxn>
                <a:cxn ang="0">
                  <a:pos x="23" y="18"/>
                </a:cxn>
                <a:cxn ang="0">
                  <a:pos x="18" y="21"/>
                </a:cxn>
                <a:cxn ang="0">
                  <a:pos x="13" y="21"/>
                </a:cxn>
                <a:cxn ang="0">
                  <a:pos x="7" y="19"/>
                </a:cxn>
                <a:cxn ang="0">
                  <a:pos x="0" y="16"/>
                </a:cxn>
                <a:cxn ang="0">
                  <a:pos x="8" y="15"/>
                </a:cxn>
                <a:cxn ang="0">
                  <a:pos x="17" y="15"/>
                </a:cxn>
                <a:cxn ang="0">
                  <a:pos x="26" y="9"/>
                </a:cxn>
                <a:cxn ang="0">
                  <a:pos x="32" y="0"/>
                </a:cxn>
              </a:cxnLst>
              <a:rect l="0" t="0" r="r" b="b"/>
              <a:pathLst>
                <a:path w="33" h="22">
                  <a:moveTo>
                    <a:pt x="32" y="0"/>
                  </a:moveTo>
                  <a:lnTo>
                    <a:pt x="32" y="7"/>
                  </a:lnTo>
                  <a:lnTo>
                    <a:pt x="30" y="11"/>
                  </a:lnTo>
                  <a:lnTo>
                    <a:pt x="27" y="17"/>
                  </a:lnTo>
                  <a:lnTo>
                    <a:pt x="23" y="18"/>
                  </a:lnTo>
                  <a:lnTo>
                    <a:pt x="18" y="21"/>
                  </a:lnTo>
                  <a:lnTo>
                    <a:pt x="13" y="21"/>
                  </a:lnTo>
                  <a:lnTo>
                    <a:pt x="7" y="19"/>
                  </a:lnTo>
                  <a:lnTo>
                    <a:pt x="0" y="16"/>
                  </a:lnTo>
                  <a:lnTo>
                    <a:pt x="8" y="15"/>
                  </a:lnTo>
                  <a:lnTo>
                    <a:pt x="17" y="15"/>
                  </a:lnTo>
                  <a:lnTo>
                    <a:pt x="26" y="9"/>
                  </a:lnTo>
                  <a:lnTo>
                    <a:pt x="32" y="0"/>
                  </a:lnTo>
                </a:path>
              </a:pathLst>
            </a:custGeom>
            <a:solidFill>
              <a:srgbClr val="ACEBBC"/>
            </a:solidFill>
            <a:ln w="9525" cap="rnd">
              <a:noFill/>
              <a:round/>
              <a:headEnd/>
              <a:tailEnd/>
            </a:ln>
            <a:effectLst/>
          </p:spPr>
          <p:txBody>
            <a:bodyPr/>
            <a:lstStyle/>
            <a:p>
              <a:endParaRPr lang="pt-BR"/>
            </a:p>
          </p:txBody>
        </p:sp>
        <p:sp>
          <p:nvSpPr>
            <p:cNvPr id="1907757" name="Freeform 45"/>
            <p:cNvSpPr>
              <a:spLocks/>
            </p:cNvSpPr>
            <p:nvPr/>
          </p:nvSpPr>
          <p:spPr bwMode="auto">
            <a:xfrm>
              <a:off x="2497" y="1213"/>
              <a:ext cx="31" cy="24"/>
            </a:xfrm>
            <a:custGeom>
              <a:avLst/>
              <a:gdLst/>
              <a:ahLst/>
              <a:cxnLst>
                <a:cxn ang="0">
                  <a:pos x="29" y="3"/>
                </a:cxn>
                <a:cxn ang="0">
                  <a:pos x="24" y="1"/>
                </a:cxn>
                <a:cxn ang="0">
                  <a:pos x="18" y="0"/>
                </a:cxn>
                <a:cxn ang="0">
                  <a:pos x="12" y="0"/>
                </a:cxn>
                <a:cxn ang="0">
                  <a:pos x="7" y="3"/>
                </a:cxn>
                <a:cxn ang="0">
                  <a:pos x="4" y="6"/>
                </a:cxn>
                <a:cxn ang="0">
                  <a:pos x="1" y="12"/>
                </a:cxn>
                <a:cxn ang="0">
                  <a:pos x="0" y="16"/>
                </a:cxn>
                <a:cxn ang="0">
                  <a:pos x="1" y="23"/>
                </a:cxn>
                <a:cxn ang="0">
                  <a:pos x="2" y="19"/>
                </a:cxn>
                <a:cxn ang="0">
                  <a:pos x="6" y="15"/>
                </a:cxn>
                <a:cxn ang="0">
                  <a:pos x="15" y="10"/>
                </a:cxn>
                <a:cxn ang="0">
                  <a:pos x="24" y="5"/>
                </a:cxn>
                <a:cxn ang="0">
                  <a:pos x="27" y="3"/>
                </a:cxn>
                <a:cxn ang="0">
                  <a:pos x="29" y="3"/>
                </a:cxn>
                <a:cxn ang="0">
                  <a:pos x="30" y="3"/>
                </a:cxn>
                <a:cxn ang="0">
                  <a:pos x="29" y="3"/>
                </a:cxn>
              </a:cxnLst>
              <a:rect l="0" t="0" r="r" b="b"/>
              <a:pathLst>
                <a:path w="31" h="24">
                  <a:moveTo>
                    <a:pt x="29" y="3"/>
                  </a:moveTo>
                  <a:lnTo>
                    <a:pt x="24" y="1"/>
                  </a:lnTo>
                  <a:lnTo>
                    <a:pt x="18" y="0"/>
                  </a:lnTo>
                  <a:lnTo>
                    <a:pt x="12" y="0"/>
                  </a:lnTo>
                  <a:lnTo>
                    <a:pt x="7" y="3"/>
                  </a:lnTo>
                  <a:lnTo>
                    <a:pt x="4" y="6"/>
                  </a:lnTo>
                  <a:lnTo>
                    <a:pt x="1" y="12"/>
                  </a:lnTo>
                  <a:lnTo>
                    <a:pt x="0" y="16"/>
                  </a:lnTo>
                  <a:lnTo>
                    <a:pt x="1" y="23"/>
                  </a:lnTo>
                  <a:lnTo>
                    <a:pt x="2" y="19"/>
                  </a:lnTo>
                  <a:lnTo>
                    <a:pt x="6" y="15"/>
                  </a:lnTo>
                  <a:lnTo>
                    <a:pt x="15" y="10"/>
                  </a:lnTo>
                  <a:lnTo>
                    <a:pt x="24" y="5"/>
                  </a:lnTo>
                  <a:lnTo>
                    <a:pt x="27" y="3"/>
                  </a:lnTo>
                  <a:lnTo>
                    <a:pt x="29" y="3"/>
                  </a:lnTo>
                  <a:lnTo>
                    <a:pt x="30" y="3"/>
                  </a:lnTo>
                  <a:lnTo>
                    <a:pt x="29" y="3"/>
                  </a:lnTo>
                </a:path>
              </a:pathLst>
            </a:custGeom>
            <a:solidFill>
              <a:srgbClr val="ACEBBC"/>
            </a:solidFill>
            <a:ln w="9525" cap="rnd">
              <a:noFill/>
              <a:round/>
              <a:headEnd/>
              <a:tailEnd/>
            </a:ln>
            <a:effectLst/>
          </p:spPr>
          <p:txBody>
            <a:bodyPr/>
            <a:lstStyle/>
            <a:p>
              <a:endParaRPr lang="pt-BR"/>
            </a:p>
          </p:txBody>
        </p:sp>
        <p:sp>
          <p:nvSpPr>
            <p:cNvPr id="1907758" name="Freeform 46"/>
            <p:cNvSpPr>
              <a:spLocks/>
            </p:cNvSpPr>
            <p:nvPr/>
          </p:nvSpPr>
          <p:spPr bwMode="auto">
            <a:xfrm>
              <a:off x="2503" y="1222"/>
              <a:ext cx="31" cy="35"/>
            </a:xfrm>
            <a:custGeom>
              <a:avLst/>
              <a:gdLst/>
              <a:ahLst/>
              <a:cxnLst>
                <a:cxn ang="0">
                  <a:pos x="29" y="1"/>
                </a:cxn>
                <a:cxn ang="0">
                  <a:pos x="26" y="6"/>
                </a:cxn>
                <a:cxn ang="0">
                  <a:pos x="22" y="11"/>
                </a:cxn>
                <a:cxn ang="0">
                  <a:pos x="16" y="21"/>
                </a:cxn>
                <a:cxn ang="0">
                  <a:pos x="2" y="34"/>
                </a:cxn>
                <a:cxn ang="0">
                  <a:pos x="0" y="21"/>
                </a:cxn>
                <a:cxn ang="0">
                  <a:pos x="6" y="13"/>
                </a:cxn>
                <a:cxn ang="0">
                  <a:pos x="8" y="6"/>
                </a:cxn>
                <a:cxn ang="0">
                  <a:pos x="13" y="5"/>
                </a:cxn>
                <a:cxn ang="0">
                  <a:pos x="20" y="2"/>
                </a:cxn>
                <a:cxn ang="0">
                  <a:pos x="29" y="1"/>
                </a:cxn>
                <a:cxn ang="0">
                  <a:pos x="30" y="0"/>
                </a:cxn>
                <a:cxn ang="0">
                  <a:pos x="29" y="1"/>
                </a:cxn>
              </a:cxnLst>
              <a:rect l="0" t="0" r="r" b="b"/>
              <a:pathLst>
                <a:path w="31" h="35">
                  <a:moveTo>
                    <a:pt x="29" y="1"/>
                  </a:moveTo>
                  <a:lnTo>
                    <a:pt x="26" y="6"/>
                  </a:lnTo>
                  <a:lnTo>
                    <a:pt x="22" y="11"/>
                  </a:lnTo>
                  <a:lnTo>
                    <a:pt x="16" y="21"/>
                  </a:lnTo>
                  <a:lnTo>
                    <a:pt x="2" y="34"/>
                  </a:lnTo>
                  <a:lnTo>
                    <a:pt x="0" y="21"/>
                  </a:lnTo>
                  <a:lnTo>
                    <a:pt x="6" y="13"/>
                  </a:lnTo>
                  <a:lnTo>
                    <a:pt x="8" y="6"/>
                  </a:lnTo>
                  <a:lnTo>
                    <a:pt x="13" y="5"/>
                  </a:lnTo>
                  <a:lnTo>
                    <a:pt x="20" y="2"/>
                  </a:lnTo>
                  <a:lnTo>
                    <a:pt x="29" y="1"/>
                  </a:lnTo>
                  <a:lnTo>
                    <a:pt x="30" y="0"/>
                  </a:lnTo>
                  <a:lnTo>
                    <a:pt x="29" y="1"/>
                  </a:lnTo>
                </a:path>
              </a:pathLst>
            </a:custGeom>
            <a:solidFill>
              <a:srgbClr val="ACEBBC"/>
            </a:solidFill>
            <a:ln w="9525" cap="rnd">
              <a:noFill/>
              <a:round/>
              <a:headEnd/>
              <a:tailEnd/>
            </a:ln>
            <a:effectLst/>
          </p:spPr>
          <p:txBody>
            <a:bodyPr/>
            <a:lstStyle/>
            <a:p>
              <a:endParaRPr lang="pt-BR"/>
            </a:p>
          </p:txBody>
        </p:sp>
        <p:sp>
          <p:nvSpPr>
            <p:cNvPr id="1907759" name="Freeform 47"/>
            <p:cNvSpPr>
              <a:spLocks/>
            </p:cNvSpPr>
            <p:nvPr/>
          </p:nvSpPr>
          <p:spPr bwMode="auto">
            <a:xfrm>
              <a:off x="2534" y="1193"/>
              <a:ext cx="321" cy="310"/>
            </a:xfrm>
            <a:custGeom>
              <a:avLst/>
              <a:gdLst/>
              <a:ahLst/>
              <a:cxnLst>
                <a:cxn ang="0">
                  <a:pos x="20" y="3"/>
                </a:cxn>
                <a:cxn ang="0">
                  <a:pos x="59" y="14"/>
                </a:cxn>
                <a:cxn ang="0">
                  <a:pos x="99" y="32"/>
                </a:cxn>
                <a:cxn ang="0">
                  <a:pos x="139" y="57"/>
                </a:cxn>
                <a:cxn ang="0">
                  <a:pos x="176" y="83"/>
                </a:cxn>
                <a:cxn ang="0">
                  <a:pos x="208" y="113"/>
                </a:cxn>
                <a:cxn ang="0">
                  <a:pos x="236" y="142"/>
                </a:cxn>
                <a:cxn ang="0">
                  <a:pos x="258" y="169"/>
                </a:cxn>
                <a:cxn ang="0">
                  <a:pos x="274" y="185"/>
                </a:cxn>
                <a:cxn ang="0">
                  <a:pos x="282" y="191"/>
                </a:cxn>
                <a:cxn ang="0">
                  <a:pos x="281" y="198"/>
                </a:cxn>
                <a:cxn ang="0">
                  <a:pos x="274" y="194"/>
                </a:cxn>
                <a:cxn ang="0">
                  <a:pos x="268" y="194"/>
                </a:cxn>
                <a:cxn ang="0">
                  <a:pos x="265" y="198"/>
                </a:cxn>
                <a:cxn ang="0">
                  <a:pos x="262" y="208"/>
                </a:cxn>
                <a:cxn ang="0">
                  <a:pos x="256" y="221"/>
                </a:cxn>
                <a:cxn ang="0">
                  <a:pos x="259" y="220"/>
                </a:cxn>
                <a:cxn ang="0">
                  <a:pos x="268" y="212"/>
                </a:cxn>
                <a:cxn ang="0">
                  <a:pos x="270" y="205"/>
                </a:cxn>
                <a:cxn ang="0">
                  <a:pos x="279" y="204"/>
                </a:cxn>
                <a:cxn ang="0">
                  <a:pos x="284" y="210"/>
                </a:cxn>
                <a:cxn ang="0">
                  <a:pos x="288" y="217"/>
                </a:cxn>
                <a:cxn ang="0">
                  <a:pos x="293" y="225"/>
                </a:cxn>
                <a:cxn ang="0">
                  <a:pos x="305" y="252"/>
                </a:cxn>
                <a:cxn ang="0">
                  <a:pos x="312" y="268"/>
                </a:cxn>
                <a:cxn ang="0">
                  <a:pos x="308" y="271"/>
                </a:cxn>
                <a:cxn ang="0">
                  <a:pos x="299" y="280"/>
                </a:cxn>
                <a:cxn ang="0">
                  <a:pos x="299" y="286"/>
                </a:cxn>
                <a:cxn ang="0">
                  <a:pos x="303" y="286"/>
                </a:cxn>
                <a:cxn ang="0">
                  <a:pos x="306" y="279"/>
                </a:cxn>
                <a:cxn ang="0">
                  <a:pos x="314" y="276"/>
                </a:cxn>
                <a:cxn ang="0">
                  <a:pos x="318" y="280"/>
                </a:cxn>
                <a:cxn ang="0">
                  <a:pos x="320" y="286"/>
                </a:cxn>
                <a:cxn ang="0">
                  <a:pos x="314" y="293"/>
                </a:cxn>
                <a:cxn ang="0">
                  <a:pos x="312" y="304"/>
                </a:cxn>
                <a:cxn ang="0">
                  <a:pos x="307" y="307"/>
                </a:cxn>
                <a:cxn ang="0">
                  <a:pos x="283" y="298"/>
                </a:cxn>
                <a:cxn ang="0">
                  <a:pos x="258" y="286"/>
                </a:cxn>
                <a:cxn ang="0">
                  <a:pos x="233" y="269"/>
                </a:cxn>
                <a:cxn ang="0">
                  <a:pos x="207" y="248"/>
                </a:cxn>
                <a:cxn ang="0">
                  <a:pos x="183" y="223"/>
                </a:cxn>
                <a:cxn ang="0">
                  <a:pos x="160" y="193"/>
                </a:cxn>
                <a:cxn ang="0">
                  <a:pos x="140" y="158"/>
                </a:cxn>
                <a:cxn ang="0">
                  <a:pos x="127" y="133"/>
                </a:cxn>
                <a:cxn ang="0">
                  <a:pos x="113" y="108"/>
                </a:cxn>
                <a:cxn ang="0">
                  <a:pos x="85" y="68"/>
                </a:cxn>
                <a:cxn ang="0">
                  <a:pos x="58" y="41"/>
                </a:cxn>
                <a:cxn ang="0">
                  <a:pos x="37" y="25"/>
                </a:cxn>
                <a:cxn ang="0">
                  <a:pos x="14" y="14"/>
                </a:cxn>
                <a:cxn ang="0">
                  <a:pos x="2" y="8"/>
                </a:cxn>
                <a:cxn ang="0">
                  <a:pos x="0" y="1"/>
                </a:cxn>
              </a:cxnLst>
              <a:rect l="0" t="0" r="r" b="b"/>
              <a:pathLst>
                <a:path w="321" h="310">
                  <a:moveTo>
                    <a:pt x="0" y="1"/>
                  </a:moveTo>
                  <a:lnTo>
                    <a:pt x="20" y="3"/>
                  </a:lnTo>
                  <a:lnTo>
                    <a:pt x="39" y="7"/>
                  </a:lnTo>
                  <a:lnTo>
                    <a:pt x="59" y="14"/>
                  </a:lnTo>
                  <a:lnTo>
                    <a:pt x="80" y="21"/>
                  </a:lnTo>
                  <a:lnTo>
                    <a:pt x="99" y="32"/>
                  </a:lnTo>
                  <a:lnTo>
                    <a:pt x="119" y="42"/>
                  </a:lnTo>
                  <a:lnTo>
                    <a:pt x="139" y="57"/>
                  </a:lnTo>
                  <a:lnTo>
                    <a:pt x="157" y="69"/>
                  </a:lnTo>
                  <a:lnTo>
                    <a:pt x="176" y="83"/>
                  </a:lnTo>
                  <a:lnTo>
                    <a:pt x="192" y="98"/>
                  </a:lnTo>
                  <a:lnTo>
                    <a:pt x="208" y="113"/>
                  </a:lnTo>
                  <a:lnTo>
                    <a:pt x="223" y="128"/>
                  </a:lnTo>
                  <a:lnTo>
                    <a:pt x="236" y="142"/>
                  </a:lnTo>
                  <a:lnTo>
                    <a:pt x="249" y="156"/>
                  </a:lnTo>
                  <a:lnTo>
                    <a:pt x="258" y="169"/>
                  </a:lnTo>
                  <a:lnTo>
                    <a:pt x="266" y="181"/>
                  </a:lnTo>
                  <a:lnTo>
                    <a:pt x="274" y="185"/>
                  </a:lnTo>
                  <a:lnTo>
                    <a:pt x="278" y="188"/>
                  </a:lnTo>
                  <a:lnTo>
                    <a:pt x="282" y="191"/>
                  </a:lnTo>
                  <a:lnTo>
                    <a:pt x="282" y="196"/>
                  </a:lnTo>
                  <a:lnTo>
                    <a:pt x="281" y="198"/>
                  </a:lnTo>
                  <a:lnTo>
                    <a:pt x="277" y="196"/>
                  </a:lnTo>
                  <a:lnTo>
                    <a:pt x="274" y="194"/>
                  </a:lnTo>
                  <a:lnTo>
                    <a:pt x="270" y="194"/>
                  </a:lnTo>
                  <a:lnTo>
                    <a:pt x="268" y="194"/>
                  </a:lnTo>
                  <a:lnTo>
                    <a:pt x="266" y="196"/>
                  </a:lnTo>
                  <a:lnTo>
                    <a:pt x="265" y="198"/>
                  </a:lnTo>
                  <a:lnTo>
                    <a:pt x="264" y="201"/>
                  </a:lnTo>
                  <a:lnTo>
                    <a:pt x="262" y="208"/>
                  </a:lnTo>
                  <a:lnTo>
                    <a:pt x="258" y="216"/>
                  </a:lnTo>
                  <a:lnTo>
                    <a:pt x="256" y="221"/>
                  </a:lnTo>
                  <a:lnTo>
                    <a:pt x="252" y="223"/>
                  </a:lnTo>
                  <a:lnTo>
                    <a:pt x="259" y="220"/>
                  </a:lnTo>
                  <a:lnTo>
                    <a:pt x="263" y="215"/>
                  </a:lnTo>
                  <a:lnTo>
                    <a:pt x="268" y="212"/>
                  </a:lnTo>
                  <a:lnTo>
                    <a:pt x="269" y="206"/>
                  </a:lnTo>
                  <a:lnTo>
                    <a:pt x="270" y="205"/>
                  </a:lnTo>
                  <a:lnTo>
                    <a:pt x="273" y="203"/>
                  </a:lnTo>
                  <a:lnTo>
                    <a:pt x="279" y="204"/>
                  </a:lnTo>
                  <a:lnTo>
                    <a:pt x="283" y="208"/>
                  </a:lnTo>
                  <a:lnTo>
                    <a:pt x="284" y="210"/>
                  </a:lnTo>
                  <a:lnTo>
                    <a:pt x="286" y="213"/>
                  </a:lnTo>
                  <a:lnTo>
                    <a:pt x="288" y="217"/>
                  </a:lnTo>
                  <a:lnTo>
                    <a:pt x="290" y="221"/>
                  </a:lnTo>
                  <a:lnTo>
                    <a:pt x="293" y="225"/>
                  </a:lnTo>
                  <a:lnTo>
                    <a:pt x="294" y="228"/>
                  </a:lnTo>
                  <a:lnTo>
                    <a:pt x="305" y="252"/>
                  </a:lnTo>
                  <a:lnTo>
                    <a:pt x="309" y="263"/>
                  </a:lnTo>
                  <a:lnTo>
                    <a:pt x="312" y="268"/>
                  </a:lnTo>
                  <a:lnTo>
                    <a:pt x="313" y="271"/>
                  </a:lnTo>
                  <a:lnTo>
                    <a:pt x="308" y="271"/>
                  </a:lnTo>
                  <a:lnTo>
                    <a:pt x="303" y="276"/>
                  </a:lnTo>
                  <a:lnTo>
                    <a:pt x="299" y="280"/>
                  </a:lnTo>
                  <a:lnTo>
                    <a:pt x="298" y="282"/>
                  </a:lnTo>
                  <a:lnTo>
                    <a:pt x="299" y="286"/>
                  </a:lnTo>
                  <a:lnTo>
                    <a:pt x="304" y="285"/>
                  </a:lnTo>
                  <a:lnTo>
                    <a:pt x="303" y="286"/>
                  </a:lnTo>
                  <a:lnTo>
                    <a:pt x="304" y="282"/>
                  </a:lnTo>
                  <a:lnTo>
                    <a:pt x="306" y="279"/>
                  </a:lnTo>
                  <a:lnTo>
                    <a:pt x="310" y="276"/>
                  </a:lnTo>
                  <a:lnTo>
                    <a:pt x="314" y="276"/>
                  </a:lnTo>
                  <a:lnTo>
                    <a:pt x="316" y="277"/>
                  </a:lnTo>
                  <a:lnTo>
                    <a:pt x="318" y="280"/>
                  </a:lnTo>
                  <a:lnTo>
                    <a:pt x="319" y="282"/>
                  </a:lnTo>
                  <a:lnTo>
                    <a:pt x="320" y="286"/>
                  </a:lnTo>
                  <a:lnTo>
                    <a:pt x="318" y="289"/>
                  </a:lnTo>
                  <a:lnTo>
                    <a:pt x="314" y="293"/>
                  </a:lnTo>
                  <a:lnTo>
                    <a:pt x="308" y="294"/>
                  </a:lnTo>
                  <a:lnTo>
                    <a:pt x="312" y="304"/>
                  </a:lnTo>
                  <a:lnTo>
                    <a:pt x="316" y="309"/>
                  </a:lnTo>
                  <a:lnTo>
                    <a:pt x="307" y="307"/>
                  </a:lnTo>
                  <a:lnTo>
                    <a:pt x="295" y="303"/>
                  </a:lnTo>
                  <a:lnTo>
                    <a:pt x="283" y="298"/>
                  </a:lnTo>
                  <a:lnTo>
                    <a:pt x="271" y="293"/>
                  </a:lnTo>
                  <a:lnTo>
                    <a:pt x="258" y="286"/>
                  </a:lnTo>
                  <a:lnTo>
                    <a:pt x="245" y="278"/>
                  </a:lnTo>
                  <a:lnTo>
                    <a:pt x="233" y="269"/>
                  </a:lnTo>
                  <a:lnTo>
                    <a:pt x="220" y="259"/>
                  </a:lnTo>
                  <a:lnTo>
                    <a:pt x="207" y="248"/>
                  </a:lnTo>
                  <a:lnTo>
                    <a:pt x="195" y="236"/>
                  </a:lnTo>
                  <a:lnTo>
                    <a:pt x="183" y="223"/>
                  </a:lnTo>
                  <a:lnTo>
                    <a:pt x="171" y="209"/>
                  </a:lnTo>
                  <a:lnTo>
                    <a:pt x="160" y="193"/>
                  </a:lnTo>
                  <a:lnTo>
                    <a:pt x="150" y="176"/>
                  </a:lnTo>
                  <a:lnTo>
                    <a:pt x="140" y="158"/>
                  </a:lnTo>
                  <a:lnTo>
                    <a:pt x="131" y="140"/>
                  </a:lnTo>
                  <a:lnTo>
                    <a:pt x="127" y="133"/>
                  </a:lnTo>
                  <a:lnTo>
                    <a:pt x="123" y="125"/>
                  </a:lnTo>
                  <a:lnTo>
                    <a:pt x="113" y="108"/>
                  </a:lnTo>
                  <a:lnTo>
                    <a:pt x="101" y="87"/>
                  </a:lnTo>
                  <a:lnTo>
                    <a:pt x="85" y="68"/>
                  </a:lnTo>
                  <a:lnTo>
                    <a:pt x="68" y="49"/>
                  </a:lnTo>
                  <a:lnTo>
                    <a:pt x="58" y="41"/>
                  </a:lnTo>
                  <a:lnTo>
                    <a:pt x="49" y="33"/>
                  </a:lnTo>
                  <a:lnTo>
                    <a:pt x="37" y="25"/>
                  </a:lnTo>
                  <a:lnTo>
                    <a:pt x="27" y="19"/>
                  </a:lnTo>
                  <a:lnTo>
                    <a:pt x="14" y="14"/>
                  </a:lnTo>
                  <a:lnTo>
                    <a:pt x="4" y="10"/>
                  </a:lnTo>
                  <a:lnTo>
                    <a:pt x="2" y="8"/>
                  </a:lnTo>
                  <a:lnTo>
                    <a:pt x="0" y="0"/>
                  </a:lnTo>
                  <a:lnTo>
                    <a:pt x="0" y="1"/>
                  </a:lnTo>
                </a:path>
              </a:pathLst>
            </a:custGeom>
            <a:solidFill>
              <a:srgbClr val="FFCCCC"/>
            </a:solidFill>
            <a:ln w="9525" cap="rnd">
              <a:noFill/>
              <a:round/>
              <a:headEnd/>
              <a:tailEnd/>
            </a:ln>
            <a:effectLst/>
          </p:spPr>
          <p:txBody>
            <a:bodyPr/>
            <a:lstStyle/>
            <a:p>
              <a:endParaRPr lang="pt-BR"/>
            </a:p>
          </p:txBody>
        </p:sp>
        <p:sp>
          <p:nvSpPr>
            <p:cNvPr id="1907760" name="Freeform 48"/>
            <p:cNvSpPr>
              <a:spLocks/>
            </p:cNvSpPr>
            <p:nvPr/>
          </p:nvSpPr>
          <p:spPr bwMode="auto">
            <a:xfrm>
              <a:off x="2853" y="1446"/>
              <a:ext cx="18" cy="17"/>
            </a:xfrm>
            <a:custGeom>
              <a:avLst/>
              <a:gdLst/>
              <a:ahLst/>
              <a:cxnLst>
                <a:cxn ang="0">
                  <a:pos x="15" y="1"/>
                </a:cxn>
                <a:cxn ang="0">
                  <a:pos x="16" y="5"/>
                </a:cxn>
                <a:cxn ang="0">
                  <a:pos x="17" y="11"/>
                </a:cxn>
                <a:cxn ang="0">
                  <a:pos x="16" y="13"/>
                </a:cxn>
                <a:cxn ang="0">
                  <a:pos x="13" y="16"/>
                </a:cxn>
                <a:cxn ang="0">
                  <a:pos x="10" y="16"/>
                </a:cxn>
                <a:cxn ang="0">
                  <a:pos x="7" y="16"/>
                </a:cxn>
                <a:cxn ang="0">
                  <a:pos x="5" y="16"/>
                </a:cxn>
                <a:cxn ang="0">
                  <a:pos x="2" y="12"/>
                </a:cxn>
                <a:cxn ang="0">
                  <a:pos x="0" y="10"/>
                </a:cxn>
                <a:cxn ang="0">
                  <a:pos x="1" y="5"/>
                </a:cxn>
                <a:cxn ang="0">
                  <a:pos x="2" y="3"/>
                </a:cxn>
                <a:cxn ang="0">
                  <a:pos x="4" y="0"/>
                </a:cxn>
                <a:cxn ang="0">
                  <a:pos x="7" y="0"/>
                </a:cxn>
                <a:cxn ang="0">
                  <a:pos x="9" y="0"/>
                </a:cxn>
                <a:cxn ang="0">
                  <a:pos x="11" y="0"/>
                </a:cxn>
                <a:cxn ang="0">
                  <a:pos x="15" y="1"/>
                </a:cxn>
              </a:cxnLst>
              <a:rect l="0" t="0" r="r" b="b"/>
              <a:pathLst>
                <a:path w="18" h="17">
                  <a:moveTo>
                    <a:pt x="15" y="1"/>
                  </a:moveTo>
                  <a:lnTo>
                    <a:pt x="16" y="5"/>
                  </a:lnTo>
                  <a:lnTo>
                    <a:pt x="17" y="11"/>
                  </a:lnTo>
                  <a:lnTo>
                    <a:pt x="16" y="13"/>
                  </a:lnTo>
                  <a:lnTo>
                    <a:pt x="13" y="16"/>
                  </a:lnTo>
                  <a:lnTo>
                    <a:pt x="10" y="16"/>
                  </a:lnTo>
                  <a:lnTo>
                    <a:pt x="7" y="16"/>
                  </a:lnTo>
                  <a:lnTo>
                    <a:pt x="5" y="16"/>
                  </a:lnTo>
                  <a:lnTo>
                    <a:pt x="2" y="12"/>
                  </a:lnTo>
                  <a:lnTo>
                    <a:pt x="0" y="10"/>
                  </a:lnTo>
                  <a:lnTo>
                    <a:pt x="1" y="5"/>
                  </a:lnTo>
                  <a:lnTo>
                    <a:pt x="2" y="3"/>
                  </a:lnTo>
                  <a:lnTo>
                    <a:pt x="4" y="0"/>
                  </a:lnTo>
                  <a:lnTo>
                    <a:pt x="7" y="0"/>
                  </a:lnTo>
                  <a:lnTo>
                    <a:pt x="9" y="0"/>
                  </a:lnTo>
                  <a:lnTo>
                    <a:pt x="11" y="0"/>
                  </a:lnTo>
                  <a:lnTo>
                    <a:pt x="15" y="1"/>
                  </a:lnTo>
                </a:path>
              </a:pathLst>
            </a:custGeom>
            <a:solidFill>
              <a:srgbClr val="E7F056"/>
            </a:solidFill>
            <a:ln w="9525" cap="rnd">
              <a:noFill/>
              <a:round/>
              <a:headEnd/>
              <a:tailEnd/>
            </a:ln>
            <a:effectLst/>
          </p:spPr>
          <p:txBody>
            <a:bodyPr/>
            <a:lstStyle/>
            <a:p>
              <a:endParaRPr lang="pt-BR"/>
            </a:p>
          </p:txBody>
        </p:sp>
        <p:sp>
          <p:nvSpPr>
            <p:cNvPr id="1907761" name="Freeform 49"/>
            <p:cNvSpPr>
              <a:spLocks/>
            </p:cNvSpPr>
            <p:nvPr/>
          </p:nvSpPr>
          <p:spPr bwMode="auto">
            <a:xfrm>
              <a:off x="2591" y="1263"/>
              <a:ext cx="23" cy="17"/>
            </a:xfrm>
            <a:custGeom>
              <a:avLst/>
              <a:gdLst/>
              <a:ahLst/>
              <a:cxnLst>
                <a:cxn ang="0">
                  <a:pos x="22" y="13"/>
                </a:cxn>
                <a:cxn ang="0">
                  <a:pos x="19" y="14"/>
                </a:cxn>
                <a:cxn ang="0">
                  <a:pos x="12" y="12"/>
                </a:cxn>
                <a:cxn ang="0">
                  <a:pos x="7" y="11"/>
                </a:cxn>
                <a:cxn ang="0">
                  <a:pos x="4" y="16"/>
                </a:cxn>
                <a:cxn ang="0">
                  <a:pos x="3" y="8"/>
                </a:cxn>
                <a:cxn ang="0">
                  <a:pos x="0" y="3"/>
                </a:cxn>
                <a:cxn ang="0">
                  <a:pos x="10" y="2"/>
                </a:cxn>
                <a:cxn ang="0">
                  <a:pos x="14" y="1"/>
                </a:cxn>
                <a:cxn ang="0">
                  <a:pos x="18" y="4"/>
                </a:cxn>
                <a:cxn ang="0">
                  <a:pos x="16" y="0"/>
                </a:cxn>
                <a:cxn ang="0">
                  <a:pos x="22" y="13"/>
                </a:cxn>
              </a:cxnLst>
              <a:rect l="0" t="0" r="r" b="b"/>
              <a:pathLst>
                <a:path w="23" h="17">
                  <a:moveTo>
                    <a:pt x="22" y="13"/>
                  </a:moveTo>
                  <a:lnTo>
                    <a:pt x="19" y="14"/>
                  </a:lnTo>
                  <a:lnTo>
                    <a:pt x="12" y="12"/>
                  </a:lnTo>
                  <a:lnTo>
                    <a:pt x="7" y="11"/>
                  </a:lnTo>
                  <a:lnTo>
                    <a:pt x="4" y="16"/>
                  </a:lnTo>
                  <a:lnTo>
                    <a:pt x="3" y="8"/>
                  </a:lnTo>
                  <a:lnTo>
                    <a:pt x="0" y="3"/>
                  </a:lnTo>
                  <a:lnTo>
                    <a:pt x="10" y="2"/>
                  </a:lnTo>
                  <a:lnTo>
                    <a:pt x="14" y="1"/>
                  </a:lnTo>
                  <a:lnTo>
                    <a:pt x="18" y="4"/>
                  </a:lnTo>
                  <a:lnTo>
                    <a:pt x="16" y="0"/>
                  </a:lnTo>
                  <a:lnTo>
                    <a:pt x="22" y="13"/>
                  </a:lnTo>
                </a:path>
              </a:pathLst>
            </a:custGeom>
            <a:solidFill>
              <a:srgbClr val="ACEBBC"/>
            </a:solidFill>
            <a:ln w="9525" cap="rnd">
              <a:noFill/>
              <a:round/>
              <a:headEnd/>
              <a:tailEnd/>
            </a:ln>
            <a:effectLst/>
          </p:spPr>
          <p:txBody>
            <a:bodyPr/>
            <a:lstStyle/>
            <a:p>
              <a:endParaRPr lang="pt-BR"/>
            </a:p>
          </p:txBody>
        </p:sp>
        <p:sp>
          <p:nvSpPr>
            <p:cNvPr id="1907762" name="Freeform 50"/>
            <p:cNvSpPr>
              <a:spLocks/>
            </p:cNvSpPr>
            <p:nvPr/>
          </p:nvSpPr>
          <p:spPr bwMode="auto">
            <a:xfrm>
              <a:off x="2601" y="1277"/>
              <a:ext cx="23" cy="17"/>
            </a:xfrm>
            <a:custGeom>
              <a:avLst/>
              <a:gdLst/>
              <a:ahLst/>
              <a:cxnLst>
                <a:cxn ang="0">
                  <a:pos x="22" y="16"/>
                </a:cxn>
                <a:cxn ang="0">
                  <a:pos x="17" y="13"/>
                </a:cxn>
                <a:cxn ang="0">
                  <a:pos x="12" y="12"/>
                </a:cxn>
                <a:cxn ang="0">
                  <a:pos x="7" y="14"/>
                </a:cxn>
                <a:cxn ang="0">
                  <a:pos x="2" y="16"/>
                </a:cxn>
                <a:cxn ang="0">
                  <a:pos x="1" y="6"/>
                </a:cxn>
                <a:cxn ang="0">
                  <a:pos x="0" y="1"/>
                </a:cxn>
                <a:cxn ang="0">
                  <a:pos x="5" y="2"/>
                </a:cxn>
                <a:cxn ang="0">
                  <a:pos x="10" y="0"/>
                </a:cxn>
                <a:cxn ang="0">
                  <a:pos x="13" y="1"/>
                </a:cxn>
                <a:cxn ang="0">
                  <a:pos x="16" y="0"/>
                </a:cxn>
                <a:cxn ang="0">
                  <a:pos x="17" y="0"/>
                </a:cxn>
                <a:cxn ang="0">
                  <a:pos x="22" y="13"/>
                </a:cxn>
                <a:cxn ang="0">
                  <a:pos x="22" y="16"/>
                </a:cxn>
              </a:cxnLst>
              <a:rect l="0" t="0" r="r" b="b"/>
              <a:pathLst>
                <a:path w="23" h="17">
                  <a:moveTo>
                    <a:pt x="22" y="16"/>
                  </a:moveTo>
                  <a:lnTo>
                    <a:pt x="17" y="13"/>
                  </a:lnTo>
                  <a:lnTo>
                    <a:pt x="12" y="12"/>
                  </a:lnTo>
                  <a:lnTo>
                    <a:pt x="7" y="14"/>
                  </a:lnTo>
                  <a:lnTo>
                    <a:pt x="2" y="16"/>
                  </a:lnTo>
                  <a:lnTo>
                    <a:pt x="1" y="6"/>
                  </a:lnTo>
                  <a:lnTo>
                    <a:pt x="0" y="1"/>
                  </a:lnTo>
                  <a:lnTo>
                    <a:pt x="5" y="2"/>
                  </a:lnTo>
                  <a:lnTo>
                    <a:pt x="10" y="0"/>
                  </a:lnTo>
                  <a:lnTo>
                    <a:pt x="13" y="1"/>
                  </a:lnTo>
                  <a:lnTo>
                    <a:pt x="16" y="0"/>
                  </a:lnTo>
                  <a:lnTo>
                    <a:pt x="17" y="0"/>
                  </a:lnTo>
                  <a:lnTo>
                    <a:pt x="22" y="13"/>
                  </a:lnTo>
                  <a:lnTo>
                    <a:pt x="22" y="16"/>
                  </a:lnTo>
                </a:path>
              </a:pathLst>
            </a:custGeom>
            <a:solidFill>
              <a:srgbClr val="ACEBBC"/>
            </a:solidFill>
            <a:ln w="9525" cap="rnd">
              <a:noFill/>
              <a:round/>
              <a:headEnd/>
              <a:tailEnd/>
            </a:ln>
            <a:effectLst/>
          </p:spPr>
          <p:txBody>
            <a:bodyPr/>
            <a:lstStyle/>
            <a:p>
              <a:endParaRPr lang="pt-BR"/>
            </a:p>
          </p:txBody>
        </p:sp>
        <p:sp>
          <p:nvSpPr>
            <p:cNvPr id="1907763" name="Freeform 51"/>
            <p:cNvSpPr>
              <a:spLocks/>
            </p:cNvSpPr>
            <p:nvPr/>
          </p:nvSpPr>
          <p:spPr bwMode="auto">
            <a:xfrm>
              <a:off x="2609" y="1289"/>
              <a:ext cx="24" cy="17"/>
            </a:xfrm>
            <a:custGeom>
              <a:avLst/>
              <a:gdLst/>
              <a:ahLst/>
              <a:cxnLst>
                <a:cxn ang="0">
                  <a:pos x="22" y="14"/>
                </a:cxn>
                <a:cxn ang="0">
                  <a:pos x="12" y="13"/>
                </a:cxn>
                <a:cxn ang="0">
                  <a:pos x="7" y="12"/>
                </a:cxn>
                <a:cxn ang="0">
                  <a:pos x="3" y="16"/>
                </a:cxn>
                <a:cxn ang="0">
                  <a:pos x="2" y="10"/>
                </a:cxn>
                <a:cxn ang="0">
                  <a:pos x="0" y="3"/>
                </a:cxn>
                <a:cxn ang="0">
                  <a:pos x="10" y="2"/>
                </a:cxn>
                <a:cxn ang="0">
                  <a:pos x="14" y="3"/>
                </a:cxn>
                <a:cxn ang="0">
                  <a:pos x="18" y="4"/>
                </a:cxn>
                <a:cxn ang="0">
                  <a:pos x="17" y="0"/>
                </a:cxn>
                <a:cxn ang="0">
                  <a:pos x="23" y="14"/>
                </a:cxn>
                <a:cxn ang="0">
                  <a:pos x="22" y="14"/>
                </a:cxn>
              </a:cxnLst>
              <a:rect l="0" t="0" r="r" b="b"/>
              <a:pathLst>
                <a:path w="24" h="17">
                  <a:moveTo>
                    <a:pt x="22" y="14"/>
                  </a:moveTo>
                  <a:lnTo>
                    <a:pt x="12" y="13"/>
                  </a:lnTo>
                  <a:lnTo>
                    <a:pt x="7" y="12"/>
                  </a:lnTo>
                  <a:lnTo>
                    <a:pt x="3" y="16"/>
                  </a:lnTo>
                  <a:lnTo>
                    <a:pt x="2" y="10"/>
                  </a:lnTo>
                  <a:lnTo>
                    <a:pt x="0" y="3"/>
                  </a:lnTo>
                  <a:lnTo>
                    <a:pt x="10" y="2"/>
                  </a:lnTo>
                  <a:lnTo>
                    <a:pt x="14" y="3"/>
                  </a:lnTo>
                  <a:lnTo>
                    <a:pt x="18" y="4"/>
                  </a:lnTo>
                  <a:lnTo>
                    <a:pt x="17" y="0"/>
                  </a:lnTo>
                  <a:lnTo>
                    <a:pt x="23" y="14"/>
                  </a:lnTo>
                  <a:lnTo>
                    <a:pt x="22" y="14"/>
                  </a:lnTo>
                </a:path>
              </a:pathLst>
            </a:custGeom>
            <a:solidFill>
              <a:srgbClr val="ACEBBC"/>
            </a:solidFill>
            <a:ln w="9525" cap="rnd">
              <a:noFill/>
              <a:round/>
              <a:headEnd/>
              <a:tailEnd/>
            </a:ln>
            <a:effectLst/>
          </p:spPr>
          <p:txBody>
            <a:bodyPr/>
            <a:lstStyle/>
            <a:p>
              <a:endParaRPr lang="pt-BR"/>
            </a:p>
          </p:txBody>
        </p:sp>
        <p:sp>
          <p:nvSpPr>
            <p:cNvPr id="1907764" name="Freeform 52"/>
            <p:cNvSpPr>
              <a:spLocks/>
            </p:cNvSpPr>
            <p:nvPr/>
          </p:nvSpPr>
          <p:spPr bwMode="auto">
            <a:xfrm>
              <a:off x="2615" y="1305"/>
              <a:ext cx="24" cy="17"/>
            </a:xfrm>
            <a:custGeom>
              <a:avLst/>
              <a:gdLst/>
              <a:ahLst/>
              <a:cxnLst>
                <a:cxn ang="0">
                  <a:pos x="0" y="5"/>
                </a:cxn>
                <a:cxn ang="0">
                  <a:pos x="6" y="9"/>
                </a:cxn>
                <a:cxn ang="0">
                  <a:pos x="12" y="12"/>
                </a:cxn>
                <a:cxn ang="0">
                  <a:pos x="18" y="14"/>
                </a:cxn>
                <a:cxn ang="0">
                  <a:pos x="23" y="16"/>
                </a:cxn>
                <a:cxn ang="0">
                  <a:pos x="19" y="0"/>
                </a:cxn>
                <a:cxn ang="0">
                  <a:pos x="20" y="4"/>
                </a:cxn>
                <a:cxn ang="0">
                  <a:pos x="15" y="4"/>
                </a:cxn>
                <a:cxn ang="0">
                  <a:pos x="10" y="5"/>
                </a:cxn>
                <a:cxn ang="0">
                  <a:pos x="5" y="5"/>
                </a:cxn>
                <a:cxn ang="0">
                  <a:pos x="0" y="5"/>
                </a:cxn>
                <a:cxn ang="0">
                  <a:pos x="1" y="1"/>
                </a:cxn>
                <a:cxn ang="0">
                  <a:pos x="0" y="5"/>
                </a:cxn>
              </a:cxnLst>
              <a:rect l="0" t="0" r="r" b="b"/>
              <a:pathLst>
                <a:path w="24" h="17">
                  <a:moveTo>
                    <a:pt x="0" y="5"/>
                  </a:moveTo>
                  <a:lnTo>
                    <a:pt x="6" y="9"/>
                  </a:lnTo>
                  <a:lnTo>
                    <a:pt x="12" y="12"/>
                  </a:lnTo>
                  <a:lnTo>
                    <a:pt x="18" y="14"/>
                  </a:lnTo>
                  <a:lnTo>
                    <a:pt x="23" y="16"/>
                  </a:lnTo>
                  <a:lnTo>
                    <a:pt x="19" y="0"/>
                  </a:lnTo>
                  <a:lnTo>
                    <a:pt x="20" y="4"/>
                  </a:lnTo>
                  <a:lnTo>
                    <a:pt x="15" y="4"/>
                  </a:lnTo>
                  <a:lnTo>
                    <a:pt x="10" y="5"/>
                  </a:lnTo>
                  <a:lnTo>
                    <a:pt x="5" y="5"/>
                  </a:lnTo>
                  <a:lnTo>
                    <a:pt x="0" y="5"/>
                  </a:lnTo>
                  <a:lnTo>
                    <a:pt x="1" y="1"/>
                  </a:lnTo>
                  <a:lnTo>
                    <a:pt x="0" y="5"/>
                  </a:lnTo>
                </a:path>
              </a:pathLst>
            </a:custGeom>
            <a:solidFill>
              <a:srgbClr val="ACEBBC"/>
            </a:solidFill>
            <a:ln w="9525" cap="rnd">
              <a:noFill/>
              <a:round/>
              <a:headEnd/>
              <a:tailEnd/>
            </a:ln>
            <a:effectLst/>
          </p:spPr>
          <p:txBody>
            <a:bodyPr/>
            <a:lstStyle/>
            <a:p>
              <a:endParaRPr lang="pt-BR"/>
            </a:p>
          </p:txBody>
        </p:sp>
        <p:sp>
          <p:nvSpPr>
            <p:cNvPr id="1907765" name="Freeform 53"/>
            <p:cNvSpPr>
              <a:spLocks/>
            </p:cNvSpPr>
            <p:nvPr/>
          </p:nvSpPr>
          <p:spPr bwMode="auto">
            <a:xfrm>
              <a:off x="2616" y="1350"/>
              <a:ext cx="42" cy="17"/>
            </a:xfrm>
            <a:custGeom>
              <a:avLst/>
              <a:gdLst/>
              <a:ahLst/>
              <a:cxnLst>
                <a:cxn ang="0">
                  <a:pos x="41" y="5"/>
                </a:cxn>
                <a:cxn ang="0">
                  <a:pos x="38" y="11"/>
                </a:cxn>
                <a:cxn ang="0">
                  <a:pos x="33" y="14"/>
                </a:cxn>
                <a:cxn ang="0">
                  <a:pos x="28" y="16"/>
                </a:cxn>
                <a:cxn ang="0">
                  <a:pos x="22" y="14"/>
                </a:cxn>
                <a:cxn ang="0">
                  <a:pos x="15" y="13"/>
                </a:cxn>
                <a:cxn ang="0">
                  <a:pos x="10" y="10"/>
                </a:cxn>
                <a:cxn ang="0">
                  <a:pos x="5" y="4"/>
                </a:cxn>
                <a:cxn ang="0">
                  <a:pos x="0" y="0"/>
                </a:cxn>
                <a:cxn ang="0">
                  <a:pos x="11" y="5"/>
                </a:cxn>
                <a:cxn ang="0">
                  <a:pos x="23" y="8"/>
                </a:cxn>
                <a:cxn ang="0">
                  <a:pos x="33" y="8"/>
                </a:cxn>
                <a:cxn ang="0">
                  <a:pos x="41" y="5"/>
                </a:cxn>
                <a:cxn ang="0">
                  <a:pos x="41" y="2"/>
                </a:cxn>
                <a:cxn ang="0">
                  <a:pos x="41" y="5"/>
                </a:cxn>
              </a:cxnLst>
              <a:rect l="0" t="0" r="r" b="b"/>
              <a:pathLst>
                <a:path w="42" h="17">
                  <a:moveTo>
                    <a:pt x="41" y="5"/>
                  </a:moveTo>
                  <a:lnTo>
                    <a:pt x="38" y="11"/>
                  </a:lnTo>
                  <a:lnTo>
                    <a:pt x="33" y="14"/>
                  </a:lnTo>
                  <a:lnTo>
                    <a:pt x="28" y="16"/>
                  </a:lnTo>
                  <a:lnTo>
                    <a:pt x="22" y="14"/>
                  </a:lnTo>
                  <a:lnTo>
                    <a:pt x="15" y="13"/>
                  </a:lnTo>
                  <a:lnTo>
                    <a:pt x="10" y="10"/>
                  </a:lnTo>
                  <a:lnTo>
                    <a:pt x="5" y="4"/>
                  </a:lnTo>
                  <a:lnTo>
                    <a:pt x="0" y="0"/>
                  </a:lnTo>
                  <a:lnTo>
                    <a:pt x="11" y="5"/>
                  </a:lnTo>
                  <a:lnTo>
                    <a:pt x="23" y="8"/>
                  </a:lnTo>
                  <a:lnTo>
                    <a:pt x="33" y="8"/>
                  </a:lnTo>
                  <a:lnTo>
                    <a:pt x="41" y="5"/>
                  </a:lnTo>
                  <a:lnTo>
                    <a:pt x="41" y="2"/>
                  </a:lnTo>
                  <a:lnTo>
                    <a:pt x="41" y="5"/>
                  </a:lnTo>
                </a:path>
              </a:pathLst>
            </a:custGeom>
            <a:solidFill>
              <a:srgbClr val="ACEBBC"/>
            </a:solidFill>
            <a:ln w="9525" cap="rnd">
              <a:noFill/>
              <a:round/>
              <a:headEnd/>
              <a:tailEnd/>
            </a:ln>
            <a:effectLst/>
          </p:spPr>
          <p:txBody>
            <a:bodyPr/>
            <a:lstStyle/>
            <a:p>
              <a:endParaRPr lang="pt-BR"/>
            </a:p>
          </p:txBody>
        </p:sp>
        <p:sp>
          <p:nvSpPr>
            <p:cNvPr id="1907766" name="Freeform 54"/>
            <p:cNvSpPr>
              <a:spLocks/>
            </p:cNvSpPr>
            <p:nvPr/>
          </p:nvSpPr>
          <p:spPr bwMode="auto">
            <a:xfrm>
              <a:off x="2624" y="1343"/>
              <a:ext cx="30" cy="17"/>
            </a:xfrm>
            <a:custGeom>
              <a:avLst/>
              <a:gdLst/>
              <a:ahLst/>
              <a:cxnLst>
                <a:cxn ang="0">
                  <a:pos x="29" y="5"/>
                </a:cxn>
                <a:cxn ang="0">
                  <a:pos x="24" y="12"/>
                </a:cxn>
                <a:cxn ang="0">
                  <a:pos x="18" y="16"/>
                </a:cxn>
                <a:cxn ang="0">
                  <a:pos x="10" y="13"/>
                </a:cxn>
                <a:cxn ang="0">
                  <a:pos x="1" y="5"/>
                </a:cxn>
                <a:cxn ang="0">
                  <a:pos x="0" y="1"/>
                </a:cxn>
                <a:cxn ang="0">
                  <a:pos x="4" y="0"/>
                </a:cxn>
                <a:cxn ang="0">
                  <a:pos x="6" y="2"/>
                </a:cxn>
                <a:cxn ang="0">
                  <a:pos x="12" y="8"/>
                </a:cxn>
                <a:cxn ang="0">
                  <a:pos x="17" y="8"/>
                </a:cxn>
                <a:cxn ang="0">
                  <a:pos x="23" y="8"/>
                </a:cxn>
                <a:cxn ang="0">
                  <a:pos x="29" y="5"/>
                </a:cxn>
                <a:cxn ang="0">
                  <a:pos x="28" y="1"/>
                </a:cxn>
                <a:cxn ang="0">
                  <a:pos x="29" y="5"/>
                </a:cxn>
              </a:cxnLst>
              <a:rect l="0" t="0" r="r" b="b"/>
              <a:pathLst>
                <a:path w="30" h="17">
                  <a:moveTo>
                    <a:pt x="29" y="5"/>
                  </a:moveTo>
                  <a:lnTo>
                    <a:pt x="24" y="12"/>
                  </a:lnTo>
                  <a:lnTo>
                    <a:pt x="18" y="16"/>
                  </a:lnTo>
                  <a:lnTo>
                    <a:pt x="10" y="13"/>
                  </a:lnTo>
                  <a:lnTo>
                    <a:pt x="1" y="5"/>
                  </a:lnTo>
                  <a:lnTo>
                    <a:pt x="0" y="1"/>
                  </a:lnTo>
                  <a:lnTo>
                    <a:pt x="4" y="0"/>
                  </a:lnTo>
                  <a:lnTo>
                    <a:pt x="6" y="2"/>
                  </a:lnTo>
                  <a:lnTo>
                    <a:pt x="12" y="8"/>
                  </a:lnTo>
                  <a:lnTo>
                    <a:pt x="17" y="8"/>
                  </a:lnTo>
                  <a:lnTo>
                    <a:pt x="23" y="8"/>
                  </a:lnTo>
                  <a:lnTo>
                    <a:pt x="29" y="5"/>
                  </a:lnTo>
                  <a:lnTo>
                    <a:pt x="28" y="1"/>
                  </a:lnTo>
                  <a:lnTo>
                    <a:pt x="29" y="5"/>
                  </a:lnTo>
                </a:path>
              </a:pathLst>
            </a:custGeom>
            <a:solidFill>
              <a:srgbClr val="ACEBBC"/>
            </a:solidFill>
            <a:ln w="9525" cap="rnd">
              <a:noFill/>
              <a:round/>
              <a:headEnd/>
              <a:tailEnd/>
            </a:ln>
            <a:effectLst/>
          </p:spPr>
          <p:txBody>
            <a:bodyPr/>
            <a:lstStyle/>
            <a:p>
              <a:endParaRPr lang="pt-BR"/>
            </a:p>
          </p:txBody>
        </p:sp>
        <p:sp>
          <p:nvSpPr>
            <p:cNvPr id="1907767" name="Freeform 55"/>
            <p:cNvSpPr>
              <a:spLocks/>
            </p:cNvSpPr>
            <p:nvPr/>
          </p:nvSpPr>
          <p:spPr bwMode="auto">
            <a:xfrm>
              <a:off x="2629" y="1333"/>
              <a:ext cx="22" cy="17"/>
            </a:xfrm>
            <a:custGeom>
              <a:avLst/>
              <a:gdLst/>
              <a:ahLst/>
              <a:cxnLst>
                <a:cxn ang="0">
                  <a:pos x="0" y="4"/>
                </a:cxn>
                <a:cxn ang="0">
                  <a:pos x="6" y="11"/>
                </a:cxn>
                <a:cxn ang="0">
                  <a:pos x="15" y="12"/>
                </a:cxn>
                <a:cxn ang="0">
                  <a:pos x="18" y="16"/>
                </a:cxn>
                <a:cxn ang="0">
                  <a:pos x="20" y="12"/>
                </a:cxn>
                <a:cxn ang="0">
                  <a:pos x="21" y="10"/>
                </a:cxn>
                <a:cxn ang="0">
                  <a:pos x="21" y="4"/>
                </a:cxn>
                <a:cxn ang="0">
                  <a:pos x="19" y="0"/>
                </a:cxn>
                <a:cxn ang="0">
                  <a:pos x="18" y="0"/>
                </a:cxn>
                <a:cxn ang="0">
                  <a:pos x="13" y="2"/>
                </a:cxn>
                <a:cxn ang="0">
                  <a:pos x="11" y="4"/>
                </a:cxn>
                <a:cxn ang="0">
                  <a:pos x="7" y="8"/>
                </a:cxn>
                <a:cxn ang="0">
                  <a:pos x="4" y="4"/>
                </a:cxn>
                <a:cxn ang="0">
                  <a:pos x="0" y="4"/>
                </a:cxn>
                <a:cxn ang="0">
                  <a:pos x="0" y="2"/>
                </a:cxn>
                <a:cxn ang="0">
                  <a:pos x="0" y="4"/>
                </a:cxn>
              </a:cxnLst>
              <a:rect l="0" t="0" r="r" b="b"/>
              <a:pathLst>
                <a:path w="22" h="17">
                  <a:moveTo>
                    <a:pt x="0" y="4"/>
                  </a:moveTo>
                  <a:lnTo>
                    <a:pt x="6" y="11"/>
                  </a:lnTo>
                  <a:lnTo>
                    <a:pt x="15" y="12"/>
                  </a:lnTo>
                  <a:lnTo>
                    <a:pt x="18" y="16"/>
                  </a:lnTo>
                  <a:lnTo>
                    <a:pt x="20" y="12"/>
                  </a:lnTo>
                  <a:lnTo>
                    <a:pt x="21" y="10"/>
                  </a:lnTo>
                  <a:lnTo>
                    <a:pt x="21" y="4"/>
                  </a:lnTo>
                  <a:lnTo>
                    <a:pt x="19" y="0"/>
                  </a:lnTo>
                  <a:lnTo>
                    <a:pt x="18" y="0"/>
                  </a:lnTo>
                  <a:lnTo>
                    <a:pt x="13" y="2"/>
                  </a:lnTo>
                  <a:lnTo>
                    <a:pt x="11" y="4"/>
                  </a:lnTo>
                  <a:lnTo>
                    <a:pt x="7" y="8"/>
                  </a:lnTo>
                  <a:lnTo>
                    <a:pt x="4" y="4"/>
                  </a:lnTo>
                  <a:lnTo>
                    <a:pt x="0" y="4"/>
                  </a:lnTo>
                  <a:lnTo>
                    <a:pt x="0" y="2"/>
                  </a:lnTo>
                  <a:lnTo>
                    <a:pt x="0" y="4"/>
                  </a:lnTo>
                </a:path>
              </a:pathLst>
            </a:custGeom>
            <a:solidFill>
              <a:srgbClr val="ACEBBC"/>
            </a:solidFill>
            <a:ln w="9525" cap="rnd">
              <a:noFill/>
              <a:round/>
              <a:headEnd/>
              <a:tailEnd/>
            </a:ln>
            <a:effectLst/>
          </p:spPr>
          <p:txBody>
            <a:bodyPr/>
            <a:lstStyle/>
            <a:p>
              <a:endParaRPr lang="pt-BR"/>
            </a:p>
          </p:txBody>
        </p:sp>
        <p:sp>
          <p:nvSpPr>
            <p:cNvPr id="1907768" name="Freeform 56"/>
            <p:cNvSpPr>
              <a:spLocks/>
            </p:cNvSpPr>
            <p:nvPr/>
          </p:nvSpPr>
          <p:spPr bwMode="auto">
            <a:xfrm>
              <a:off x="2676" y="1242"/>
              <a:ext cx="19" cy="18"/>
            </a:xfrm>
            <a:custGeom>
              <a:avLst/>
              <a:gdLst/>
              <a:ahLst/>
              <a:cxnLst>
                <a:cxn ang="0">
                  <a:pos x="15" y="0"/>
                </a:cxn>
                <a:cxn ang="0">
                  <a:pos x="17" y="3"/>
                </a:cxn>
                <a:cxn ang="0">
                  <a:pos x="18" y="7"/>
                </a:cxn>
                <a:cxn ang="0">
                  <a:pos x="18" y="11"/>
                </a:cxn>
                <a:cxn ang="0">
                  <a:pos x="12" y="16"/>
                </a:cxn>
                <a:cxn ang="0">
                  <a:pos x="9" y="17"/>
                </a:cxn>
                <a:cxn ang="0">
                  <a:pos x="6" y="14"/>
                </a:cxn>
                <a:cxn ang="0">
                  <a:pos x="3" y="12"/>
                </a:cxn>
                <a:cxn ang="0">
                  <a:pos x="0" y="9"/>
                </a:cxn>
                <a:cxn ang="0">
                  <a:pos x="2" y="3"/>
                </a:cxn>
                <a:cxn ang="0">
                  <a:pos x="8" y="0"/>
                </a:cxn>
                <a:cxn ang="0">
                  <a:pos x="15" y="0"/>
                </a:cxn>
              </a:cxnLst>
              <a:rect l="0" t="0" r="r" b="b"/>
              <a:pathLst>
                <a:path w="19" h="18">
                  <a:moveTo>
                    <a:pt x="15" y="0"/>
                  </a:moveTo>
                  <a:lnTo>
                    <a:pt x="17" y="3"/>
                  </a:lnTo>
                  <a:lnTo>
                    <a:pt x="18" y="7"/>
                  </a:lnTo>
                  <a:lnTo>
                    <a:pt x="18" y="11"/>
                  </a:lnTo>
                  <a:lnTo>
                    <a:pt x="12" y="16"/>
                  </a:lnTo>
                  <a:lnTo>
                    <a:pt x="9" y="17"/>
                  </a:lnTo>
                  <a:lnTo>
                    <a:pt x="6" y="14"/>
                  </a:lnTo>
                  <a:lnTo>
                    <a:pt x="3" y="12"/>
                  </a:lnTo>
                  <a:lnTo>
                    <a:pt x="0" y="9"/>
                  </a:lnTo>
                  <a:lnTo>
                    <a:pt x="2" y="3"/>
                  </a:lnTo>
                  <a:lnTo>
                    <a:pt x="8" y="0"/>
                  </a:lnTo>
                  <a:lnTo>
                    <a:pt x="15" y="0"/>
                  </a:lnTo>
                </a:path>
              </a:pathLst>
            </a:custGeom>
            <a:solidFill>
              <a:srgbClr val="ACEBBC"/>
            </a:solidFill>
            <a:ln w="9525" cap="rnd">
              <a:noFill/>
              <a:round/>
              <a:headEnd/>
              <a:tailEnd/>
            </a:ln>
            <a:effectLst/>
          </p:spPr>
          <p:txBody>
            <a:bodyPr/>
            <a:lstStyle/>
            <a:p>
              <a:endParaRPr lang="pt-BR"/>
            </a:p>
          </p:txBody>
        </p:sp>
        <p:sp>
          <p:nvSpPr>
            <p:cNvPr id="1907769" name="Freeform 57"/>
            <p:cNvSpPr>
              <a:spLocks/>
            </p:cNvSpPr>
            <p:nvPr/>
          </p:nvSpPr>
          <p:spPr bwMode="auto">
            <a:xfrm>
              <a:off x="2709" y="1257"/>
              <a:ext cx="21" cy="18"/>
            </a:xfrm>
            <a:custGeom>
              <a:avLst/>
              <a:gdLst/>
              <a:ahLst/>
              <a:cxnLst>
                <a:cxn ang="0">
                  <a:pos x="16" y="1"/>
                </a:cxn>
                <a:cxn ang="0">
                  <a:pos x="20" y="4"/>
                </a:cxn>
                <a:cxn ang="0">
                  <a:pos x="20" y="9"/>
                </a:cxn>
                <a:cxn ang="0">
                  <a:pos x="19" y="11"/>
                </a:cxn>
                <a:cxn ang="0">
                  <a:pos x="18" y="14"/>
                </a:cxn>
                <a:cxn ang="0">
                  <a:pos x="14" y="15"/>
                </a:cxn>
                <a:cxn ang="0">
                  <a:pos x="10" y="17"/>
                </a:cxn>
                <a:cxn ang="0">
                  <a:pos x="7" y="16"/>
                </a:cxn>
                <a:cxn ang="0">
                  <a:pos x="3" y="14"/>
                </a:cxn>
                <a:cxn ang="0">
                  <a:pos x="1" y="10"/>
                </a:cxn>
                <a:cxn ang="0">
                  <a:pos x="0" y="8"/>
                </a:cxn>
                <a:cxn ang="0">
                  <a:pos x="1" y="5"/>
                </a:cxn>
                <a:cxn ang="0">
                  <a:pos x="2" y="2"/>
                </a:cxn>
                <a:cxn ang="0">
                  <a:pos x="5" y="2"/>
                </a:cxn>
                <a:cxn ang="0">
                  <a:pos x="7" y="0"/>
                </a:cxn>
                <a:cxn ang="0">
                  <a:pos x="13" y="0"/>
                </a:cxn>
                <a:cxn ang="0">
                  <a:pos x="16" y="1"/>
                </a:cxn>
              </a:cxnLst>
              <a:rect l="0" t="0" r="r" b="b"/>
              <a:pathLst>
                <a:path w="21" h="18">
                  <a:moveTo>
                    <a:pt x="16" y="1"/>
                  </a:moveTo>
                  <a:lnTo>
                    <a:pt x="20" y="4"/>
                  </a:lnTo>
                  <a:lnTo>
                    <a:pt x="20" y="9"/>
                  </a:lnTo>
                  <a:lnTo>
                    <a:pt x="19" y="11"/>
                  </a:lnTo>
                  <a:lnTo>
                    <a:pt x="18" y="14"/>
                  </a:lnTo>
                  <a:lnTo>
                    <a:pt x="14" y="15"/>
                  </a:lnTo>
                  <a:lnTo>
                    <a:pt x="10" y="17"/>
                  </a:lnTo>
                  <a:lnTo>
                    <a:pt x="7" y="16"/>
                  </a:lnTo>
                  <a:lnTo>
                    <a:pt x="3" y="14"/>
                  </a:lnTo>
                  <a:lnTo>
                    <a:pt x="1" y="10"/>
                  </a:lnTo>
                  <a:lnTo>
                    <a:pt x="0" y="8"/>
                  </a:lnTo>
                  <a:lnTo>
                    <a:pt x="1" y="5"/>
                  </a:lnTo>
                  <a:lnTo>
                    <a:pt x="2" y="2"/>
                  </a:lnTo>
                  <a:lnTo>
                    <a:pt x="5" y="2"/>
                  </a:lnTo>
                  <a:lnTo>
                    <a:pt x="7" y="0"/>
                  </a:lnTo>
                  <a:lnTo>
                    <a:pt x="13" y="0"/>
                  </a:lnTo>
                  <a:lnTo>
                    <a:pt x="16" y="1"/>
                  </a:lnTo>
                </a:path>
              </a:pathLst>
            </a:custGeom>
            <a:solidFill>
              <a:schemeClr val="hlink"/>
            </a:solidFill>
            <a:ln w="9525" cap="rnd">
              <a:noFill/>
              <a:round/>
              <a:headEnd/>
              <a:tailEnd/>
            </a:ln>
            <a:effectLst/>
          </p:spPr>
          <p:txBody>
            <a:bodyPr/>
            <a:lstStyle/>
            <a:p>
              <a:endParaRPr lang="pt-BR"/>
            </a:p>
          </p:txBody>
        </p:sp>
        <p:sp>
          <p:nvSpPr>
            <p:cNvPr id="1907770" name="Freeform 58"/>
            <p:cNvSpPr>
              <a:spLocks/>
            </p:cNvSpPr>
            <p:nvPr/>
          </p:nvSpPr>
          <p:spPr bwMode="auto">
            <a:xfrm>
              <a:off x="2742" y="1279"/>
              <a:ext cx="17" cy="17"/>
            </a:xfrm>
            <a:custGeom>
              <a:avLst/>
              <a:gdLst/>
              <a:ahLst/>
              <a:cxnLst>
                <a:cxn ang="0">
                  <a:pos x="14" y="2"/>
                </a:cxn>
                <a:cxn ang="0">
                  <a:pos x="15" y="5"/>
                </a:cxn>
                <a:cxn ang="0">
                  <a:pos x="16" y="7"/>
                </a:cxn>
                <a:cxn ang="0">
                  <a:pos x="15" y="11"/>
                </a:cxn>
                <a:cxn ang="0">
                  <a:pos x="14" y="14"/>
                </a:cxn>
                <a:cxn ang="0">
                  <a:pos x="11" y="14"/>
                </a:cxn>
                <a:cxn ang="0">
                  <a:pos x="8" y="16"/>
                </a:cxn>
                <a:cxn ang="0">
                  <a:pos x="6" y="14"/>
                </a:cxn>
                <a:cxn ang="0">
                  <a:pos x="2" y="13"/>
                </a:cxn>
                <a:cxn ang="0">
                  <a:pos x="1" y="10"/>
                </a:cxn>
                <a:cxn ang="0">
                  <a:pos x="0" y="7"/>
                </a:cxn>
                <a:cxn ang="0">
                  <a:pos x="1" y="5"/>
                </a:cxn>
                <a:cxn ang="0">
                  <a:pos x="3" y="3"/>
                </a:cxn>
                <a:cxn ang="0">
                  <a:pos x="5" y="0"/>
                </a:cxn>
                <a:cxn ang="0">
                  <a:pos x="8" y="0"/>
                </a:cxn>
                <a:cxn ang="0">
                  <a:pos x="11" y="0"/>
                </a:cxn>
                <a:cxn ang="0">
                  <a:pos x="14" y="2"/>
                </a:cxn>
                <a:cxn ang="0">
                  <a:pos x="13" y="1"/>
                </a:cxn>
                <a:cxn ang="0">
                  <a:pos x="14" y="2"/>
                </a:cxn>
              </a:cxnLst>
              <a:rect l="0" t="0" r="r" b="b"/>
              <a:pathLst>
                <a:path w="17" h="17">
                  <a:moveTo>
                    <a:pt x="14" y="2"/>
                  </a:moveTo>
                  <a:lnTo>
                    <a:pt x="15" y="5"/>
                  </a:lnTo>
                  <a:lnTo>
                    <a:pt x="16" y="7"/>
                  </a:lnTo>
                  <a:lnTo>
                    <a:pt x="15" y="11"/>
                  </a:lnTo>
                  <a:lnTo>
                    <a:pt x="14" y="14"/>
                  </a:lnTo>
                  <a:lnTo>
                    <a:pt x="11" y="14"/>
                  </a:lnTo>
                  <a:lnTo>
                    <a:pt x="8" y="16"/>
                  </a:lnTo>
                  <a:lnTo>
                    <a:pt x="6" y="14"/>
                  </a:lnTo>
                  <a:lnTo>
                    <a:pt x="2" y="13"/>
                  </a:lnTo>
                  <a:lnTo>
                    <a:pt x="1" y="10"/>
                  </a:lnTo>
                  <a:lnTo>
                    <a:pt x="0" y="7"/>
                  </a:lnTo>
                  <a:lnTo>
                    <a:pt x="1" y="5"/>
                  </a:lnTo>
                  <a:lnTo>
                    <a:pt x="3" y="3"/>
                  </a:lnTo>
                  <a:lnTo>
                    <a:pt x="5" y="0"/>
                  </a:lnTo>
                  <a:lnTo>
                    <a:pt x="8" y="0"/>
                  </a:lnTo>
                  <a:lnTo>
                    <a:pt x="11" y="0"/>
                  </a:lnTo>
                  <a:lnTo>
                    <a:pt x="14" y="2"/>
                  </a:lnTo>
                  <a:lnTo>
                    <a:pt x="13" y="1"/>
                  </a:lnTo>
                  <a:lnTo>
                    <a:pt x="14" y="2"/>
                  </a:lnTo>
                </a:path>
              </a:pathLst>
            </a:custGeom>
            <a:solidFill>
              <a:srgbClr val="E99BFC"/>
            </a:solidFill>
            <a:ln w="9525" cap="rnd">
              <a:noFill/>
              <a:round/>
              <a:headEnd/>
              <a:tailEnd/>
            </a:ln>
            <a:effectLst/>
          </p:spPr>
          <p:txBody>
            <a:bodyPr/>
            <a:lstStyle/>
            <a:p>
              <a:endParaRPr lang="pt-BR"/>
            </a:p>
          </p:txBody>
        </p:sp>
        <p:sp>
          <p:nvSpPr>
            <p:cNvPr id="1907771" name="Freeform 59"/>
            <p:cNvSpPr>
              <a:spLocks/>
            </p:cNvSpPr>
            <p:nvPr/>
          </p:nvSpPr>
          <p:spPr bwMode="auto">
            <a:xfrm>
              <a:off x="2770" y="1294"/>
              <a:ext cx="18" cy="17"/>
            </a:xfrm>
            <a:custGeom>
              <a:avLst/>
              <a:gdLst/>
              <a:ahLst/>
              <a:cxnLst>
                <a:cxn ang="0">
                  <a:pos x="14" y="1"/>
                </a:cxn>
                <a:cxn ang="0">
                  <a:pos x="17" y="5"/>
                </a:cxn>
                <a:cxn ang="0">
                  <a:pos x="17" y="7"/>
                </a:cxn>
                <a:cxn ang="0">
                  <a:pos x="17" y="9"/>
                </a:cxn>
                <a:cxn ang="0">
                  <a:pos x="15" y="13"/>
                </a:cxn>
                <a:cxn ang="0">
                  <a:pos x="9" y="16"/>
                </a:cxn>
                <a:cxn ang="0">
                  <a:pos x="8" y="16"/>
                </a:cxn>
                <a:cxn ang="0">
                  <a:pos x="4" y="15"/>
                </a:cxn>
                <a:cxn ang="0">
                  <a:pos x="2" y="12"/>
                </a:cxn>
                <a:cxn ang="0">
                  <a:pos x="1" y="9"/>
                </a:cxn>
                <a:cxn ang="0">
                  <a:pos x="0" y="6"/>
                </a:cxn>
                <a:cxn ang="0">
                  <a:pos x="1" y="3"/>
                </a:cxn>
                <a:cxn ang="0">
                  <a:pos x="3" y="1"/>
                </a:cxn>
                <a:cxn ang="0">
                  <a:pos x="5" y="0"/>
                </a:cxn>
                <a:cxn ang="0">
                  <a:pos x="9" y="0"/>
                </a:cxn>
                <a:cxn ang="0">
                  <a:pos x="14" y="1"/>
                </a:cxn>
                <a:cxn ang="0">
                  <a:pos x="13" y="0"/>
                </a:cxn>
                <a:cxn ang="0">
                  <a:pos x="14" y="1"/>
                </a:cxn>
              </a:cxnLst>
              <a:rect l="0" t="0" r="r" b="b"/>
              <a:pathLst>
                <a:path w="18" h="17">
                  <a:moveTo>
                    <a:pt x="14" y="1"/>
                  </a:moveTo>
                  <a:lnTo>
                    <a:pt x="17" y="5"/>
                  </a:lnTo>
                  <a:lnTo>
                    <a:pt x="17" y="7"/>
                  </a:lnTo>
                  <a:lnTo>
                    <a:pt x="17" y="9"/>
                  </a:lnTo>
                  <a:lnTo>
                    <a:pt x="15" y="13"/>
                  </a:lnTo>
                  <a:lnTo>
                    <a:pt x="9" y="16"/>
                  </a:lnTo>
                  <a:lnTo>
                    <a:pt x="8" y="16"/>
                  </a:lnTo>
                  <a:lnTo>
                    <a:pt x="4" y="15"/>
                  </a:lnTo>
                  <a:lnTo>
                    <a:pt x="2" y="12"/>
                  </a:lnTo>
                  <a:lnTo>
                    <a:pt x="1" y="9"/>
                  </a:lnTo>
                  <a:lnTo>
                    <a:pt x="0" y="6"/>
                  </a:lnTo>
                  <a:lnTo>
                    <a:pt x="1" y="3"/>
                  </a:lnTo>
                  <a:lnTo>
                    <a:pt x="3" y="1"/>
                  </a:lnTo>
                  <a:lnTo>
                    <a:pt x="5" y="0"/>
                  </a:lnTo>
                  <a:lnTo>
                    <a:pt x="9" y="0"/>
                  </a:lnTo>
                  <a:lnTo>
                    <a:pt x="14" y="1"/>
                  </a:lnTo>
                  <a:lnTo>
                    <a:pt x="13" y="0"/>
                  </a:lnTo>
                  <a:lnTo>
                    <a:pt x="14" y="1"/>
                  </a:lnTo>
                </a:path>
              </a:pathLst>
            </a:custGeom>
            <a:solidFill>
              <a:srgbClr val="ACEBBC"/>
            </a:solidFill>
            <a:ln w="9525" cap="rnd">
              <a:noFill/>
              <a:round/>
              <a:headEnd/>
              <a:tailEnd/>
            </a:ln>
            <a:effectLst/>
          </p:spPr>
          <p:txBody>
            <a:bodyPr/>
            <a:lstStyle/>
            <a:p>
              <a:endParaRPr lang="pt-BR"/>
            </a:p>
          </p:txBody>
        </p:sp>
        <p:sp>
          <p:nvSpPr>
            <p:cNvPr id="1907772" name="Freeform 60"/>
            <p:cNvSpPr>
              <a:spLocks/>
            </p:cNvSpPr>
            <p:nvPr/>
          </p:nvSpPr>
          <p:spPr bwMode="auto">
            <a:xfrm>
              <a:off x="2772" y="1315"/>
              <a:ext cx="28" cy="23"/>
            </a:xfrm>
            <a:custGeom>
              <a:avLst/>
              <a:gdLst/>
              <a:ahLst/>
              <a:cxnLst>
                <a:cxn ang="0">
                  <a:pos x="17" y="3"/>
                </a:cxn>
                <a:cxn ang="0">
                  <a:pos x="23" y="6"/>
                </a:cxn>
                <a:cxn ang="0">
                  <a:pos x="25" y="10"/>
                </a:cxn>
                <a:cxn ang="0">
                  <a:pos x="27" y="13"/>
                </a:cxn>
                <a:cxn ang="0">
                  <a:pos x="26" y="17"/>
                </a:cxn>
                <a:cxn ang="0">
                  <a:pos x="24" y="20"/>
                </a:cxn>
                <a:cxn ang="0">
                  <a:pos x="21" y="22"/>
                </a:cxn>
                <a:cxn ang="0">
                  <a:pos x="16" y="22"/>
                </a:cxn>
                <a:cxn ang="0">
                  <a:pos x="11" y="19"/>
                </a:cxn>
                <a:cxn ang="0">
                  <a:pos x="7" y="18"/>
                </a:cxn>
                <a:cxn ang="0">
                  <a:pos x="3" y="15"/>
                </a:cxn>
                <a:cxn ang="0">
                  <a:pos x="1" y="10"/>
                </a:cxn>
                <a:cxn ang="0">
                  <a:pos x="0" y="6"/>
                </a:cxn>
                <a:cxn ang="0">
                  <a:pos x="1" y="4"/>
                </a:cxn>
                <a:cxn ang="0">
                  <a:pos x="4" y="1"/>
                </a:cxn>
                <a:cxn ang="0">
                  <a:pos x="6" y="0"/>
                </a:cxn>
                <a:cxn ang="0">
                  <a:pos x="9" y="0"/>
                </a:cxn>
                <a:cxn ang="0">
                  <a:pos x="13" y="1"/>
                </a:cxn>
                <a:cxn ang="0">
                  <a:pos x="17" y="3"/>
                </a:cxn>
              </a:cxnLst>
              <a:rect l="0" t="0" r="r" b="b"/>
              <a:pathLst>
                <a:path w="28" h="23">
                  <a:moveTo>
                    <a:pt x="17" y="3"/>
                  </a:moveTo>
                  <a:lnTo>
                    <a:pt x="23" y="6"/>
                  </a:lnTo>
                  <a:lnTo>
                    <a:pt x="25" y="10"/>
                  </a:lnTo>
                  <a:lnTo>
                    <a:pt x="27" y="13"/>
                  </a:lnTo>
                  <a:lnTo>
                    <a:pt x="26" y="17"/>
                  </a:lnTo>
                  <a:lnTo>
                    <a:pt x="24" y="20"/>
                  </a:lnTo>
                  <a:lnTo>
                    <a:pt x="21" y="22"/>
                  </a:lnTo>
                  <a:lnTo>
                    <a:pt x="16" y="22"/>
                  </a:lnTo>
                  <a:lnTo>
                    <a:pt x="11" y="19"/>
                  </a:lnTo>
                  <a:lnTo>
                    <a:pt x="7" y="18"/>
                  </a:lnTo>
                  <a:lnTo>
                    <a:pt x="3" y="15"/>
                  </a:lnTo>
                  <a:lnTo>
                    <a:pt x="1" y="10"/>
                  </a:lnTo>
                  <a:lnTo>
                    <a:pt x="0" y="6"/>
                  </a:lnTo>
                  <a:lnTo>
                    <a:pt x="1" y="4"/>
                  </a:lnTo>
                  <a:lnTo>
                    <a:pt x="4" y="1"/>
                  </a:lnTo>
                  <a:lnTo>
                    <a:pt x="6" y="0"/>
                  </a:lnTo>
                  <a:lnTo>
                    <a:pt x="9" y="0"/>
                  </a:lnTo>
                  <a:lnTo>
                    <a:pt x="13" y="1"/>
                  </a:lnTo>
                  <a:lnTo>
                    <a:pt x="17" y="3"/>
                  </a:lnTo>
                </a:path>
              </a:pathLst>
            </a:custGeom>
            <a:solidFill>
              <a:schemeClr val="hlink"/>
            </a:solidFill>
            <a:ln w="9525" cap="rnd">
              <a:noFill/>
              <a:round/>
              <a:headEnd/>
              <a:tailEnd/>
            </a:ln>
            <a:effectLst/>
          </p:spPr>
          <p:txBody>
            <a:bodyPr/>
            <a:lstStyle/>
            <a:p>
              <a:endParaRPr lang="pt-BR"/>
            </a:p>
          </p:txBody>
        </p:sp>
        <p:sp>
          <p:nvSpPr>
            <p:cNvPr id="1907773" name="Freeform 61"/>
            <p:cNvSpPr>
              <a:spLocks/>
            </p:cNvSpPr>
            <p:nvPr/>
          </p:nvSpPr>
          <p:spPr bwMode="auto">
            <a:xfrm>
              <a:off x="2805" y="1344"/>
              <a:ext cx="18" cy="17"/>
            </a:xfrm>
            <a:custGeom>
              <a:avLst/>
              <a:gdLst/>
              <a:ahLst/>
              <a:cxnLst>
                <a:cxn ang="0">
                  <a:pos x="13" y="1"/>
                </a:cxn>
                <a:cxn ang="0">
                  <a:pos x="17" y="5"/>
                </a:cxn>
                <a:cxn ang="0">
                  <a:pos x="15" y="8"/>
                </a:cxn>
                <a:cxn ang="0">
                  <a:pos x="11" y="14"/>
                </a:cxn>
                <a:cxn ang="0">
                  <a:pos x="6" y="16"/>
                </a:cxn>
                <a:cxn ang="0">
                  <a:pos x="3" y="15"/>
                </a:cxn>
                <a:cxn ang="0">
                  <a:pos x="0" y="11"/>
                </a:cxn>
                <a:cxn ang="0">
                  <a:pos x="1" y="6"/>
                </a:cxn>
                <a:cxn ang="0">
                  <a:pos x="3" y="0"/>
                </a:cxn>
                <a:cxn ang="0">
                  <a:pos x="8" y="0"/>
                </a:cxn>
                <a:cxn ang="0">
                  <a:pos x="13" y="1"/>
                </a:cxn>
              </a:cxnLst>
              <a:rect l="0" t="0" r="r" b="b"/>
              <a:pathLst>
                <a:path w="18" h="17">
                  <a:moveTo>
                    <a:pt x="13" y="1"/>
                  </a:moveTo>
                  <a:lnTo>
                    <a:pt x="17" y="5"/>
                  </a:lnTo>
                  <a:lnTo>
                    <a:pt x="15" y="8"/>
                  </a:lnTo>
                  <a:lnTo>
                    <a:pt x="11" y="14"/>
                  </a:lnTo>
                  <a:lnTo>
                    <a:pt x="6" y="16"/>
                  </a:lnTo>
                  <a:lnTo>
                    <a:pt x="3" y="15"/>
                  </a:lnTo>
                  <a:lnTo>
                    <a:pt x="0" y="11"/>
                  </a:lnTo>
                  <a:lnTo>
                    <a:pt x="1" y="6"/>
                  </a:lnTo>
                  <a:lnTo>
                    <a:pt x="3" y="0"/>
                  </a:lnTo>
                  <a:lnTo>
                    <a:pt x="8" y="0"/>
                  </a:lnTo>
                  <a:lnTo>
                    <a:pt x="13" y="1"/>
                  </a:lnTo>
                </a:path>
              </a:pathLst>
            </a:custGeom>
            <a:solidFill>
              <a:srgbClr val="ACEBBC"/>
            </a:solidFill>
            <a:ln w="9525" cap="rnd">
              <a:noFill/>
              <a:round/>
              <a:headEnd/>
              <a:tailEnd/>
            </a:ln>
            <a:effectLst/>
          </p:spPr>
          <p:txBody>
            <a:bodyPr/>
            <a:lstStyle/>
            <a:p>
              <a:endParaRPr lang="pt-BR"/>
            </a:p>
          </p:txBody>
        </p:sp>
        <p:sp>
          <p:nvSpPr>
            <p:cNvPr id="1907774" name="Freeform 62"/>
            <p:cNvSpPr>
              <a:spLocks/>
            </p:cNvSpPr>
            <p:nvPr/>
          </p:nvSpPr>
          <p:spPr bwMode="auto">
            <a:xfrm>
              <a:off x="2809" y="1362"/>
              <a:ext cx="17" cy="17"/>
            </a:xfrm>
            <a:custGeom>
              <a:avLst/>
              <a:gdLst/>
              <a:ahLst/>
              <a:cxnLst>
                <a:cxn ang="0">
                  <a:pos x="13" y="6"/>
                </a:cxn>
                <a:cxn ang="0">
                  <a:pos x="16" y="8"/>
                </a:cxn>
                <a:cxn ang="0">
                  <a:pos x="16" y="11"/>
                </a:cxn>
                <a:cxn ang="0">
                  <a:pos x="14" y="14"/>
                </a:cxn>
                <a:cxn ang="0">
                  <a:pos x="10" y="14"/>
                </a:cxn>
                <a:cxn ang="0">
                  <a:pos x="6" y="16"/>
                </a:cxn>
                <a:cxn ang="0">
                  <a:pos x="3" y="14"/>
                </a:cxn>
                <a:cxn ang="0">
                  <a:pos x="0" y="12"/>
                </a:cxn>
                <a:cxn ang="0">
                  <a:pos x="0" y="6"/>
                </a:cxn>
                <a:cxn ang="0">
                  <a:pos x="4" y="1"/>
                </a:cxn>
                <a:cxn ang="0">
                  <a:pos x="5" y="0"/>
                </a:cxn>
                <a:cxn ang="0">
                  <a:pos x="7" y="0"/>
                </a:cxn>
                <a:cxn ang="0">
                  <a:pos x="11" y="1"/>
                </a:cxn>
                <a:cxn ang="0">
                  <a:pos x="13" y="6"/>
                </a:cxn>
                <a:cxn ang="0">
                  <a:pos x="14" y="3"/>
                </a:cxn>
                <a:cxn ang="0">
                  <a:pos x="13" y="6"/>
                </a:cxn>
              </a:cxnLst>
              <a:rect l="0" t="0" r="r" b="b"/>
              <a:pathLst>
                <a:path w="17" h="17">
                  <a:moveTo>
                    <a:pt x="13" y="6"/>
                  </a:moveTo>
                  <a:lnTo>
                    <a:pt x="16" y="8"/>
                  </a:lnTo>
                  <a:lnTo>
                    <a:pt x="16" y="11"/>
                  </a:lnTo>
                  <a:lnTo>
                    <a:pt x="14" y="14"/>
                  </a:lnTo>
                  <a:lnTo>
                    <a:pt x="10" y="14"/>
                  </a:lnTo>
                  <a:lnTo>
                    <a:pt x="6" y="16"/>
                  </a:lnTo>
                  <a:lnTo>
                    <a:pt x="3" y="14"/>
                  </a:lnTo>
                  <a:lnTo>
                    <a:pt x="0" y="12"/>
                  </a:lnTo>
                  <a:lnTo>
                    <a:pt x="0" y="6"/>
                  </a:lnTo>
                  <a:lnTo>
                    <a:pt x="4" y="1"/>
                  </a:lnTo>
                  <a:lnTo>
                    <a:pt x="5" y="0"/>
                  </a:lnTo>
                  <a:lnTo>
                    <a:pt x="7" y="0"/>
                  </a:lnTo>
                  <a:lnTo>
                    <a:pt x="11" y="1"/>
                  </a:lnTo>
                  <a:lnTo>
                    <a:pt x="13" y="6"/>
                  </a:lnTo>
                  <a:lnTo>
                    <a:pt x="14" y="3"/>
                  </a:lnTo>
                  <a:lnTo>
                    <a:pt x="13" y="6"/>
                  </a:lnTo>
                </a:path>
              </a:pathLst>
            </a:custGeom>
            <a:solidFill>
              <a:srgbClr val="ACEBBC"/>
            </a:solidFill>
            <a:ln w="9525" cap="rnd">
              <a:noFill/>
              <a:round/>
              <a:headEnd/>
              <a:tailEnd/>
            </a:ln>
            <a:effectLst/>
          </p:spPr>
          <p:txBody>
            <a:bodyPr/>
            <a:lstStyle/>
            <a:p>
              <a:endParaRPr lang="pt-BR"/>
            </a:p>
          </p:txBody>
        </p:sp>
        <p:sp>
          <p:nvSpPr>
            <p:cNvPr id="1907775" name="Freeform 63"/>
            <p:cNvSpPr>
              <a:spLocks/>
            </p:cNvSpPr>
            <p:nvPr/>
          </p:nvSpPr>
          <p:spPr bwMode="auto">
            <a:xfrm>
              <a:off x="2735" y="1209"/>
              <a:ext cx="17" cy="21"/>
            </a:xfrm>
            <a:custGeom>
              <a:avLst/>
              <a:gdLst/>
              <a:ahLst/>
              <a:cxnLst>
                <a:cxn ang="0">
                  <a:pos x="16" y="9"/>
                </a:cxn>
                <a:cxn ang="0">
                  <a:pos x="14" y="10"/>
                </a:cxn>
                <a:cxn ang="0">
                  <a:pos x="14" y="12"/>
                </a:cxn>
                <a:cxn ang="0">
                  <a:pos x="11" y="16"/>
                </a:cxn>
                <a:cxn ang="0">
                  <a:pos x="8" y="20"/>
                </a:cxn>
                <a:cxn ang="0">
                  <a:pos x="7" y="19"/>
                </a:cxn>
                <a:cxn ang="0">
                  <a:pos x="1" y="13"/>
                </a:cxn>
                <a:cxn ang="0">
                  <a:pos x="0" y="14"/>
                </a:cxn>
                <a:cxn ang="0">
                  <a:pos x="3" y="10"/>
                </a:cxn>
                <a:cxn ang="0">
                  <a:pos x="4" y="6"/>
                </a:cxn>
                <a:cxn ang="0">
                  <a:pos x="5" y="4"/>
                </a:cxn>
                <a:cxn ang="0">
                  <a:pos x="5" y="0"/>
                </a:cxn>
                <a:cxn ang="0">
                  <a:pos x="16" y="9"/>
                </a:cxn>
              </a:cxnLst>
              <a:rect l="0" t="0" r="r" b="b"/>
              <a:pathLst>
                <a:path w="17" h="21">
                  <a:moveTo>
                    <a:pt x="16" y="9"/>
                  </a:moveTo>
                  <a:lnTo>
                    <a:pt x="14" y="10"/>
                  </a:lnTo>
                  <a:lnTo>
                    <a:pt x="14" y="12"/>
                  </a:lnTo>
                  <a:lnTo>
                    <a:pt x="11" y="16"/>
                  </a:lnTo>
                  <a:lnTo>
                    <a:pt x="8" y="20"/>
                  </a:lnTo>
                  <a:lnTo>
                    <a:pt x="7" y="19"/>
                  </a:lnTo>
                  <a:lnTo>
                    <a:pt x="1" y="13"/>
                  </a:lnTo>
                  <a:lnTo>
                    <a:pt x="0" y="14"/>
                  </a:lnTo>
                  <a:lnTo>
                    <a:pt x="3" y="10"/>
                  </a:lnTo>
                  <a:lnTo>
                    <a:pt x="4" y="6"/>
                  </a:lnTo>
                  <a:lnTo>
                    <a:pt x="5" y="4"/>
                  </a:lnTo>
                  <a:lnTo>
                    <a:pt x="5" y="0"/>
                  </a:lnTo>
                  <a:lnTo>
                    <a:pt x="16" y="9"/>
                  </a:lnTo>
                </a:path>
              </a:pathLst>
            </a:custGeom>
            <a:solidFill>
              <a:srgbClr val="ACEBBC"/>
            </a:solidFill>
            <a:ln w="9525" cap="rnd">
              <a:noFill/>
              <a:round/>
              <a:headEnd/>
              <a:tailEnd/>
            </a:ln>
            <a:effectLst/>
          </p:spPr>
          <p:txBody>
            <a:bodyPr/>
            <a:lstStyle/>
            <a:p>
              <a:endParaRPr lang="pt-BR"/>
            </a:p>
          </p:txBody>
        </p:sp>
        <p:sp>
          <p:nvSpPr>
            <p:cNvPr id="1907776" name="Freeform 64"/>
            <p:cNvSpPr>
              <a:spLocks/>
            </p:cNvSpPr>
            <p:nvPr/>
          </p:nvSpPr>
          <p:spPr bwMode="auto">
            <a:xfrm>
              <a:off x="2751" y="1219"/>
              <a:ext cx="19" cy="22"/>
            </a:xfrm>
            <a:custGeom>
              <a:avLst/>
              <a:gdLst/>
              <a:ahLst/>
              <a:cxnLst>
                <a:cxn ang="0">
                  <a:pos x="6" y="0"/>
                </a:cxn>
                <a:cxn ang="0">
                  <a:pos x="0" y="16"/>
                </a:cxn>
                <a:cxn ang="0">
                  <a:pos x="7" y="21"/>
                </a:cxn>
                <a:cxn ang="0">
                  <a:pos x="18" y="10"/>
                </a:cxn>
                <a:cxn ang="0">
                  <a:pos x="6" y="0"/>
                </a:cxn>
              </a:cxnLst>
              <a:rect l="0" t="0" r="r" b="b"/>
              <a:pathLst>
                <a:path w="19" h="22">
                  <a:moveTo>
                    <a:pt x="6" y="0"/>
                  </a:moveTo>
                  <a:lnTo>
                    <a:pt x="0" y="16"/>
                  </a:lnTo>
                  <a:lnTo>
                    <a:pt x="7" y="21"/>
                  </a:lnTo>
                  <a:lnTo>
                    <a:pt x="18" y="10"/>
                  </a:lnTo>
                  <a:lnTo>
                    <a:pt x="6" y="0"/>
                  </a:lnTo>
                </a:path>
              </a:pathLst>
            </a:custGeom>
            <a:solidFill>
              <a:srgbClr val="ACEBBC"/>
            </a:solidFill>
            <a:ln w="9525" cap="rnd">
              <a:noFill/>
              <a:round/>
              <a:headEnd/>
              <a:tailEnd/>
            </a:ln>
            <a:effectLst/>
          </p:spPr>
          <p:txBody>
            <a:bodyPr/>
            <a:lstStyle/>
            <a:p>
              <a:endParaRPr lang="pt-BR"/>
            </a:p>
          </p:txBody>
        </p:sp>
        <p:sp>
          <p:nvSpPr>
            <p:cNvPr id="1907777" name="Freeform 65"/>
            <p:cNvSpPr>
              <a:spLocks/>
            </p:cNvSpPr>
            <p:nvPr/>
          </p:nvSpPr>
          <p:spPr bwMode="auto">
            <a:xfrm>
              <a:off x="2764" y="1233"/>
              <a:ext cx="24" cy="20"/>
            </a:xfrm>
            <a:custGeom>
              <a:avLst/>
              <a:gdLst/>
              <a:ahLst/>
              <a:cxnLst>
                <a:cxn ang="0">
                  <a:pos x="11" y="0"/>
                </a:cxn>
                <a:cxn ang="0">
                  <a:pos x="0" y="11"/>
                </a:cxn>
                <a:cxn ang="0">
                  <a:pos x="8" y="19"/>
                </a:cxn>
                <a:cxn ang="0">
                  <a:pos x="23" y="11"/>
                </a:cxn>
                <a:cxn ang="0">
                  <a:pos x="11" y="0"/>
                </a:cxn>
              </a:cxnLst>
              <a:rect l="0" t="0" r="r" b="b"/>
              <a:pathLst>
                <a:path w="24" h="20">
                  <a:moveTo>
                    <a:pt x="11" y="0"/>
                  </a:moveTo>
                  <a:lnTo>
                    <a:pt x="0" y="11"/>
                  </a:lnTo>
                  <a:lnTo>
                    <a:pt x="8" y="19"/>
                  </a:lnTo>
                  <a:lnTo>
                    <a:pt x="23" y="11"/>
                  </a:lnTo>
                  <a:lnTo>
                    <a:pt x="11" y="0"/>
                  </a:lnTo>
                </a:path>
              </a:pathLst>
            </a:custGeom>
            <a:solidFill>
              <a:srgbClr val="ACEBBC"/>
            </a:solidFill>
            <a:ln w="9525" cap="rnd">
              <a:noFill/>
              <a:round/>
              <a:headEnd/>
              <a:tailEnd/>
            </a:ln>
            <a:effectLst/>
          </p:spPr>
          <p:txBody>
            <a:bodyPr/>
            <a:lstStyle/>
            <a:p>
              <a:endParaRPr lang="pt-BR"/>
            </a:p>
          </p:txBody>
        </p:sp>
        <p:sp>
          <p:nvSpPr>
            <p:cNvPr id="1907778" name="Freeform 66"/>
            <p:cNvSpPr>
              <a:spLocks/>
            </p:cNvSpPr>
            <p:nvPr/>
          </p:nvSpPr>
          <p:spPr bwMode="auto">
            <a:xfrm>
              <a:off x="2778" y="1249"/>
              <a:ext cx="23" cy="19"/>
            </a:xfrm>
            <a:custGeom>
              <a:avLst/>
              <a:gdLst/>
              <a:ahLst/>
              <a:cxnLst>
                <a:cxn ang="0">
                  <a:pos x="12" y="0"/>
                </a:cxn>
                <a:cxn ang="0">
                  <a:pos x="0" y="10"/>
                </a:cxn>
                <a:cxn ang="0">
                  <a:pos x="7" y="18"/>
                </a:cxn>
                <a:cxn ang="0">
                  <a:pos x="22" y="11"/>
                </a:cxn>
                <a:cxn ang="0">
                  <a:pos x="12" y="0"/>
                </a:cxn>
              </a:cxnLst>
              <a:rect l="0" t="0" r="r" b="b"/>
              <a:pathLst>
                <a:path w="23" h="19">
                  <a:moveTo>
                    <a:pt x="12" y="0"/>
                  </a:moveTo>
                  <a:lnTo>
                    <a:pt x="0" y="10"/>
                  </a:lnTo>
                  <a:lnTo>
                    <a:pt x="7" y="18"/>
                  </a:lnTo>
                  <a:lnTo>
                    <a:pt x="22" y="11"/>
                  </a:lnTo>
                  <a:lnTo>
                    <a:pt x="12" y="0"/>
                  </a:lnTo>
                </a:path>
              </a:pathLst>
            </a:custGeom>
            <a:solidFill>
              <a:srgbClr val="ACEBBC"/>
            </a:solidFill>
            <a:ln w="9525" cap="rnd">
              <a:noFill/>
              <a:round/>
              <a:headEnd/>
              <a:tailEnd/>
            </a:ln>
            <a:effectLst/>
          </p:spPr>
          <p:txBody>
            <a:bodyPr/>
            <a:lstStyle/>
            <a:p>
              <a:endParaRPr lang="pt-BR"/>
            </a:p>
          </p:txBody>
        </p:sp>
        <p:sp>
          <p:nvSpPr>
            <p:cNvPr id="1907779" name="Freeform 67"/>
            <p:cNvSpPr>
              <a:spLocks/>
            </p:cNvSpPr>
            <p:nvPr/>
          </p:nvSpPr>
          <p:spPr bwMode="auto">
            <a:xfrm>
              <a:off x="2789" y="1263"/>
              <a:ext cx="22" cy="20"/>
            </a:xfrm>
            <a:custGeom>
              <a:avLst/>
              <a:gdLst/>
              <a:ahLst/>
              <a:cxnLst>
                <a:cxn ang="0">
                  <a:pos x="13" y="0"/>
                </a:cxn>
                <a:cxn ang="0">
                  <a:pos x="0" y="10"/>
                </a:cxn>
                <a:cxn ang="0">
                  <a:pos x="6" y="19"/>
                </a:cxn>
                <a:cxn ang="0">
                  <a:pos x="21" y="15"/>
                </a:cxn>
                <a:cxn ang="0">
                  <a:pos x="13" y="0"/>
                </a:cxn>
              </a:cxnLst>
              <a:rect l="0" t="0" r="r" b="b"/>
              <a:pathLst>
                <a:path w="22" h="20">
                  <a:moveTo>
                    <a:pt x="13" y="0"/>
                  </a:moveTo>
                  <a:lnTo>
                    <a:pt x="0" y="10"/>
                  </a:lnTo>
                  <a:lnTo>
                    <a:pt x="6" y="19"/>
                  </a:lnTo>
                  <a:lnTo>
                    <a:pt x="21" y="15"/>
                  </a:lnTo>
                  <a:lnTo>
                    <a:pt x="13" y="0"/>
                  </a:lnTo>
                </a:path>
              </a:pathLst>
            </a:custGeom>
            <a:solidFill>
              <a:srgbClr val="ACEBBC"/>
            </a:solidFill>
            <a:ln w="9525" cap="rnd">
              <a:noFill/>
              <a:round/>
              <a:headEnd/>
              <a:tailEnd/>
            </a:ln>
            <a:effectLst/>
          </p:spPr>
          <p:txBody>
            <a:bodyPr/>
            <a:lstStyle/>
            <a:p>
              <a:endParaRPr lang="pt-BR"/>
            </a:p>
          </p:txBody>
        </p:sp>
        <p:sp>
          <p:nvSpPr>
            <p:cNvPr id="1907780" name="Freeform 68"/>
            <p:cNvSpPr>
              <a:spLocks/>
            </p:cNvSpPr>
            <p:nvPr/>
          </p:nvSpPr>
          <p:spPr bwMode="auto">
            <a:xfrm>
              <a:off x="2798" y="1280"/>
              <a:ext cx="22" cy="18"/>
            </a:xfrm>
            <a:custGeom>
              <a:avLst/>
              <a:gdLst/>
              <a:ahLst/>
              <a:cxnLst>
                <a:cxn ang="0">
                  <a:pos x="13" y="0"/>
                </a:cxn>
                <a:cxn ang="0">
                  <a:pos x="0" y="9"/>
                </a:cxn>
                <a:cxn ang="0">
                  <a:pos x="6" y="17"/>
                </a:cxn>
                <a:cxn ang="0">
                  <a:pos x="21" y="14"/>
                </a:cxn>
                <a:cxn ang="0">
                  <a:pos x="13" y="0"/>
                </a:cxn>
              </a:cxnLst>
              <a:rect l="0" t="0" r="r" b="b"/>
              <a:pathLst>
                <a:path w="22" h="18">
                  <a:moveTo>
                    <a:pt x="13" y="0"/>
                  </a:moveTo>
                  <a:lnTo>
                    <a:pt x="0" y="9"/>
                  </a:lnTo>
                  <a:lnTo>
                    <a:pt x="6" y="17"/>
                  </a:lnTo>
                  <a:lnTo>
                    <a:pt x="21" y="14"/>
                  </a:lnTo>
                  <a:lnTo>
                    <a:pt x="13" y="0"/>
                  </a:lnTo>
                </a:path>
              </a:pathLst>
            </a:custGeom>
            <a:solidFill>
              <a:srgbClr val="ACEBBC"/>
            </a:solidFill>
            <a:ln w="9525" cap="rnd">
              <a:noFill/>
              <a:round/>
              <a:headEnd/>
              <a:tailEnd/>
            </a:ln>
            <a:effectLst/>
          </p:spPr>
          <p:txBody>
            <a:bodyPr/>
            <a:lstStyle/>
            <a:p>
              <a:endParaRPr lang="pt-BR"/>
            </a:p>
          </p:txBody>
        </p:sp>
        <p:sp>
          <p:nvSpPr>
            <p:cNvPr id="1907781" name="Freeform 69"/>
            <p:cNvSpPr>
              <a:spLocks/>
            </p:cNvSpPr>
            <p:nvPr/>
          </p:nvSpPr>
          <p:spPr bwMode="auto">
            <a:xfrm>
              <a:off x="2824" y="1409"/>
              <a:ext cx="37" cy="18"/>
            </a:xfrm>
            <a:custGeom>
              <a:avLst/>
              <a:gdLst/>
              <a:ahLst/>
              <a:cxnLst>
                <a:cxn ang="0">
                  <a:pos x="0" y="5"/>
                </a:cxn>
                <a:cxn ang="0">
                  <a:pos x="3" y="9"/>
                </a:cxn>
                <a:cxn ang="0">
                  <a:pos x="4" y="12"/>
                </a:cxn>
                <a:cxn ang="0">
                  <a:pos x="11" y="11"/>
                </a:cxn>
                <a:cxn ang="0">
                  <a:pos x="17" y="11"/>
                </a:cxn>
                <a:cxn ang="0">
                  <a:pos x="22" y="10"/>
                </a:cxn>
                <a:cxn ang="0">
                  <a:pos x="28" y="10"/>
                </a:cxn>
                <a:cxn ang="0">
                  <a:pos x="31" y="14"/>
                </a:cxn>
                <a:cxn ang="0">
                  <a:pos x="35" y="17"/>
                </a:cxn>
                <a:cxn ang="0">
                  <a:pos x="36" y="14"/>
                </a:cxn>
                <a:cxn ang="0">
                  <a:pos x="35" y="9"/>
                </a:cxn>
                <a:cxn ang="0">
                  <a:pos x="34" y="4"/>
                </a:cxn>
                <a:cxn ang="0">
                  <a:pos x="32" y="0"/>
                </a:cxn>
                <a:cxn ang="0">
                  <a:pos x="26" y="1"/>
                </a:cxn>
                <a:cxn ang="0">
                  <a:pos x="18" y="1"/>
                </a:cxn>
                <a:cxn ang="0">
                  <a:pos x="10" y="3"/>
                </a:cxn>
                <a:cxn ang="0">
                  <a:pos x="0" y="5"/>
                </a:cxn>
                <a:cxn ang="0">
                  <a:pos x="0" y="4"/>
                </a:cxn>
                <a:cxn ang="0">
                  <a:pos x="0" y="5"/>
                </a:cxn>
              </a:cxnLst>
              <a:rect l="0" t="0" r="r" b="b"/>
              <a:pathLst>
                <a:path w="37" h="18">
                  <a:moveTo>
                    <a:pt x="0" y="5"/>
                  </a:moveTo>
                  <a:lnTo>
                    <a:pt x="3" y="9"/>
                  </a:lnTo>
                  <a:lnTo>
                    <a:pt x="4" y="12"/>
                  </a:lnTo>
                  <a:lnTo>
                    <a:pt x="11" y="11"/>
                  </a:lnTo>
                  <a:lnTo>
                    <a:pt x="17" y="11"/>
                  </a:lnTo>
                  <a:lnTo>
                    <a:pt x="22" y="10"/>
                  </a:lnTo>
                  <a:lnTo>
                    <a:pt x="28" y="10"/>
                  </a:lnTo>
                  <a:lnTo>
                    <a:pt x="31" y="14"/>
                  </a:lnTo>
                  <a:lnTo>
                    <a:pt x="35" y="17"/>
                  </a:lnTo>
                  <a:lnTo>
                    <a:pt x="36" y="14"/>
                  </a:lnTo>
                  <a:lnTo>
                    <a:pt x="35" y="9"/>
                  </a:lnTo>
                  <a:lnTo>
                    <a:pt x="34" y="4"/>
                  </a:lnTo>
                  <a:lnTo>
                    <a:pt x="32" y="0"/>
                  </a:lnTo>
                  <a:lnTo>
                    <a:pt x="26" y="1"/>
                  </a:lnTo>
                  <a:lnTo>
                    <a:pt x="18" y="1"/>
                  </a:lnTo>
                  <a:lnTo>
                    <a:pt x="10" y="3"/>
                  </a:lnTo>
                  <a:lnTo>
                    <a:pt x="0" y="5"/>
                  </a:lnTo>
                  <a:lnTo>
                    <a:pt x="0" y="4"/>
                  </a:lnTo>
                  <a:lnTo>
                    <a:pt x="0" y="5"/>
                  </a:lnTo>
                </a:path>
              </a:pathLst>
            </a:custGeom>
            <a:solidFill>
              <a:srgbClr val="ACEBBC"/>
            </a:solidFill>
            <a:ln w="9525" cap="rnd">
              <a:noFill/>
              <a:round/>
              <a:headEnd/>
              <a:tailEnd/>
            </a:ln>
            <a:effectLst/>
          </p:spPr>
          <p:txBody>
            <a:bodyPr/>
            <a:lstStyle/>
            <a:p>
              <a:endParaRPr lang="pt-BR"/>
            </a:p>
          </p:txBody>
        </p:sp>
        <p:sp>
          <p:nvSpPr>
            <p:cNvPr id="1907782" name="Freeform 70"/>
            <p:cNvSpPr>
              <a:spLocks/>
            </p:cNvSpPr>
            <p:nvPr/>
          </p:nvSpPr>
          <p:spPr bwMode="auto">
            <a:xfrm>
              <a:off x="2736" y="1313"/>
              <a:ext cx="33" cy="61"/>
            </a:xfrm>
            <a:custGeom>
              <a:avLst/>
              <a:gdLst/>
              <a:ahLst/>
              <a:cxnLst>
                <a:cxn ang="0">
                  <a:pos x="1" y="2"/>
                </a:cxn>
                <a:cxn ang="0">
                  <a:pos x="7" y="7"/>
                </a:cxn>
                <a:cxn ang="0">
                  <a:pos x="14" y="11"/>
                </a:cxn>
                <a:cxn ang="0">
                  <a:pos x="19" y="16"/>
                </a:cxn>
                <a:cxn ang="0">
                  <a:pos x="23" y="20"/>
                </a:cxn>
                <a:cxn ang="0">
                  <a:pos x="26" y="26"/>
                </a:cxn>
                <a:cxn ang="0">
                  <a:pos x="28" y="30"/>
                </a:cxn>
                <a:cxn ang="0">
                  <a:pos x="30" y="38"/>
                </a:cxn>
                <a:cxn ang="0">
                  <a:pos x="31" y="45"/>
                </a:cxn>
                <a:cxn ang="0">
                  <a:pos x="31" y="51"/>
                </a:cxn>
                <a:cxn ang="0">
                  <a:pos x="31" y="56"/>
                </a:cxn>
                <a:cxn ang="0">
                  <a:pos x="32" y="60"/>
                </a:cxn>
                <a:cxn ang="0">
                  <a:pos x="27" y="56"/>
                </a:cxn>
                <a:cxn ang="0">
                  <a:pos x="24" y="54"/>
                </a:cxn>
                <a:cxn ang="0">
                  <a:pos x="15" y="52"/>
                </a:cxn>
                <a:cxn ang="0">
                  <a:pos x="7" y="48"/>
                </a:cxn>
                <a:cxn ang="0">
                  <a:pos x="4" y="45"/>
                </a:cxn>
                <a:cxn ang="0">
                  <a:pos x="1" y="42"/>
                </a:cxn>
                <a:cxn ang="0">
                  <a:pos x="0" y="38"/>
                </a:cxn>
                <a:cxn ang="0">
                  <a:pos x="1" y="35"/>
                </a:cxn>
                <a:cxn ang="0">
                  <a:pos x="5" y="24"/>
                </a:cxn>
                <a:cxn ang="0">
                  <a:pos x="6" y="19"/>
                </a:cxn>
                <a:cxn ang="0">
                  <a:pos x="5" y="12"/>
                </a:cxn>
                <a:cxn ang="0">
                  <a:pos x="5" y="7"/>
                </a:cxn>
                <a:cxn ang="0">
                  <a:pos x="1" y="2"/>
                </a:cxn>
                <a:cxn ang="0">
                  <a:pos x="0" y="0"/>
                </a:cxn>
                <a:cxn ang="0">
                  <a:pos x="1" y="2"/>
                </a:cxn>
              </a:cxnLst>
              <a:rect l="0" t="0" r="r" b="b"/>
              <a:pathLst>
                <a:path w="33" h="61">
                  <a:moveTo>
                    <a:pt x="1" y="2"/>
                  </a:moveTo>
                  <a:lnTo>
                    <a:pt x="7" y="7"/>
                  </a:lnTo>
                  <a:lnTo>
                    <a:pt x="14" y="11"/>
                  </a:lnTo>
                  <a:lnTo>
                    <a:pt x="19" y="16"/>
                  </a:lnTo>
                  <a:lnTo>
                    <a:pt x="23" y="20"/>
                  </a:lnTo>
                  <a:lnTo>
                    <a:pt x="26" y="26"/>
                  </a:lnTo>
                  <a:lnTo>
                    <a:pt x="28" y="30"/>
                  </a:lnTo>
                  <a:lnTo>
                    <a:pt x="30" y="38"/>
                  </a:lnTo>
                  <a:lnTo>
                    <a:pt x="31" y="45"/>
                  </a:lnTo>
                  <a:lnTo>
                    <a:pt x="31" y="51"/>
                  </a:lnTo>
                  <a:lnTo>
                    <a:pt x="31" y="56"/>
                  </a:lnTo>
                  <a:lnTo>
                    <a:pt x="32" y="60"/>
                  </a:lnTo>
                  <a:lnTo>
                    <a:pt x="27" y="56"/>
                  </a:lnTo>
                  <a:lnTo>
                    <a:pt x="24" y="54"/>
                  </a:lnTo>
                  <a:lnTo>
                    <a:pt x="15" y="52"/>
                  </a:lnTo>
                  <a:lnTo>
                    <a:pt x="7" y="48"/>
                  </a:lnTo>
                  <a:lnTo>
                    <a:pt x="4" y="45"/>
                  </a:lnTo>
                  <a:lnTo>
                    <a:pt x="1" y="42"/>
                  </a:lnTo>
                  <a:lnTo>
                    <a:pt x="0" y="38"/>
                  </a:lnTo>
                  <a:lnTo>
                    <a:pt x="1" y="35"/>
                  </a:lnTo>
                  <a:lnTo>
                    <a:pt x="5" y="24"/>
                  </a:lnTo>
                  <a:lnTo>
                    <a:pt x="6" y="19"/>
                  </a:lnTo>
                  <a:lnTo>
                    <a:pt x="5" y="12"/>
                  </a:lnTo>
                  <a:lnTo>
                    <a:pt x="5" y="7"/>
                  </a:lnTo>
                  <a:lnTo>
                    <a:pt x="1" y="2"/>
                  </a:lnTo>
                  <a:lnTo>
                    <a:pt x="0" y="0"/>
                  </a:lnTo>
                  <a:lnTo>
                    <a:pt x="1" y="2"/>
                  </a:lnTo>
                </a:path>
              </a:pathLst>
            </a:custGeom>
            <a:solidFill>
              <a:srgbClr val="000000"/>
            </a:solidFill>
            <a:ln w="9525" cap="rnd">
              <a:noFill/>
              <a:round/>
              <a:headEnd/>
              <a:tailEnd/>
            </a:ln>
            <a:effectLst/>
          </p:spPr>
          <p:txBody>
            <a:bodyPr/>
            <a:lstStyle/>
            <a:p>
              <a:endParaRPr lang="pt-BR"/>
            </a:p>
          </p:txBody>
        </p:sp>
        <p:sp>
          <p:nvSpPr>
            <p:cNvPr id="1907783" name="Freeform 71"/>
            <p:cNvSpPr>
              <a:spLocks/>
            </p:cNvSpPr>
            <p:nvPr/>
          </p:nvSpPr>
          <p:spPr bwMode="auto">
            <a:xfrm>
              <a:off x="2713" y="1304"/>
              <a:ext cx="17" cy="17"/>
            </a:xfrm>
            <a:custGeom>
              <a:avLst/>
              <a:gdLst/>
              <a:ahLst/>
              <a:cxnLst>
                <a:cxn ang="0">
                  <a:pos x="16" y="4"/>
                </a:cxn>
                <a:cxn ang="0">
                  <a:pos x="15" y="8"/>
                </a:cxn>
                <a:cxn ang="0">
                  <a:pos x="16" y="11"/>
                </a:cxn>
                <a:cxn ang="0">
                  <a:pos x="13" y="15"/>
                </a:cxn>
                <a:cxn ang="0">
                  <a:pos x="7" y="16"/>
                </a:cxn>
                <a:cxn ang="0">
                  <a:pos x="3" y="14"/>
                </a:cxn>
                <a:cxn ang="0">
                  <a:pos x="2" y="14"/>
                </a:cxn>
                <a:cxn ang="0">
                  <a:pos x="0" y="7"/>
                </a:cxn>
                <a:cxn ang="0">
                  <a:pos x="3" y="2"/>
                </a:cxn>
                <a:cxn ang="0">
                  <a:pos x="6" y="0"/>
                </a:cxn>
                <a:cxn ang="0">
                  <a:pos x="8" y="1"/>
                </a:cxn>
                <a:cxn ang="0">
                  <a:pos x="13" y="2"/>
                </a:cxn>
                <a:cxn ang="0">
                  <a:pos x="16" y="4"/>
                </a:cxn>
                <a:cxn ang="0">
                  <a:pos x="14" y="3"/>
                </a:cxn>
                <a:cxn ang="0">
                  <a:pos x="16" y="4"/>
                </a:cxn>
              </a:cxnLst>
              <a:rect l="0" t="0" r="r" b="b"/>
              <a:pathLst>
                <a:path w="17" h="17">
                  <a:moveTo>
                    <a:pt x="16" y="4"/>
                  </a:moveTo>
                  <a:lnTo>
                    <a:pt x="15" y="8"/>
                  </a:lnTo>
                  <a:lnTo>
                    <a:pt x="16" y="11"/>
                  </a:lnTo>
                  <a:lnTo>
                    <a:pt x="13" y="15"/>
                  </a:lnTo>
                  <a:lnTo>
                    <a:pt x="7" y="16"/>
                  </a:lnTo>
                  <a:lnTo>
                    <a:pt x="3" y="14"/>
                  </a:lnTo>
                  <a:lnTo>
                    <a:pt x="2" y="14"/>
                  </a:lnTo>
                  <a:lnTo>
                    <a:pt x="0" y="7"/>
                  </a:lnTo>
                  <a:lnTo>
                    <a:pt x="3" y="2"/>
                  </a:lnTo>
                  <a:lnTo>
                    <a:pt x="6" y="0"/>
                  </a:lnTo>
                  <a:lnTo>
                    <a:pt x="8" y="1"/>
                  </a:lnTo>
                  <a:lnTo>
                    <a:pt x="13" y="2"/>
                  </a:lnTo>
                  <a:lnTo>
                    <a:pt x="16" y="4"/>
                  </a:lnTo>
                  <a:lnTo>
                    <a:pt x="14" y="3"/>
                  </a:lnTo>
                  <a:lnTo>
                    <a:pt x="16" y="4"/>
                  </a:lnTo>
                </a:path>
              </a:pathLst>
            </a:custGeom>
            <a:solidFill>
              <a:srgbClr val="000000"/>
            </a:solidFill>
            <a:ln w="9525" cap="rnd">
              <a:noFill/>
              <a:round/>
              <a:headEnd/>
              <a:tailEnd/>
            </a:ln>
            <a:effectLst/>
          </p:spPr>
          <p:txBody>
            <a:bodyPr/>
            <a:lstStyle/>
            <a:p>
              <a:endParaRPr lang="pt-BR"/>
            </a:p>
          </p:txBody>
        </p:sp>
        <p:sp>
          <p:nvSpPr>
            <p:cNvPr id="1907784" name="Freeform 72"/>
            <p:cNvSpPr>
              <a:spLocks/>
            </p:cNvSpPr>
            <p:nvPr/>
          </p:nvSpPr>
          <p:spPr bwMode="auto">
            <a:xfrm>
              <a:off x="2700" y="1326"/>
              <a:ext cx="19" cy="18"/>
            </a:xfrm>
            <a:custGeom>
              <a:avLst/>
              <a:gdLst/>
              <a:ahLst/>
              <a:cxnLst>
                <a:cxn ang="0">
                  <a:pos x="16" y="5"/>
                </a:cxn>
                <a:cxn ang="0">
                  <a:pos x="18" y="8"/>
                </a:cxn>
                <a:cxn ang="0">
                  <a:pos x="17" y="12"/>
                </a:cxn>
                <a:cxn ang="0">
                  <a:pos x="15" y="13"/>
                </a:cxn>
                <a:cxn ang="0">
                  <a:pos x="14" y="15"/>
                </a:cxn>
                <a:cxn ang="0">
                  <a:pos x="11" y="17"/>
                </a:cxn>
                <a:cxn ang="0">
                  <a:pos x="9" y="16"/>
                </a:cxn>
                <a:cxn ang="0">
                  <a:pos x="4" y="15"/>
                </a:cxn>
                <a:cxn ang="0">
                  <a:pos x="2" y="14"/>
                </a:cxn>
                <a:cxn ang="0">
                  <a:pos x="1" y="9"/>
                </a:cxn>
                <a:cxn ang="0">
                  <a:pos x="0" y="5"/>
                </a:cxn>
                <a:cxn ang="0">
                  <a:pos x="3" y="3"/>
                </a:cxn>
                <a:cxn ang="0">
                  <a:pos x="5" y="2"/>
                </a:cxn>
                <a:cxn ang="0">
                  <a:pos x="7" y="0"/>
                </a:cxn>
                <a:cxn ang="0">
                  <a:pos x="10" y="0"/>
                </a:cxn>
                <a:cxn ang="0">
                  <a:pos x="13" y="3"/>
                </a:cxn>
                <a:cxn ang="0">
                  <a:pos x="16" y="5"/>
                </a:cxn>
              </a:cxnLst>
              <a:rect l="0" t="0" r="r" b="b"/>
              <a:pathLst>
                <a:path w="19" h="18">
                  <a:moveTo>
                    <a:pt x="16" y="5"/>
                  </a:moveTo>
                  <a:lnTo>
                    <a:pt x="18" y="8"/>
                  </a:lnTo>
                  <a:lnTo>
                    <a:pt x="17" y="12"/>
                  </a:lnTo>
                  <a:lnTo>
                    <a:pt x="15" y="13"/>
                  </a:lnTo>
                  <a:lnTo>
                    <a:pt x="14" y="15"/>
                  </a:lnTo>
                  <a:lnTo>
                    <a:pt x="11" y="17"/>
                  </a:lnTo>
                  <a:lnTo>
                    <a:pt x="9" y="16"/>
                  </a:lnTo>
                  <a:lnTo>
                    <a:pt x="4" y="15"/>
                  </a:lnTo>
                  <a:lnTo>
                    <a:pt x="2" y="14"/>
                  </a:lnTo>
                  <a:lnTo>
                    <a:pt x="1" y="9"/>
                  </a:lnTo>
                  <a:lnTo>
                    <a:pt x="0" y="5"/>
                  </a:lnTo>
                  <a:lnTo>
                    <a:pt x="3" y="3"/>
                  </a:lnTo>
                  <a:lnTo>
                    <a:pt x="5" y="2"/>
                  </a:lnTo>
                  <a:lnTo>
                    <a:pt x="7" y="0"/>
                  </a:lnTo>
                  <a:lnTo>
                    <a:pt x="10" y="0"/>
                  </a:lnTo>
                  <a:lnTo>
                    <a:pt x="13" y="3"/>
                  </a:lnTo>
                  <a:lnTo>
                    <a:pt x="16" y="5"/>
                  </a:lnTo>
                </a:path>
              </a:pathLst>
            </a:custGeom>
            <a:solidFill>
              <a:srgbClr val="000000"/>
            </a:solidFill>
            <a:ln w="9525" cap="rnd">
              <a:noFill/>
              <a:round/>
              <a:headEnd/>
              <a:tailEnd/>
            </a:ln>
            <a:effectLst/>
          </p:spPr>
          <p:txBody>
            <a:bodyPr/>
            <a:lstStyle/>
            <a:p>
              <a:endParaRPr lang="pt-BR"/>
            </a:p>
          </p:txBody>
        </p:sp>
        <p:sp>
          <p:nvSpPr>
            <p:cNvPr id="1907785" name="Freeform 73"/>
            <p:cNvSpPr>
              <a:spLocks/>
            </p:cNvSpPr>
            <p:nvPr/>
          </p:nvSpPr>
          <p:spPr bwMode="auto">
            <a:xfrm>
              <a:off x="2683" y="1297"/>
              <a:ext cx="21" cy="17"/>
            </a:xfrm>
            <a:custGeom>
              <a:avLst/>
              <a:gdLst/>
              <a:ahLst/>
              <a:cxnLst>
                <a:cxn ang="0">
                  <a:pos x="18" y="4"/>
                </a:cxn>
                <a:cxn ang="0">
                  <a:pos x="20" y="7"/>
                </a:cxn>
                <a:cxn ang="0">
                  <a:pos x="20" y="11"/>
                </a:cxn>
                <a:cxn ang="0">
                  <a:pos x="18" y="14"/>
                </a:cxn>
                <a:cxn ang="0">
                  <a:pos x="15" y="16"/>
                </a:cxn>
                <a:cxn ang="0">
                  <a:pos x="11" y="16"/>
                </a:cxn>
                <a:cxn ang="0">
                  <a:pos x="7" y="16"/>
                </a:cxn>
                <a:cxn ang="0">
                  <a:pos x="3" y="15"/>
                </a:cxn>
                <a:cxn ang="0">
                  <a:pos x="0" y="12"/>
                </a:cxn>
                <a:cxn ang="0">
                  <a:pos x="0" y="9"/>
                </a:cxn>
                <a:cxn ang="0">
                  <a:pos x="0" y="5"/>
                </a:cxn>
                <a:cxn ang="0">
                  <a:pos x="2" y="3"/>
                </a:cxn>
                <a:cxn ang="0">
                  <a:pos x="5" y="1"/>
                </a:cxn>
                <a:cxn ang="0">
                  <a:pos x="10" y="0"/>
                </a:cxn>
                <a:cxn ang="0">
                  <a:pos x="13" y="0"/>
                </a:cxn>
                <a:cxn ang="0">
                  <a:pos x="15" y="1"/>
                </a:cxn>
                <a:cxn ang="0">
                  <a:pos x="18" y="4"/>
                </a:cxn>
                <a:cxn ang="0">
                  <a:pos x="18" y="3"/>
                </a:cxn>
                <a:cxn ang="0">
                  <a:pos x="18" y="4"/>
                </a:cxn>
              </a:cxnLst>
              <a:rect l="0" t="0" r="r" b="b"/>
              <a:pathLst>
                <a:path w="21" h="17">
                  <a:moveTo>
                    <a:pt x="18" y="4"/>
                  </a:moveTo>
                  <a:lnTo>
                    <a:pt x="20" y="7"/>
                  </a:lnTo>
                  <a:lnTo>
                    <a:pt x="20" y="11"/>
                  </a:lnTo>
                  <a:lnTo>
                    <a:pt x="18" y="14"/>
                  </a:lnTo>
                  <a:lnTo>
                    <a:pt x="15" y="16"/>
                  </a:lnTo>
                  <a:lnTo>
                    <a:pt x="11" y="16"/>
                  </a:lnTo>
                  <a:lnTo>
                    <a:pt x="7" y="16"/>
                  </a:lnTo>
                  <a:lnTo>
                    <a:pt x="3" y="15"/>
                  </a:lnTo>
                  <a:lnTo>
                    <a:pt x="0" y="12"/>
                  </a:lnTo>
                  <a:lnTo>
                    <a:pt x="0" y="9"/>
                  </a:lnTo>
                  <a:lnTo>
                    <a:pt x="0" y="5"/>
                  </a:lnTo>
                  <a:lnTo>
                    <a:pt x="2" y="3"/>
                  </a:lnTo>
                  <a:lnTo>
                    <a:pt x="5" y="1"/>
                  </a:lnTo>
                  <a:lnTo>
                    <a:pt x="10" y="0"/>
                  </a:lnTo>
                  <a:lnTo>
                    <a:pt x="13" y="0"/>
                  </a:lnTo>
                  <a:lnTo>
                    <a:pt x="15" y="1"/>
                  </a:lnTo>
                  <a:lnTo>
                    <a:pt x="18" y="4"/>
                  </a:lnTo>
                  <a:lnTo>
                    <a:pt x="18" y="3"/>
                  </a:lnTo>
                  <a:lnTo>
                    <a:pt x="18" y="4"/>
                  </a:lnTo>
                </a:path>
              </a:pathLst>
            </a:custGeom>
            <a:solidFill>
              <a:srgbClr val="000000"/>
            </a:solidFill>
            <a:ln w="9525" cap="rnd">
              <a:noFill/>
              <a:round/>
              <a:headEnd/>
              <a:tailEnd/>
            </a:ln>
            <a:effectLst/>
          </p:spPr>
          <p:txBody>
            <a:bodyPr/>
            <a:lstStyle/>
            <a:p>
              <a:endParaRPr lang="pt-BR"/>
            </a:p>
          </p:txBody>
        </p:sp>
        <p:sp>
          <p:nvSpPr>
            <p:cNvPr id="1907786" name="Freeform 74"/>
            <p:cNvSpPr>
              <a:spLocks/>
            </p:cNvSpPr>
            <p:nvPr/>
          </p:nvSpPr>
          <p:spPr bwMode="auto">
            <a:xfrm>
              <a:off x="2676" y="1267"/>
              <a:ext cx="18" cy="18"/>
            </a:xfrm>
            <a:custGeom>
              <a:avLst/>
              <a:gdLst/>
              <a:ahLst/>
              <a:cxnLst>
                <a:cxn ang="0">
                  <a:pos x="15" y="3"/>
                </a:cxn>
                <a:cxn ang="0">
                  <a:pos x="17" y="8"/>
                </a:cxn>
                <a:cxn ang="0">
                  <a:pos x="17" y="10"/>
                </a:cxn>
                <a:cxn ang="0">
                  <a:pos x="15" y="14"/>
                </a:cxn>
                <a:cxn ang="0">
                  <a:pos x="13" y="15"/>
                </a:cxn>
                <a:cxn ang="0">
                  <a:pos x="10" y="17"/>
                </a:cxn>
                <a:cxn ang="0">
                  <a:pos x="7" y="16"/>
                </a:cxn>
                <a:cxn ang="0">
                  <a:pos x="4" y="15"/>
                </a:cxn>
                <a:cxn ang="0">
                  <a:pos x="1" y="12"/>
                </a:cxn>
                <a:cxn ang="0">
                  <a:pos x="0" y="10"/>
                </a:cxn>
                <a:cxn ang="0">
                  <a:pos x="1" y="5"/>
                </a:cxn>
                <a:cxn ang="0">
                  <a:pos x="4" y="3"/>
                </a:cxn>
                <a:cxn ang="0">
                  <a:pos x="7" y="0"/>
                </a:cxn>
                <a:cxn ang="0">
                  <a:pos x="9" y="1"/>
                </a:cxn>
                <a:cxn ang="0">
                  <a:pos x="14" y="2"/>
                </a:cxn>
                <a:cxn ang="0">
                  <a:pos x="15" y="3"/>
                </a:cxn>
                <a:cxn ang="0">
                  <a:pos x="14" y="3"/>
                </a:cxn>
                <a:cxn ang="0">
                  <a:pos x="15" y="3"/>
                </a:cxn>
              </a:cxnLst>
              <a:rect l="0" t="0" r="r" b="b"/>
              <a:pathLst>
                <a:path w="18" h="18">
                  <a:moveTo>
                    <a:pt x="15" y="3"/>
                  </a:moveTo>
                  <a:lnTo>
                    <a:pt x="17" y="8"/>
                  </a:lnTo>
                  <a:lnTo>
                    <a:pt x="17" y="10"/>
                  </a:lnTo>
                  <a:lnTo>
                    <a:pt x="15" y="14"/>
                  </a:lnTo>
                  <a:lnTo>
                    <a:pt x="13" y="15"/>
                  </a:lnTo>
                  <a:lnTo>
                    <a:pt x="10" y="17"/>
                  </a:lnTo>
                  <a:lnTo>
                    <a:pt x="7" y="16"/>
                  </a:lnTo>
                  <a:lnTo>
                    <a:pt x="4" y="15"/>
                  </a:lnTo>
                  <a:lnTo>
                    <a:pt x="1" y="12"/>
                  </a:lnTo>
                  <a:lnTo>
                    <a:pt x="0" y="10"/>
                  </a:lnTo>
                  <a:lnTo>
                    <a:pt x="1" y="5"/>
                  </a:lnTo>
                  <a:lnTo>
                    <a:pt x="4" y="3"/>
                  </a:lnTo>
                  <a:lnTo>
                    <a:pt x="7" y="0"/>
                  </a:lnTo>
                  <a:lnTo>
                    <a:pt x="9" y="1"/>
                  </a:lnTo>
                  <a:lnTo>
                    <a:pt x="14" y="2"/>
                  </a:lnTo>
                  <a:lnTo>
                    <a:pt x="15" y="3"/>
                  </a:lnTo>
                  <a:lnTo>
                    <a:pt x="14" y="3"/>
                  </a:lnTo>
                  <a:lnTo>
                    <a:pt x="15" y="3"/>
                  </a:lnTo>
                </a:path>
              </a:pathLst>
            </a:custGeom>
            <a:solidFill>
              <a:srgbClr val="000000"/>
            </a:solidFill>
            <a:ln w="9525" cap="rnd">
              <a:noFill/>
              <a:round/>
              <a:headEnd/>
              <a:tailEnd/>
            </a:ln>
            <a:effectLst/>
          </p:spPr>
          <p:txBody>
            <a:bodyPr/>
            <a:lstStyle/>
            <a:p>
              <a:endParaRPr lang="pt-BR"/>
            </a:p>
          </p:txBody>
        </p:sp>
        <p:sp>
          <p:nvSpPr>
            <p:cNvPr id="1907787" name="Freeform 75"/>
            <p:cNvSpPr>
              <a:spLocks/>
            </p:cNvSpPr>
            <p:nvPr/>
          </p:nvSpPr>
          <p:spPr bwMode="auto">
            <a:xfrm>
              <a:off x="2639" y="1248"/>
              <a:ext cx="18" cy="17"/>
            </a:xfrm>
            <a:custGeom>
              <a:avLst/>
              <a:gdLst/>
              <a:ahLst/>
              <a:cxnLst>
                <a:cxn ang="0">
                  <a:pos x="15" y="3"/>
                </a:cxn>
                <a:cxn ang="0">
                  <a:pos x="16" y="6"/>
                </a:cxn>
                <a:cxn ang="0">
                  <a:pos x="17" y="7"/>
                </a:cxn>
                <a:cxn ang="0">
                  <a:pos x="14" y="13"/>
                </a:cxn>
                <a:cxn ang="0">
                  <a:pos x="10" y="16"/>
                </a:cxn>
                <a:cxn ang="0">
                  <a:pos x="7" y="14"/>
                </a:cxn>
                <a:cxn ang="0">
                  <a:pos x="4" y="14"/>
                </a:cxn>
                <a:cxn ang="0">
                  <a:pos x="3" y="13"/>
                </a:cxn>
                <a:cxn ang="0">
                  <a:pos x="1" y="8"/>
                </a:cxn>
                <a:cxn ang="0">
                  <a:pos x="0" y="6"/>
                </a:cxn>
                <a:cxn ang="0">
                  <a:pos x="2" y="2"/>
                </a:cxn>
                <a:cxn ang="0">
                  <a:pos x="3" y="1"/>
                </a:cxn>
                <a:cxn ang="0">
                  <a:pos x="5" y="0"/>
                </a:cxn>
                <a:cxn ang="0">
                  <a:pos x="10" y="0"/>
                </a:cxn>
                <a:cxn ang="0">
                  <a:pos x="15" y="3"/>
                </a:cxn>
                <a:cxn ang="0">
                  <a:pos x="14" y="2"/>
                </a:cxn>
                <a:cxn ang="0">
                  <a:pos x="15" y="3"/>
                </a:cxn>
              </a:cxnLst>
              <a:rect l="0" t="0" r="r" b="b"/>
              <a:pathLst>
                <a:path w="18" h="17">
                  <a:moveTo>
                    <a:pt x="15" y="3"/>
                  </a:moveTo>
                  <a:lnTo>
                    <a:pt x="16" y="6"/>
                  </a:lnTo>
                  <a:lnTo>
                    <a:pt x="17" y="7"/>
                  </a:lnTo>
                  <a:lnTo>
                    <a:pt x="14" y="13"/>
                  </a:lnTo>
                  <a:lnTo>
                    <a:pt x="10" y="16"/>
                  </a:lnTo>
                  <a:lnTo>
                    <a:pt x="7" y="14"/>
                  </a:lnTo>
                  <a:lnTo>
                    <a:pt x="4" y="14"/>
                  </a:lnTo>
                  <a:lnTo>
                    <a:pt x="3" y="13"/>
                  </a:lnTo>
                  <a:lnTo>
                    <a:pt x="1" y="8"/>
                  </a:lnTo>
                  <a:lnTo>
                    <a:pt x="0" y="6"/>
                  </a:lnTo>
                  <a:lnTo>
                    <a:pt x="2" y="2"/>
                  </a:lnTo>
                  <a:lnTo>
                    <a:pt x="3" y="1"/>
                  </a:lnTo>
                  <a:lnTo>
                    <a:pt x="5" y="0"/>
                  </a:lnTo>
                  <a:lnTo>
                    <a:pt x="10" y="0"/>
                  </a:lnTo>
                  <a:lnTo>
                    <a:pt x="15" y="3"/>
                  </a:lnTo>
                  <a:lnTo>
                    <a:pt x="14" y="2"/>
                  </a:lnTo>
                  <a:lnTo>
                    <a:pt x="15" y="3"/>
                  </a:lnTo>
                </a:path>
              </a:pathLst>
            </a:custGeom>
            <a:solidFill>
              <a:srgbClr val="000000"/>
            </a:solidFill>
            <a:ln w="9525" cap="rnd">
              <a:noFill/>
              <a:round/>
              <a:headEnd/>
              <a:tailEnd/>
            </a:ln>
            <a:effectLst/>
          </p:spPr>
          <p:txBody>
            <a:bodyPr/>
            <a:lstStyle/>
            <a:p>
              <a:endParaRPr lang="pt-BR"/>
            </a:p>
          </p:txBody>
        </p:sp>
        <p:sp>
          <p:nvSpPr>
            <p:cNvPr id="1907788" name="Freeform 76"/>
            <p:cNvSpPr>
              <a:spLocks/>
            </p:cNvSpPr>
            <p:nvPr/>
          </p:nvSpPr>
          <p:spPr bwMode="auto">
            <a:xfrm>
              <a:off x="2776" y="1413"/>
              <a:ext cx="53" cy="45"/>
            </a:xfrm>
            <a:custGeom>
              <a:avLst/>
              <a:gdLst/>
              <a:ahLst/>
              <a:cxnLst>
                <a:cxn ang="0">
                  <a:pos x="48" y="1"/>
                </a:cxn>
                <a:cxn ang="0">
                  <a:pos x="51" y="5"/>
                </a:cxn>
                <a:cxn ang="0">
                  <a:pos x="52" y="8"/>
                </a:cxn>
                <a:cxn ang="0">
                  <a:pos x="40" y="14"/>
                </a:cxn>
                <a:cxn ang="0">
                  <a:pos x="29" y="18"/>
                </a:cxn>
                <a:cxn ang="0">
                  <a:pos x="19" y="23"/>
                </a:cxn>
                <a:cxn ang="0">
                  <a:pos x="10" y="30"/>
                </a:cxn>
                <a:cxn ang="0">
                  <a:pos x="10" y="32"/>
                </a:cxn>
                <a:cxn ang="0">
                  <a:pos x="11" y="37"/>
                </a:cxn>
                <a:cxn ang="0">
                  <a:pos x="12" y="41"/>
                </a:cxn>
                <a:cxn ang="0">
                  <a:pos x="12" y="44"/>
                </a:cxn>
                <a:cxn ang="0">
                  <a:pos x="8" y="40"/>
                </a:cxn>
                <a:cxn ang="0">
                  <a:pos x="4" y="34"/>
                </a:cxn>
                <a:cxn ang="0">
                  <a:pos x="2" y="28"/>
                </a:cxn>
                <a:cxn ang="0">
                  <a:pos x="0" y="22"/>
                </a:cxn>
                <a:cxn ang="0">
                  <a:pos x="3" y="19"/>
                </a:cxn>
                <a:cxn ang="0">
                  <a:pos x="9" y="17"/>
                </a:cxn>
                <a:cxn ang="0">
                  <a:pos x="21" y="11"/>
                </a:cxn>
                <a:cxn ang="0">
                  <a:pos x="34" y="6"/>
                </a:cxn>
                <a:cxn ang="0">
                  <a:pos x="48" y="1"/>
                </a:cxn>
                <a:cxn ang="0">
                  <a:pos x="48" y="0"/>
                </a:cxn>
                <a:cxn ang="0">
                  <a:pos x="48" y="1"/>
                </a:cxn>
              </a:cxnLst>
              <a:rect l="0" t="0" r="r" b="b"/>
              <a:pathLst>
                <a:path w="53" h="45">
                  <a:moveTo>
                    <a:pt x="48" y="1"/>
                  </a:moveTo>
                  <a:lnTo>
                    <a:pt x="51" y="5"/>
                  </a:lnTo>
                  <a:lnTo>
                    <a:pt x="52" y="8"/>
                  </a:lnTo>
                  <a:lnTo>
                    <a:pt x="40" y="14"/>
                  </a:lnTo>
                  <a:lnTo>
                    <a:pt x="29" y="18"/>
                  </a:lnTo>
                  <a:lnTo>
                    <a:pt x="19" y="23"/>
                  </a:lnTo>
                  <a:lnTo>
                    <a:pt x="10" y="30"/>
                  </a:lnTo>
                  <a:lnTo>
                    <a:pt x="10" y="32"/>
                  </a:lnTo>
                  <a:lnTo>
                    <a:pt x="11" y="37"/>
                  </a:lnTo>
                  <a:lnTo>
                    <a:pt x="12" y="41"/>
                  </a:lnTo>
                  <a:lnTo>
                    <a:pt x="12" y="44"/>
                  </a:lnTo>
                  <a:lnTo>
                    <a:pt x="8" y="40"/>
                  </a:lnTo>
                  <a:lnTo>
                    <a:pt x="4" y="34"/>
                  </a:lnTo>
                  <a:lnTo>
                    <a:pt x="2" y="28"/>
                  </a:lnTo>
                  <a:lnTo>
                    <a:pt x="0" y="22"/>
                  </a:lnTo>
                  <a:lnTo>
                    <a:pt x="3" y="19"/>
                  </a:lnTo>
                  <a:lnTo>
                    <a:pt x="9" y="17"/>
                  </a:lnTo>
                  <a:lnTo>
                    <a:pt x="21" y="11"/>
                  </a:lnTo>
                  <a:lnTo>
                    <a:pt x="34" y="6"/>
                  </a:lnTo>
                  <a:lnTo>
                    <a:pt x="48" y="1"/>
                  </a:lnTo>
                  <a:lnTo>
                    <a:pt x="48" y="0"/>
                  </a:lnTo>
                  <a:lnTo>
                    <a:pt x="48" y="1"/>
                  </a:lnTo>
                </a:path>
              </a:pathLst>
            </a:custGeom>
            <a:solidFill>
              <a:srgbClr val="000000"/>
            </a:solidFill>
            <a:ln w="9525" cap="rnd">
              <a:noFill/>
              <a:round/>
              <a:headEnd/>
              <a:tailEnd/>
            </a:ln>
            <a:effectLst/>
          </p:spPr>
          <p:txBody>
            <a:bodyPr/>
            <a:lstStyle/>
            <a:p>
              <a:endParaRPr lang="pt-BR"/>
            </a:p>
          </p:txBody>
        </p:sp>
      </p:grpSp>
      <p:grpSp>
        <p:nvGrpSpPr>
          <p:cNvPr id="1907789" name="Group 77"/>
          <p:cNvGrpSpPr>
            <a:grpSpLocks/>
          </p:cNvGrpSpPr>
          <p:nvPr/>
        </p:nvGrpSpPr>
        <p:grpSpPr bwMode="auto">
          <a:xfrm rot="-22991847">
            <a:off x="6731000" y="4148138"/>
            <a:ext cx="577850" cy="360362"/>
            <a:chOff x="2426" y="1173"/>
            <a:chExt cx="455" cy="334"/>
          </a:xfrm>
        </p:grpSpPr>
        <p:sp>
          <p:nvSpPr>
            <p:cNvPr id="1907790" name="Freeform 78"/>
            <p:cNvSpPr>
              <a:spLocks/>
            </p:cNvSpPr>
            <p:nvPr/>
          </p:nvSpPr>
          <p:spPr bwMode="auto">
            <a:xfrm>
              <a:off x="2426" y="1173"/>
              <a:ext cx="455" cy="334"/>
            </a:xfrm>
            <a:custGeom>
              <a:avLst/>
              <a:gdLst/>
              <a:ahLst/>
              <a:cxnLst>
                <a:cxn ang="0">
                  <a:pos x="55" y="44"/>
                </a:cxn>
                <a:cxn ang="0">
                  <a:pos x="33" y="38"/>
                </a:cxn>
                <a:cxn ang="0">
                  <a:pos x="7" y="40"/>
                </a:cxn>
                <a:cxn ang="0">
                  <a:pos x="13" y="29"/>
                </a:cxn>
                <a:cxn ang="0">
                  <a:pos x="48" y="12"/>
                </a:cxn>
                <a:cxn ang="0">
                  <a:pos x="110" y="1"/>
                </a:cxn>
                <a:cxn ang="0">
                  <a:pos x="179" y="6"/>
                </a:cxn>
                <a:cxn ang="0">
                  <a:pos x="241" y="20"/>
                </a:cxn>
                <a:cxn ang="0">
                  <a:pos x="290" y="38"/>
                </a:cxn>
                <a:cxn ang="0">
                  <a:pos x="310" y="24"/>
                </a:cxn>
                <a:cxn ang="0">
                  <a:pos x="339" y="38"/>
                </a:cxn>
                <a:cxn ang="0">
                  <a:pos x="380" y="80"/>
                </a:cxn>
                <a:cxn ang="0">
                  <a:pos x="407" y="131"/>
                </a:cxn>
                <a:cxn ang="0">
                  <a:pos x="393" y="133"/>
                </a:cxn>
                <a:cxn ang="0">
                  <a:pos x="430" y="200"/>
                </a:cxn>
                <a:cxn ang="0">
                  <a:pos x="451" y="272"/>
                </a:cxn>
                <a:cxn ang="0">
                  <a:pos x="454" y="322"/>
                </a:cxn>
                <a:cxn ang="0">
                  <a:pos x="448" y="322"/>
                </a:cxn>
                <a:cxn ang="0">
                  <a:pos x="435" y="318"/>
                </a:cxn>
                <a:cxn ang="0">
                  <a:pos x="423" y="313"/>
                </a:cxn>
                <a:cxn ang="0">
                  <a:pos x="432" y="328"/>
                </a:cxn>
                <a:cxn ang="0">
                  <a:pos x="427" y="333"/>
                </a:cxn>
                <a:cxn ang="0">
                  <a:pos x="397" y="327"/>
                </a:cxn>
                <a:cxn ang="0">
                  <a:pos x="358" y="311"/>
                </a:cxn>
                <a:cxn ang="0">
                  <a:pos x="320" y="285"/>
                </a:cxn>
                <a:cxn ang="0">
                  <a:pos x="272" y="242"/>
                </a:cxn>
                <a:cxn ang="0">
                  <a:pos x="246" y="204"/>
                </a:cxn>
                <a:cxn ang="0">
                  <a:pos x="224" y="193"/>
                </a:cxn>
                <a:cxn ang="0">
                  <a:pos x="201" y="189"/>
                </a:cxn>
                <a:cxn ang="0">
                  <a:pos x="178" y="168"/>
                </a:cxn>
                <a:cxn ang="0">
                  <a:pos x="183" y="167"/>
                </a:cxn>
                <a:cxn ang="0">
                  <a:pos x="197" y="157"/>
                </a:cxn>
                <a:cxn ang="0">
                  <a:pos x="206" y="148"/>
                </a:cxn>
                <a:cxn ang="0">
                  <a:pos x="217" y="150"/>
                </a:cxn>
                <a:cxn ang="0">
                  <a:pos x="205" y="142"/>
                </a:cxn>
                <a:cxn ang="0">
                  <a:pos x="184" y="136"/>
                </a:cxn>
                <a:cxn ang="0">
                  <a:pos x="166" y="117"/>
                </a:cxn>
                <a:cxn ang="0">
                  <a:pos x="155" y="89"/>
                </a:cxn>
                <a:cxn ang="0">
                  <a:pos x="152" y="81"/>
                </a:cxn>
                <a:cxn ang="0">
                  <a:pos x="168" y="80"/>
                </a:cxn>
                <a:cxn ang="0">
                  <a:pos x="162" y="68"/>
                </a:cxn>
                <a:cxn ang="0">
                  <a:pos x="140" y="51"/>
                </a:cxn>
                <a:cxn ang="0">
                  <a:pos x="114" y="49"/>
                </a:cxn>
                <a:cxn ang="0">
                  <a:pos x="95" y="61"/>
                </a:cxn>
                <a:cxn ang="0">
                  <a:pos x="82" y="85"/>
                </a:cxn>
                <a:cxn ang="0">
                  <a:pos x="77" y="101"/>
                </a:cxn>
                <a:cxn ang="0">
                  <a:pos x="68" y="87"/>
                </a:cxn>
                <a:cxn ang="0">
                  <a:pos x="62" y="77"/>
                </a:cxn>
                <a:cxn ang="0">
                  <a:pos x="60" y="56"/>
                </a:cxn>
                <a:cxn ang="0">
                  <a:pos x="70" y="41"/>
                </a:cxn>
              </a:cxnLst>
              <a:rect l="0" t="0" r="r" b="b"/>
              <a:pathLst>
                <a:path w="455" h="334">
                  <a:moveTo>
                    <a:pt x="70" y="41"/>
                  </a:moveTo>
                  <a:lnTo>
                    <a:pt x="63" y="44"/>
                  </a:lnTo>
                  <a:lnTo>
                    <a:pt x="55" y="44"/>
                  </a:lnTo>
                  <a:lnTo>
                    <a:pt x="49" y="42"/>
                  </a:lnTo>
                  <a:lnTo>
                    <a:pt x="41" y="40"/>
                  </a:lnTo>
                  <a:lnTo>
                    <a:pt x="33" y="38"/>
                  </a:lnTo>
                  <a:lnTo>
                    <a:pt x="25" y="38"/>
                  </a:lnTo>
                  <a:lnTo>
                    <a:pt x="14" y="39"/>
                  </a:lnTo>
                  <a:lnTo>
                    <a:pt x="7" y="40"/>
                  </a:lnTo>
                  <a:lnTo>
                    <a:pt x="0" y="43"/>
                  </a:lnTo>
                  <a:lnTo>
                    <a:pt x="6" y="36"/>
                  </a:lnTo>
                  <a:lnTo>
                    <a:pt x="13" y="29"/>
                  </a:lnTo>
                  <a:lnTo>
                    <a:pt x="21" y="25"/>
                  </a:lnTo>
                  <a:lnTo>
                    <a:pt x="30" y="19"/>
                  </a:lnTo>
                  <a:lnTo>
                    <a:pt x="48" y="12"/>
                  </a:lnTo>
                  <a:lnTo>
                    <a:pt x="67" y="6"/>
                  </a:lnTo>
                  <a:lnTo>
                    <a:pt x="89" y="2"/>
                  </a:lnTo>
                  <a:lnTo>
                    <a:pt x="110" y="1"/>
                  </a:lnTo>
                  <a:lnTo>
                    <a:pt x="132" y="0"/>
                  </a:lnTo>
                  <a:lnTo>
                    <a:pt x="155" y="3"/>
                  </a:lnTo>
                  <a:lnTo>
                    <a:pt x="179" y="6"/>
                  </a:lnTo>
                  <a:lnTo>
                    <a:pt x="200" y="10"/>
                  </a:lnTo>
                  <a:lnTo>
                    <a:pt x="221" y="14"/>
                  </a:lnTo>
                  <a:lnTo>
                    <a:pt x="241" y="20"/>
                  </a:lnTo>
                  <a:lnTo>
                    <a:pt x="258" y="26"/>
                  </a:lnTo>
                  <a:lnTo>
                    <a:pt x="276" y="32"/>
                  </a:lnTo>
                  <a:lnTo>
                    <a:pt x="290" y="38"/>
                  </a:lnTo>
                  <a:lnTo>
                    <a:pt x="301" y="44"/>
                  </a:lnTo>
                  <a:lnTo>
                    <a:pt x="307" y="35"/>
                  </a:lnTo>
                  <a:lnTo>
                    <a:pt x="310" y="24"/>
                  </a:lnTo>
                  <a:lnTo>
                    <a:pt x="317" y="26"/>
                  </a:lnTo>
                  <a:lnTo>
                    <a:pt x="324" y="30"/>
                  </a:lnTo>
                  <a:lnTo>
                    <a:pt x="339" y="38"/>
                  </a:lnTo>
                  <a:lnTo>
                    <a:pt x="354" y="50"/>
                  </a:lnTo>
                  <a:lnTo>
                    <a:pt x="367" y="64"/>
                  </a:lnTo>
                  <a:lnTo>
                    <a:pt x="380" y="80"/>
                  </a:lnTo>
                  <a:lnTo>
                    <a:pt x="391" y="97"/>
                  </a:lnTo>
                  <a:lnTo>
                    <a:pt x="400" y="114"/>
                  </a:lnTo>
                  <a:lnTo>
                    <a:pt x="407" y="131"/>
                  </a:lnTo>
                  <a:lnTo>
                    <a:pt x="407" y="130"/>
                  </a:lnTo>
                  <a:lnTo>
                    <a:pt x="392" y="131"/>
                  </a:lnTo>
                  <a:lnTo>
                    <a:pt x="393" y="133"/>
                  </a:lnTo>
                  <a:lnTo>
                    <a:pt x="406" y="154"/>
                  </a:lnTo>
                  <a:lnTo>
                    <a:pt x="419" y="177"/>
                  </a:lnTo>
                  <a:lnTo>
                    <a:pt x="430" y="200"/>
                  </a:lnTo>
                  <a:lnTo>
                    <a:pt x="438" y="224"/>
                  </a:lnTo>
                  <a:lnTo>
                    <a:pt x="445" y="249"/>
                  </a:lnTo>
                  <a:lnTo>
                    <a:pt x="451" y="272"/>
                  </a:lnTo>
                  <a:lnTo>
                    <a:pt x="453" y="296"/>
                  </a:lnTo>
                  <a:lnTo>
                    <a:pt x="454" y="321"/>
                  </a:lnTo>
                  <a:lnTo>
                    <a:pt x="454" y="322"/>
                  </a:lnTo>
                  <a:lnTo>
                    <a:pt x="454" y="323"/>
                  </a:lnTo>
                  <a:lnTo>
                    <a:pt x="450" y="322"/>
                  </a:lnTo>
                  <a:lnTo>
                    <a:pt x="448" y="322"/>
                  </a:lnTo>
                  <a:lnTo>
                    <a:pt x="442" y="320"/>
                  </a:lnTo>
                  <a:lnTo>
                    <a:pt x="439" y="319"/>
                  </a:lnTo>
                  <a:lnTo>
                    <a:pt x="435" y="318"/>
                  </a:lnTo>
                  <a:lnTo>
                    <a:pt x="430" y="315"/>
                  </a:lnTo>
                  <a:lnTo>
                    <a:pt x="423" y="314"/>
                  </a:lnTo>
                  <a:lnTo>
                    <a:pt x="423" y="313"/>
                  </a:lnTo>
                  <a:lnTo>
                    <a:pt x="420" y="315"/>
                  </a:lnTo>
                  <a:lnTo>
                    <a:pt x="432" y="327"/>
                  </a:lnTo>
                  <a:lnTo>
                    <a:pt x="432" y="328"/>
                  </a:lnTo>
                  <a:lnTo>
                    <a:pt x="433" y="330"/>
                  </a:lnTo>
                  <a:lnTo>
                    <a:pt x="431" y="332"/>
                  </a:lnTo>
                  <a:lnTo>
                    <a:pt x="427" y="333"/>
                  </a:lnTo>
                  <a:lnTo>
                    <a:pt x="420" y="332"/>
                  </a:lnTo>
                  <a:lnTo>
                    <a:pt x="408" y="330"/>
                  </a:lnTo>
                  <a:lnTo>
                    <a:pt x="397" y="327"/>
                  </a:lnTo>
                  <a:lnTo>
                    <a:pt x="384" y="323"/>
                  </a:lnTo>
                  <a:lnTo>
                    <a:pt x="372" y="317"/>
                  </a:lnTo>
                  <a:lnTo>
                    <a:pt x="358" y="311"/>
                  </a:lnTo>
                  <a:lnTo>
                    <a:pt x="345" y="304"/>
                  </a:lnTo>
                  <a:lnTo>
                    <a:pt x="332" y="294"/>
                  </a:lnTo>
                  <a:lnTo>
                    <a:pt x="320" y="285"/>
                  </a:lnTo>
                  <a:lnTo>
                    <a:pt x="295" y="265"/>
                  </a:lnTo>
                  <a:lnTo>
                    <a:pt x="283" y="253"/>
                  </a:lnTo>
                  <a:lnTo>
                    <a:pt x="272" y="242"/>
                  </a:lnTo>
                  <a:lnTo>
                    <a:pt x="263" y="230"/>
                  </a:lnTo>
                  <a:lnTo>
                    <a:pt x="254" y="217"/>
                  </a:lnTo>
                  <a:lnTo>
                    <a:pt x="246" y="204"/>
                  </a:lnTo>
                  <a:lnTo>
                    <a:pt x="239" y="192"/>
                  </a:lnTo>
                  <a:lnTo>
                    <a:pt x="230" y="194"/>
                  </a:lnTo>
                  <a:lnTo>
                    <a:pt x="224" y="193"/>
                  </a:lnTo>
                  <a:lnTo>
                    <a:pt x="218" y="193"/>
                  </a:lnTo>
                  <a:lnTo>
                    <a:pt x="211" y="192"/>
                  </a:lnTo>
                  <a:lnTo>
                    <a:pt x="201" y="189"/>
                  </a:lnTo>
                  <a:lnTo>
                    <a:pt x="193" y="184"/>
                  </a:lnTo>
                  <a:lnTo>
                    <a:pt x="183" y="174"/>
                  </a:lnTo>
                  <a:lnTo>
                    <a:pt x="178" y="168"/>
                  </a:lnTo>
                  <a:lnTo>
                    <a:pt x="174" y="165"/>
                  </a:lnTo>
                  <a:lnTo>
                    <a:pt x="179" y="167"/>
                  </a:lnTo>
                  <a:lnTo>
                    <a:pt x="183" y="167"/>
                  </a:lnTo>
                  <a:lnTo>
                    <a:pt x="189" y="165"/>
                  </a:lnTo>
                  <a:lnTo>
                    <a:pt x="195" y="162"/>
                  </a:lnTo>
                  <a:lnTo>
                    <a:pt x="197" y="157"/>
                  </a:lnTo>
                  <a:lnTo>
                    <a:pt x="200" y="153"/>
                  </a:lnTo>
                  <a:lnTo>
                    <a:pt x="204" y="150"/>
                  </a:lnTo>
                  <a:lnTo>
                    <a:pt x="206" y="148"/>
                  </a:lnTo>
                  <a:lnTo>
                    <a:pt x="209" y="148"/>
                  </a:lnTo>
                  <a:lnTo>
                    <a:pt x="212" y="149"/>
                  </a:lnTo>
                  <a:lnTo>
                    <a:pt x="217" y="150"/>
                  </a:lnTo>
                  <a:lnTo>
                    <a:pt x="217" y="148"/>
                  </a:lnTo>
                  <a:lnTo>
                    <a:pt x="214" y="141"/>
                  </a:lnTo>
                  <a:lnTo>
                    <a:pt x="205" y="142"/>
                  </a:lnTo>
                  <a:lnTo>
                    <a:pt x="197" y="141"/>
                  </a:lnTo>
                  <a:lnTo>
                    <a:pt x="190" y="140"/>
                  </a:lnTo>
                  <a:lnTo>
                    <a:pt x="184" y="136"/>
                  </a:lnTo>
                  <a:lnTo>
                    <a:pt x="179" y="133"/>
                  </a:lnTo>
                  <a:lnTo>
                    <a:pt x="174" y="128"/>
                  </a:lnTo>
                  <a:lnTo>
                    <a:pt x="166" y="117"/>
                  </a:lnTo>
                  <a:lnTo>
                    <a:pt x="161" y="105"/>
                  </a:lnTo>
                  <a:lnTo>
                    <a:pt x="156" y="95"/>
                  </a:lnTo>
                  <a:lnTo>
                    <a:pt x="155" y="89"/>
                  </a:lnTo>
                  <a:lnTo>
                    <a:pt x="155" y="86"/>
                  </a:lnTo>
                  <a:lnTo>
                    <a:pt x="153" y="83"/>
                  </a:lnTo>
                  <a:lnTo>
                    <a:pt x="152" y="81"/>
                  </a:lnTo>
                  <a:lnTo>
                    <a:pt x="157" y="82"/>
                  </a:lnTo>
                  <a:lnTo>
                    <a:pt x="163" y="81"/>
                  </a:lnTo>
                  <a:lnTo>
                    <a:pt x="168" y="80"/>
                  </a:lnTo>
                  <a:lnTo>
                    <a:pt x="172" y="78"/>
                  </a:lnTo>
                  <a:lnTo>
                    <a:pt x="168" y="73"/>
                  </a:lnTo>
                  <a:lnTo>
                    <a:pt x="162" y="68"/>
                  </a:lnTo>
                  <a:lnTo>
                    <a:pt x="155" y="61"/>
                  </a:lnTo>
                  <a:lnTo>
                    <a:pt x="148" y="56"/>
                  </a:lnTo>
                  <a:lnTo>
                    <a:pt x="140" y="51"/>
                  </a:lnTo>
                  <a:lnTo>
                    <a:pt x="130" y="48"/>
                  </a:lnTo>
                  <a:lnTo>
                    <a:pt x="123" y="48"/>
                  </a:lnTo>
                  <a:lnTo>
                    <a:pt x="114" y="49"/>
                  </a:lnTo>
                  <a:lnTo>
                    <a:pt x="107" y="51"/>
                  </a:lnTo>
                  <a:lnTo>
                    <a:pt x="101" y="56"/>
                  </a:lnTo>
                  <a:lnTo>
                    <a:pt x="95" y="61"/>
                  </a:lnTo>
                  <a:lnTo>
                    <a:pt x="90" y="70"/>
                  </a:lnTo>
                  <a:lnTo>
                    <a:pt x="85" y="76"/>
                  </a:lnTo>
                  <a:lnTo>
                    <a:pt x="82" y="85"/>
                  </a:lnTo>
                  <a:lnTo>
                    <a:pt x="80" y="95"/>
                  </a:lnTo>
                  <a:lnTo>
                    <a:pt x="80" y="108"/>
                  </a:lnTo>
                  <a:lnTo>
                    <a:pt x="77" y="101"/>
                  </a:lnTo>
                  <a:lnTo>
                    <a:pt x="75" y="97"/>
                  </a:lnTo>
                  <a:lnTo>
                    <a:pt x="72" y="92"/>
                  </a:lnTo>
                  <a:lnTo>
                    <a:pt x="68" y="87"/>
                  </a:lnTo>
                  <a:lnTo>
                    <a:pt x="67" y="87"/>
                  </a:lnTo>
                  <a:lnTo>
                    <a:pt x="65" y="81"/>
                  </a:lnTo>
                  <a:lnTo>
                    <a:pt x="62" y="77"/>
                  </a:lnTo>
                  <a:lnTo>
                    <a:pt x="60" y="71"/>
                  </a:lnTo>
                  <a:lnTo>
                    <a:pt x="59" y="64"/>
                  </a:lnTo>
                  <a:lnTo>
                    <a:pt x="60" y="56"/>
                  </a:lnTo>
                  <a:lnTo>
                    <a:pt x="63" y="49"/>
                  </a:lnTo>
                  <a:lnTo>
                    <a:pt x="65" y="45"/>
                  </a:lnTo>
                  <a:lnTo>
                    <a:pt x="70" y="41"/>
                  </a:lnTo>
                  <a:lnTo>
                    <a:pt x="69" y="40"/>
                  </a:lnTo>
                  <a:lnTo>
                    <a:pt x="70" y="41"/>
                  </a:lnTo>
                </a:path>
              </a:pathLst>
            </a:custGeom>
            <a:solidFill>
              <a:srgbClr val="000000"/>
            </a:solidFill>
            <a:ln w="9525" cap="rnd">
              <a:noFill/>
              <a:round/>
              <a:headEnd/>
              <a:tailEnd/>
            </a:ln>
            <a:effectLst/>
          </p:spPr>
          <p:txBody>
            <a:bodyPr/>
            <a:lstStyle/>
            <a:p>
              <a:endParaRPr lang="pt-BR"/>
            </a:p>
          </p:txBody>
        </p:sp>
        <p:sp>
          <p:nvSpPr>
            <p:cNvPr id="1907791" name="Freeform 79"/>
            <p:cNvSpPr>
              <a:spLocks/>
            </p:cNvSpPr>
            <p:nvPr/>
          </p:nvSpPr>
          <p:spPr bwMode="auto">
            <a:xfrm>
              <a:off x="2466" y="1190"/>
              <a:ext cx="48" cy="19"/>
            </a:xfrm>
            <a:custGeom>
              <a:avLst/>
              <a:gdLst/>
              <a:ahLst/>
              <a:cxnLst>
                <a:cxn ang="0">
                  <a:pos x="47" y="2"/>
                </a:cxn>
                <a:cxn ang="0">
                  <a:pos x="36" y="12"/>
                </a:cxn>
                <a:cxn ang="0">
                  <a:pos x="23" y="18"/>
                </a:cxn>
                <a:cxn ang="0">
                  <a:pos x="10" y="17"/>
                </a:cxn>
                <a:cxn ang="0">
                  <a:pos x="5" y="16"/>
                </a:cxn>
                <a:cxn ang="0">
                  <a:pos x="0" y="15"/>
                </a:cxn>
                <a:cxn ang="0">
                  <a:pos x="10" y="5"/>
                </a:cxn>
                <a:cxn ang="0">
                  <a:pos x="23" y="1"/>
                </a:cxn>
                <a:cxn ang="0">
                  <a:pos x="36" y="0"/>
                </a:cxn>
                <a:cxn ang="0">
                  <a:pos x="41" y="1"/>
                </a:cxn>
                <a:cxn ang="0">
                  <a:pos x="47" y="2"/>
                </a:cxn>
                <a:cxn ang="0">
                  <a:pos x="45" y="0"/>
                </a:cxn>
                <a:cxn ang="0">
                  <a:pos x="47" y="2"/>
                </a:cxn>
              </a:cxnLst>
              <a:rect l="0" t="0" r="r" b="b"/>
              <a:pathLst>
                <a:path w="48" h="19">
                  <a:moveTo>
                    <a:pt x="47" y="2"/>
                  </a:moveTo>
                  <a:lnTo>
                    <a:pt x="36" y="12"/>
                  </a:lnTo>
                  <a:lnTo>
                    <a:pt x="23" y="18"/>
                  </a:lnTo>
                  <a:lnTo>
                    <a:pt x="10" y="17"/>
                  </a:lnTo>
                  <a:lnTo>
                    <a:pt x="5" y="16"/>
                  </a:lnTo>
                  <a:lnTo>
                    <a:pt x="0" y="15"/>
                  </a:lnTo>
                  <a:lnTo>
                    <a:pt x="10" y="5"/>
                  </a:lnTo>
                  <a:lnTo>
                    <a:pt x="23" y="1"/>
                  </a:lnTo>
                  <a:lnTo>
                    <a:pt x="36" y="0"/>
                  </a:lnTo>
                  <a:lnTo>
                    <a:pt x="41" y="1"/>
                  </a:lnTo>
                  <a:lnTo>
                    <a:pt x="47" y="2"/>
                  </a:lnTo>
                  <a:lnTo>
                    <a:pt x="45" y="0"/>
                  </a:lnTo>
                  <a:lnTo>
                    <a:pt x="47" y="2"/>
                  </a:lnTo>
                </a:path>
              </a:pathLst>
            </a:custGeom>
            <a:solidFill>
              <a:srgbClr val="ACEBBC"/>
            </a:solidFill>
            <a:ln w="9525" cap="rnd">
              <a:noFill/>
              <a:round/>
              <a:headEnd/>
              <a:tailEnd/>
            </a:ln>
            <a:effectLst/>
          </p:spPr>
          <p:txBody>
            <a:bodyPr/>
            <a:lstStyle/>
            <a:p>
              <a:endParaRPr lang="pt-BR"/>
            </a:p>
          </p:txBody>
        </p:sp>
        <p:sp>
          <p:nvSpPr>
            <p:cNvPr id="1907792" name="Freeform 80"/>
            <p:cNvSpPr>
              <a:spLocks/>
            </p:cNvSpPr>
            <p:nvPr/>
          </p:nvSpPr>
          <p:spPr bwMode="auto">
            <a:xfrm>
              <a:off x="2478" y="1192"/>
              <a:ext cx="33" cy="22"/>
            </a:xfrm>
            <a:custGeom>
              <a:avLst/>
              <a:gdLst/>
              <a:ahLst/>
              <a:cxnLst>
                <a:cxn ang="0">
                  <a:pos x="32" y="0"/>
                </a:cxn>
                <a:cxn ang="0">
                  <a:pos x="32" y="7"/>
                </a:cxn>
                <a:cxn ang="0">
                  <a:pos x="30" y="11"/>
                </a:cxn>
                <a:cxn ang="0">
                  <a:pos x="27" y="17"/>
                </a:cxn>
                <a:cxn ang="0">
                  <a:pos x="23" y="18"/>
                </a:cxn>
                <a:cxn ang="0">
                  <a:pos x="18" y="21"/>
                </a:cxn>
                <a:cxn ang="0">
                  <a:pos x="13" y="21"/>
                </a:cxn>
                <a:cxn ang="0">
                  <a:pos x="7" y="19"/>
                </a:cxn>
                <a:cxn ang="0">
                  <a:pos x="0" y="16"/>
                </a:cxn>
                <a:cxn ang="0">
                  <a:pos x="8" y="15"/>
                </a:cxn>
                <a:cxn ang="0">
                  <a:pos x="17" y="15"/>
                </a:cxn>
                <a:cxn ang="0">
                  <a:pos x="26" y="9"/>
                </a:cxn>
                <a:cxn ang="0">
                  <a:pos x="32" y="0"/>
                </a:cxn>
              </a:cxnLst>
              <a:rect l="0" t="0" r="r" b="b"/>
              <a:pathLst>
                <a:path w="33" h="22">
                  <a:moveTo>
                    <a:pt x="32" y="0"/>
                  </a:moveTo>
                  <a:lnTo>
                    <a:pt x="32" y="7"/>
                  </a:lnTo>
                  <a:lnTo>
                    <a:pt x="30" y="11"/>
                  </a:lnTo>
                  <a:lnTo>
                    <a:pt x="27" y="17"/>
                  </a:lnTo>
                  <a:lnTo>
                    <a:pt x="23" y="18"/>
                  </a:lnTo>
                  <a:lnTo>
                    <a:pt x="18" y="21"/>
                  </a:lnTo>
                  <a:lnTo>
                    <a:pt x="13" y="21"/>
                  </a:lnTo>
                  <a:lnTo>
                    <a:pt x="7" y="19"/>
                  </a:lnTo>
                  <a:lnTo>
                    <a:pt x="0" y="16"/>
                  </a:lnTo>
                  <a:lnTo>
                    <a:pt x="8" y="15"/>
                  </a:lnTo>
                  <a:lnTo>
                    <a:pt x="17" y="15"/>
                  </a:lnTo>
                  <a:lnTo>
                    <a:pt x="26" y="9"/>
                  </a:lnTo>
                  <a:lnTo>
                    <a:pt x="32" y="0"/>
                  </a:lnTo>
                </a:path>
              </a:pathLst>
            </a:custGeom>
            <a:solidFill>
              <a:srgbClr val="ACEBBC"/>
            </a:solidFill>
            <a:ln w="9525" cap="rnd">
              <a:noFill/>
              <a:round/>
              <a:headEnd/>
              <a:tailEnd/>
            </a:ln>
            <a:effectLst/>
          </p:spPr>
          <p:txBody>
            <a:bodyPr/>
            <a:lstStyle/>
            <a:p>
              <a:endParaRPr lang="pt-BR"/>
            </a:p>
          </p:txBody>
        </p:sp>
        <p:sp>
          <p:nvSpPr>
            <p:cNvPr id="1907793" name="Freeform 81"/>
            <p:cNvSpPr>
              <a:spLocks/>
            </p:cNvSpPr>
            <p:nvPr/>
          </p:nvSpPr>
          <p:spPr bwMode="auto">
            <a:xfrm>
              <a:off x="2497" y="1213"/>
              <a:ext cx="31" cy="24"/>
            </a:xfrm>
            <a:custGeom>
              <a:avLst/>
              <a:gdLst/>
              <a:ahLst/>
              <a:cxnLst>
                <a:cxn ang="0">
                  <a:pos x="29" y="3"/>
                </a:cxn>
                <a:cxn ang="0">
                  <a:pos x="24" y="1"/>
                </a:cxn>
                <a:cxn ang="0">
                  <a:pos x="18" y="0"/>
                </a:cxn>
                <a:cxn ang="0">
                  <a:pos x="12" y="0"/>
                </a:cxn>
                <a:cxn ang="0">
                  <a:pos x="7" y="3"/>
                </a:cxn>
                <a:cxn ang="0">
                  <a:pos x="4" y="6"/>
                </a:cxn>
                <a:cxn ang="0">
                  <a:pos x="1" y="12"/>
                </a:cxn>
                <a:cxn ang="0">
                  <a:pos x="0" y="16"/>
                </a:cxn>
                <a:cxn ang="0">
                  <a:pos x="1" y="23"/>
                </a:cxn>
                <a:cxn ang="0">
                  <a:pos x="2" y="19"/>
                </a:cxn>
                <a:cxn ang="0">
                  <a:pos x="6" y="15"/>
                </a:cxn>
                <a:cxn ang="0">
                  <a:pos x="15" y="10"/>
                </a:cxn>
                <a:cxn ang="0">
                  <a:pos x="24" y="5"/>
                </a:cxn>
                <a:cxn ang="0">
                  <a:pos x="27" y="3"/>
                </a:cxn>
                <a:cxn ang="0">
                  <a:pos x="29" y="3"/>
                </a:cxn>
                <a:cxn ang="0">
                  <a:pos x="30" y="3"/>
                </a:cxn>
                <a:cxn ang="0">
                  <a:pos x="29" y="3"/>
                </a:cxn>
              </a:cxnLst>
              <a:rect l="0" t="0" r="r" b="b"/>
              <a:pathLst>
                <a:path w="31" h="24">
                  <a:moveTo>
                    <a:pt x="29" y="3"/>
                  </a:moveTo>
                  <a:lnTo>
                    <a:pt x="24" y="1"/>
                  </a:lnTo>
                  <a:lnTo>
                    <a:pt x="18" y="0"/>
                  </a:lnTo>
                  <a:lnTo>
                    <a:pt x="12" y="0"/>
                  </a:lnTo>
                  <a:lnTo>
                    <a:pt x="7" y="3"/>
                  </a:lnTo>
                  <a:lnTo>
                    <a:pt x="4" y="6"/>
                  </a:lnTo>
                  <a:lnTo>
                    <a:pt x="1" y="12"/>
                  </a:lnTo>
                  <a:lnTo>
                    <a:pt x="0" y="16"/>
                  </a:lnTo>
                  <a:lnTo>
                    <a:pt x="1" y="23"/>
                  </a:lnTo>
                  <a:lnTo>
                    <a:pt x="2" y="19"/>
                  </a:lnTo>
                  <a:lnTo>
                    <a:pt x="6" y="15"/>
                  </a:lnTo>
                  <a:lnTo>
                    <a:pt x="15" y="10"/>
                  </a:lnTo>
                  <a:lnTo>
                    <a:pt x="24" y="5"/>
                  </a:lnTo>
                  <a:lnTo>
                    <a:pt x="27" y="3"/>
                  </a:lnTo>
                  <a:lnTo>
                    <a:pt x="29" y="3"/>
                  </a:lnTo>
                  <a:lnTo>
                    <a:pt x="30" y="3"/>
                  </a:lnTo>
                  <a:lnTo>
                    <a:pt x="29" y="3"/>
                  </a:lnTo>
                </a:path>
              </a:pathLst>
            </a:custGeom>
            <a:solidFill>
              <a:srgbClr val="ACEBBC"/>
            </a:solidFill>
            <a:ln w="9525" cap="rnd">
              <a:noFill/>
              <a:round/>
              <a:headEnd/>
              <a:tailEnd/>
            </a:ln>
            <a:effectLst/>
          </p:spPr>
          <p:txBody>
            <a:bodyPr/>
            <a:lstStyle/>
            <a:p>
              <a:endParaRPr lang="pt-BR"/>
            </a:p>
          </p:txBody>
        </p:sp>
        <p:sp>
          <p:nvSpPr>
            <p:cNvPr id="1907794" name="Freeform 82"/>
            <p:cNvSpPr>
              <a:spLocks/>
            </p:cNvSpPr>
            <p:nvPr/>
          </p:nvSpPr>
          <p:spPr bwMode="auto">
            <a:xfrm>
              <a:off x="2503" y="1222"/>
              <a:ext cx="31" cy="35"/>
            </a:xfrm>
            <a:custGeom>
              <a:avLst/>
              <a:gdLst/>
              <a:ahLst/>
              <a:cxnLst>
                <a:cxn ang="0">
                  <a:pos x="29" y="1"/>
                </a:cxn>
                <a:cxn ang="0">
                  <a:pos x="26" y="6"/>
                </a:cxn>
                <a:cxn ang="0">
                  <a:pos x="22" y="11"/>
                </a:cxn>
                <a:cxn ang="0">
                  <a:pos x="16" y="21"/>
                </a:cxn>
                <a:cxn ang="0">
                  <a:pos x="2" y="34"/>
                </a:cxn>
                <a:cxn ang="0">
                  <a:pos x="0" y="21"/>
                </a:cxn>
                <a:cxn ang="0">
                  <a:pos x="6" y="13"/>
                </a:cxn>
                <a:cxn ang="0">
                  <a:pos x="8" y="6"/>
                </a:cxn>
                <a:cxn ang="0">
                  <a:pos x="13" y="5"/>
                </a:cxn>
                <a:cxn ang="0">
                  <a:pos x="20" y="2"/>
                </a:cxn>
                <a:cxn ang="0">
                  <a:pos x="29" y="1"/>
                </a:cxn>
                <a:cxn ang="0">
                  <a:pos x="30" y="0"/>
                </a:cxn>
                <a:cxn ang="0">
                  <a:pos x="29" y="1"/>
                </a:cxn>
              </a:cxnLst>
              <a:rect l="0" t="0" r="r" b="b"/>
              <a:pathLst>
                <a:path w="31" h="35">
                  <a:moveTo>
                    <a:pt x="29" y="1"/>
                  </a:moveTo>
                  <a:lnTo>
                    <a:pt x="26" y="6"/>
                  </a:lnTo>
                  <a:lnTo>
                    <a:pt x="22" y="11"/>
                  </a:lnTo>
                  <a:lnTo>
                    <a:pt x="16" y="21"/>
                  </a:lnTo>
                  <a:lnTo>
                    <a:pt x="2" y="34"/>
                  </a:lnTo>
                  <a:lnTo>
                    <a:pt x="0" y="21"/>
                  </a:lnTo>
                  <a:lnTo>
                    <a:pt x="6" y="13"/>
                  </a:lnTo>
                  <a:lnTo>
                    <a:pt x="8" y="6"/>
                  </a:lnTo>
                  <a:lnTo>
                    <a:pt x="13" y="5"/>
                  </a:lnTo>
                  <a:lnTo>
                    <a:pt x="20" y="2"/>
                  </a:lnTo>
                  <a:lnTo>
                    <a:pt x="29" y="1"/>
                  </a:lnTo>
                  <a:lnTo>
                    <a:pt x="30" y="0"/>
                  </a:lnTo>
                  <a:lnTo>
                    <a:pt x="29" y="1"/>
                  </a:lnTo>
                </a:path>
              </a:pathLst>
            </a:custGeom>
            <a:solidFill>
              <a:srgbClr val="ACEBBC"/>
            </a:solidFill>
            <a:ln w="9525" cap="rnd">
              <a:noFill/>
              <a:round/>
              <a:headEnd/>
              <a:tailEnd/>
            </a:ln>
            <a:effectLst/>
          </p:spPr>
          <p:txBody>
            <a:bodyPr/>
            <a:lstStyle/>
            <a:p>
              <a:endParaRPr lang="pt-BR"/>
            </a:p>
          </p:txBody>
        </p:sp>
        <p:sp>
          <p:nvSpPr>
            <p:cNvPr id="1907795" name="Freeform 83"/>
            <p:cNvSpPr>
              <a:spLocks/>
            </p:cNvSpPr>
            <p:nvPr/>
          </p:nvSpPr>
          <p:spPr bwMode="auto">
            <a:xfrm>
              <a:off x="2534" y="1193"/>
              <a:ext cx="321" cy="310"/>
            </a:xfrm>
            <a:custGeom>
              <a:avLst/>
              <a:gdLst/>
              <a:ahLst/>
              <a:cxnLst>
                <a:cxn ang="0">
                  <a:pos x="20" y="3"/>
                </a:cxn>
                <a:cxn ang="0">
                  <a:pos x="59" y="14"/>
                </a:cxn>
                <a:cxn ang="0">
                  <a:pos x="99" y="32"/>
                </a:cxn>
                <a:cxn ang="0">
                  <a:pos x="139" y="57"/>
                </a:cxn>
                <a:cxn ang="0">
                  <a:pos x="176" y="83"/>
                </a:cxn>
                <a:cxn ang="0">
                  <a:pos x="208" y="113"/>
                </a:cxn>
                <a:cxn ang="0">
                  <a:pos x="236" y="142"/>
                </a:cxn>
                <a:cxn ang="0">
                  <a:pos x="258" y="169"/>
                </a:cxn>
                <a:cxn ang="0">
                  <a:pos x="274" y="185"/>
                </a:cxn>
                <a:cxn ang="0">
                  <a:pos x="282" y="191"/>
                </a:cxn>
                <a:cxn ang="0">
                  <a:pos x="281" y="198"/>
                </a:cxn>
                <a:cxn ang="0">
                  <a:pos x="274" y="194"/>
                </a:cxn>
                <a:cxn ang="0">
                  <a:pos x="268" y="194"/>
                </a:cxn>
                <a:cxn ang="0">
                  <a:pos x="265" y="198"/>
                </a:cxn>
                <a:cxn ang="0">
                  <a:pos x="262" y="208"/>
                </a:cxn>
                <a:cxn ang="0">
                  <a:pos x="256" y="221"/>
                </a:cxn>
                <a:cxn ang="0">
                  <a:pos x="259" y="220"/>
                </a:cxn>
                <a:cxn ang="0">
                  <a:pos x="268" y="212"/>
                </a:cxn>
                <a:cxn ang="0">
                  <a:pos x="270" y="205"/>
                </a:cxn>
                <a:cxn ang="0">
                  <a:pos x="279" y="204"/>
                </a:cxn>
                <a:cxn ang="0">
                  <a:pos x="284" y="210"/>
                </a:cxn>
                <a:cxn ang="0">
                  <a:pos x="288" y="217"/>
                </a:cxn>
                <a:cxn ang="0">
                  <a:pos x="293" y="225"/>
                </a:cxn>
                <a:cxn ang="0">
                  <a:pos x="305" y="252"/>
                </a:cxn>
                <a:cxn ang="0">
                  <a:pos x="312" y="268"/>
                </a:cxn>
                <a:cxn ang="0">
                  <a:pos x="308" y="271"/>
                </a:cxn>
                <a:cxn ang="0">
                  <a:pos x="299" y="280"/>
                </a:cxn>
                <a:cxn ang="0">
                  <a:pos x="299" y="286"/>
                </a:cxn>
                <a:cxn ang="0">
                  <a:pos x="303" y="286"/>
                </a:cxn>
                <a:cxn ang="0">
                  <a:pos x="306" y="279"/>
                </a:cxn>
                <a:cxn ang="0">
                  <a:pos x="314" y="276"/>
                </a:cxn>
                <a:cxn ang="0">
                  <a:pos x="318" y="280"/>
                </a:cxn>
                <a:cxn ang="0">
                  <a:pos x="320" y="286"/>
                </a:cxn>
                <a:cxn ang="0">
                  <a:pos x="314" y="293"/>
                </a:cxn>
                <a:cxn ang="0">
                  <a:pos x="312" y="304"/>
                </a:cxn>
                <a:cxn ang="0">
                  <a:pos x="307" y="307"/>
                </a:cxn>
                <a:cxn ang="0">
                  <a:pos x="283" y="298"/>
                </a:cxn>
                <a:cxn ang="0">
                  <a:pos x="258" y="286"/>
                </a:cxn>
                <a:cxn ang="0">
                  <a:pos x="233" y="269"/>
                </a:cxn>
                <a:cxn ang="0">
                  <a:pos x="207" y="248"/>
                </a:cxn>
                <a:cxn ang="0">
                  <a:pos x="183" y="223"/>
                </a:cxn>
                <a:cxn ang="0">
                  <a:pos x="160" y="193"/>
                </a:cxn>
                <a:cxn ang="0">
                  <a:pos x="140" y="158"/>
                </a:cxn>
                <a:cxn ang="0">
                  <a:pos x="127" y="133"/>
                </a:cxn>
                <a:cxn ang="0">
                  <a:pos x="113" y="108"/>
                </a:cxn>
                <a:cxn ang="0">
                  <a:pos x="85" y="68"/>
                </a:cxn>
                <a:cxn ang="0">
                  <a:pos x="58" y="41"/>
                </a:cxn>
                <a:cxn ang="0">
                  <a:pos x="37" y="25"/>
                </a:cxn>
                <a:cxn ang="0">
                  <a:pos x="14" y="14"/>
                </a:cxn>
                <a:cxn ang="0">
                  <a:pos x="2" y="8"/>
                </a:cxn>
                <a:cxn ang="0">
                  <a:pos x="0" y="1"/>
                </a:cxn>
              </a:cxnLst>
              <a:rect l="0" t="0" r="r" b="b"/>
              <a:pathLst>
                <a:path w="321" h="310">
                  <a:moveTo>
                    <a:pt x="0" y="1"/>
                  </a:moveTo>
                  <a:lnTo>
                    <a:pt x="20" y="3"/>
                  </a:lnTo>
                  <a:lnTo>
                    <a:pt x="39" y="7"/>
                  </a:lnTo>
                  <a:lnTo>
                    <a:pt x="59" y="14"/>
                  </a:lnTo>
                  <a:lnTo>
                    <a:pt x="80" y="21"/>
                  </a:lnTo>
                  <a:lnTo>
                    <a:pt x="99" y="32"/>
                  </a:lnTo>
                  <a:lnTo>
                    <a:pt x="119" y="42"/>
                  </a:lnTo>
                  <a:lnTo>
                    <a:pt x="139" y="57"/>
                  </a:lnTo>
                  <a:lnTo>
                    <a:pt x="157" y="69"/>
                  </a:lnTo>
                  <a:lnTo>
                    <a:pt x="176" y="83"/>
                  </a:lnTo>
                  <a:lnTo>
                    <a:pt x="192" y="98"/>
                  </a:lnTo>
                  <a:lnTo>
                    <a:pt x="208" y="113"/>
                  </a:lnTo>
                  <a:lnTo>
                    <a:pt x="223" y="128"/>
                  </a:lnTo>
                  <a:lnTo>
                    <a:pt x="236" y="142"/>
                  </a:lnTo>
                  <a:lnTo>
                    <a:pt x="249" y="156"/>
                  </a:lnTo>
                  <a:lnTo>
                    <a:pt x="258" y="169"/>
                  </a:lnTo>
                  <a:lnTo>
                    <a:pt x="266" y="181"/>
                  </a:lnTo>
                  <a:lnTo>
                    <a:pt x="274" y="185"/>
                  </a:lnTo>
                  <a:lnTo>
                    <a:pt x="278" y="188"/>
                  </a:lnTo>
                  <a:lnTo>
                    <a:pt x="282" y="191"/>
                  </a:lnTo>
                  <a:lnTo>
                    <a:pt x="282" y="196"/>
                  </a:lnTo>
                  <a:lnTo>
                    <a:pt x="281" y="198"/>
                  </a:lnTo>
                  <a:lnTo>
                    <a:pt x="277" y="196"/>
                  </a:lnTo>
                  <a:lnTo>
                    <a:pt x="274" y="194"/>
                  </a:lnTo>
                  <a:lnTo>
                    <a:pt x="270" y="194"/>
                  </a:lnTo>
                  <a:lnTo>
                    <a:pt x="268" y="194"/>
                  </a:lnTo>
                  <a:lnTo>
                    <a:pt x="266" y="196"/>
                  </a:lnTo>
                  <a:lnTo>
                    <a:pt x="265" y="198"/>
                  </a:lnTo>
                  <a:lnTo>
                    <a:pt x="264" y="201"/>
                  </a:lnTo>
                  <a:lnTo>
                    <a:pt x="262" y="208"/>
                  </a:lnTo>
                  <a:lnTo>
                    <a:pt x="258" y="216"/>
                  </a:lnTo>
                  <a:lnTo>
                    <a:pt x="256" y="221"/>
                  </a:lnTo>
                  <a:lnTo>
                    <a:pt x="252" y="223"/>
                  </a:lnTo>
                  <a:lnTo>
                    <a:pt x="259" y="220"/>
                  </a:lnTo>
                  <a:lnTo>
                    <a:pt x="263" y="215"/>
                  </a:lnTo>
                  <a:lnTo>
                    <a:pt x="268" y="212"/>
                  </a:lnTo>
                  <a:lnTo>
                    <a:pt x="269" y="206"/>
                  </a:lnTo>
                  <a:lnTo>
                    <a:pt x="270" y="205"/>
                  </a:lnTo>
                  <a:lnTo>
                    <a:pt x="273" y="203"/>
                  </a:lnTo>
                  <a:lnTo>
                    <a:pt x="279" y="204"/>
                  </a:lnTo>
                  <a:lnTo>
                    <a:pt x="283" y="208"/>
                  </a:lnTo>
                  <a:lnTo>
                    <a:pt x="284" y="210"/>
                  </a:lnTo>
                  <a:lnTo>
                    <a:pt x="286" y="213"/>
                  </a:lnTo>
                  <a:lnTo>
                    <a:pt x="288" y="217"/>
                  </a:lnTo>
                  <a:lnTo>
                    <a:pt x="290" y="221"/>
                  </a:lnTo>
                  <a:lnTo>
                    <a:pt x="293" y="225"/>
                  </a:lnTo>
                  <a:lnTo>
                    <a:pt x="294" y="228"/>
                  </a:lnTo>
                  <a:lnTo>
                    <a:pt x="305" y="252"/>
                  </a:lnTo>
                  <a:lnTo>
                    <a:pt x="309" y="263"/>
                  </a:lnTo>
                  <a:lnTo>
                    <a:pt x="312" y="268"/>
                  </a:lnTo>
                  <a:lnTo>
                    <a:pt x="313" y="271"/>
                  </a:lnTo>
                  <a:lnTo>
                    <a:pt x="308" y="271"/>
                  </a:lnTo>
                  <a:lnTo>
                    <a:pt x="303" y="276"/>
                  </a:lnTo>
                  <a:lnTo>
                    <a:pt x="299" y="280"/>
                  </a:lnTo>
                  <a:lnTo>
                    <a:pt x="298" y="282"/>
                  </a:lnTo>
                  <a:lnTo>
                    <a:pt x="299" y="286"/>
                  </a:lnTo>
                  <a:lnTo>
                    <a:pt x="304" y="285"/>
                  </a:lnTo>
                  <a:lnTo>
                    <a:pt x="303" y="286"/>
                  </a:lnTo>
                  <a:lnTo>
                    <a:pt x="304" y="282"/>
                  </a:lnTo>
                  <a:lnTo>
                    <a:pt x="306" y="279"/>
                  </a:lnTo>
                  <a:lnTo>
                    <a:pt x="310" y="276"/>
                  </a:lnTo>
                  <a:lnTo>
                    <a:pt x="314" y="276"/>
                  </a:lnTo>
                  <a:lnTo>
                    <a:pt x="316" y="277"/>
                  </a:lnTo>
                  <a:lnTo>
                    <a:pt x="318" y="280"/>
                  </a:lnTo>
                  <a:lnTo>
                    <a:pt x="319" y="282"/>
                  </a:lnTo>
                  <a:lnTo>
                    <a:pt x="320" y="286"/>
                  </a:lnTo>
                  <a:lnTo>
                    <a:pt x="318" y="289"/>
                  </a:lnTo>
                  <a:lnTo>
                    <a:pt x="314" y="293"/>
                  </a:lnTo>
                  <a:lnTo>
                    <a:pt x="308" y="294"/>
                  </a:lnTo>
                  <a:lnTo>
                    <a:pt x="312" y="304"/>
                  </a:lnTo>
                  <a:lnTo>
                    <a:pt x="316" y="309"/>
                  </a:lnTo>
                  <a:lnTo>
                    <a:pt x="307" y="307"/>
                  </a:lnTo>
                  <a:lnTo>
                    <a:pt x="295" y="303"/>
                  </a:lnTo>
                  <a:lnTo>
                    <a:pt x="283" y="298"/>
                  </a:lnTo>
                  <a:lnTo>
                    <a:pt x="271" y="293"/>
                  </a:lnTo>
                  <a:lnTo>
                    <a:pt x="258" y="286"/>
                  </a:lnTo>
                  <a:lnTo>
                    <a:pt x="245" y="278"/>
                  </a:lnTo>
                  <a:lnTo>
                    <a:pt x="233" y="269"/>
                  </a:lnTo>
                  <a:lnTo>
                    <a:pt x="220" y="259"/>
                  </a:lnTo>
                  <a:lnTo>
                    <a:pt x="207" y="248"/>
                  </a:lnTo>
                  <a:lnTo>
                    <a:pt x="195" y="236"/>
                  </a:lnTo>
                  <a:lnTo>
                    <a:pt x="183" y="223"/>
                  </a:lnTo>
                  <a:lnTo>
                    <a:pt x="171" y="209"/>
                  </a:lnTo>
                  <a:lnTo>
                    <a:pt x="160" y="193"/>
                  </a:lnTo>
                  <a:lnTo>
                    <a:pt x="150" y="176"/>
                  </a:lnTo>
                  <a:lnTo>
                    <a:pt x="140" y="158"/>
                  </a:lnTo>
                  <a:lnTo>
                    <a:pt x="131" y="140"/>
                  </a:lnTo>
                  <a:lnTo>
                    <a:pt x="127" y="133"/>
                  </a:lnTo>
                  <a:lnTo>
                    <a:pt x="123" y="125"/>
                  </a:lnTo>
                  <a:lnTo>
                    <a:pt x="113" y="108"/>
                  </a:lnTo>
                  <a:lnTo>
                    <a:pt x="101" y="87"/>
                  </a:lnTo>
                  <a:lnTo>
                    <a:pt x="85" y="68"/>
                  </a:lnTo>
                  <a:lnTo>
                    <a:pt x="68" y="49"/>
                  </a:lnTo>
                  <a:lnTo>
                    <a:pt x="58" y="41"/>
                  </a:lnTo>
                  <a:lnTo>
                    <a:pt x="49" y="33"/>
                  </a:lnTo>
                  <a:lnTo>
                    <a:pt x="37" y="25"/>
                  </a:lnTo>
                  <a:lnTo>
                    <a:pt x="27" y="19"/>
                  </a:lnTo>
                  <a:lnTo>
                    <a:pt x="14" y="14"/>
                  </a:lnTo>
                  <a:lnTo>
                    <a:pt x="4" y="10"/>
                  </a:lnTo>
                  <a:lnTo>
                    <a:pt x="2" y="8"/>
                  </a:lnTo>
                  <a:lnTo>
                    <a:pt x="0" y="0"/>
                  </a:lnTo>
                  <a:lnTo>
                    <a:pt x="0" y="1"/>
                  </a:lnTo>
                </a:path>
              </a:pathLst>
            </a:custGeom>
            <a:solidFill>
              <a:srgbClr val="FFCCCC"/>
            </a:solidFill>
            <a:ln w="9525" cap="rnd">
              <a:noFill/>
              <a:round/>
              <a:headEnd/>
              <a:tailEnd/>
            </a:ln>
            <a:effectLst/>
          </p:spPr>
          <p:txBody>
            <a:bodyPr/>
            <a:lstStyle/>
            <a:p>
              <a:endParaRPr lang="pt-BR"/>
            </a:p>
          </p:txBody>
        </p:sp>
        <p:sp>
          <p:nvSpPr>
            <p:cNvPr id="1907796" name="Freeform 84"/>
            <p:cNvSpPr>
              <a:spLocks/>
            </p:cNvSpPr>
            <p:nvPr/>
          </p:nvSpPr>
          <p:spPr bwMode="auto">
            <a:xfrm>
              <a:off x="2853" y="1446"/>
              <a:ext cx="18" cy="17"/>
            </a:xfrm>
            <a:custGeom>
              <a:avLst/>
              <a:gdLst/>
              <a:ahLst/>
              <a:cxnLst>
                <a:cxn ang="0">
                  <a:pos x="15" y="1"/>
                </a:cxn>
                <a:cxn ang="0">
                  <a:pos x="16" y="5"/>
                </a:cxn>
                <a:cxn ang="0">
                  <a:pos x="17" y="11"/>
                </a:cxn>
                <a:cxn ang="0">
                  <a:pos x="16" y="13"/>
                </a:cxn>
                <a:cxn ang="0">
                  <a:pos x="13" y="16"/>
                </a:cxn>
                <a:cxn ang="0">
                  <a:pos x="10" y="16"/>
                </a:cxn>
                <a:cxn ang="0">
                  <a:pos x="7" y="16"/>
                </a:cxn>
                <a:cxn ang="0">
                  <a:pos x="5" y="16"/>
                </a:cxn>
                <a:cxn ang="0">
                  <a:pos x="2" y="12"/>
                </a:cxn>
                <a:cxn ang="0">
                  <a:pos x="0" y="10"/>
                </a:cxn>
                <a:cxn ang="0">
                  <a:pos x="1" y="5"/>
                </a:cxn>
                <a:cxn ang="0">
                  <a:pos x="2" y="3"/>
                </a:cxn>
                <a:cxn ang="0">
                  <a:pos x="4" y="0"/>
                </a:cxn>
                <a:cxn ang="0">
                  <a:pos x="7" y="0"/>
                </a:cxn>
                <a:cxn ang="0">
                  <a:pos x="9" y="0"/>
                </a:cxn>
                <a:cxn ang="0">
                  <a:pos x="11" y="0"/>
                </a:cxn>
                <a:cxn ang="0">
                  <a:pos x="15" y="1"/>
                </a:cxn>
              </a:cxnLst>
              <a:rect l="0" t="0" r="r" b="b"/>
              <a:pathLst>
                <a:path w="18" h="17">
                  <a:moveTo>
                    <a:pt x="15" y="1"/>
                  </a:moveTo>
                  <a:lnTo>
                    <a:pt x="16" y="5"/>
                  </a:lnTo>
                  <a:lnTo>
                    <a:pt x="17" y="11"/>
                  </a:lnTo>
                  <a:lnTo>
                    <a:pt x="16" y="13"/>
                  </a:lnTo>
                  <a:lnTo>
                    <a:pt x="13" y="16"/>
                  </a:lnTo>
                  <a:lnTo>
                    <a:pt x="10" y="16"/>
                  </a:lnTo>
                  <a:lnTo>
                    <a:pt x="7" y="16"/>
                  </a:lnTo>
                  <a:lnTo>
                    <a:pt x="5" y="16"/>
                  </a:lnTo>
                  <a:lnTo>
                    <a:pt x="2" y="12"/>
                  </a:lnTo>
                  <a:lnTo>
                    <a:pt x="0" y="10"/>
                  </a:lnTo>
                  <a:lnTo>
                    <a:pt x="1" y="5"/>
                  </a:lnTo>
                  <a:lnTo>
                    <a:pt x="2" y="3"/>
                  </a:lnTo>
                  <a:lnTo>
                    <a:pt x="4" y="0"/>
                  </a:lnTo>
                  <a:lnTo>
                    <a:pt x="7" y="0"/>
                  </a:lnTo>
                  <a:lnTo>
                    <a:pt x="9" y="0"/>
                  </a:lnTo>
                  <a:lnTo>
                    <a:pt x="11" y="0"/>
                  </a:lnTo>
                  <a:lnTo>
                    <a:pt x="15" y="1"/>
                  </a:lnTo>
                </a:path>
              </a:pathLst>
            </a:custGeom>
            <a:solidFill>
              <a:srgbClr val="E7F056"/>
            </a:solidFill>
            <a:ln w="9525" cap="rnd">
              <a:noFill/>
              <a:round/>
              <a:headEnd/>
              <a:tailEnd/>
            </a:ln>
            <a:effectLst/>
          </p:spPr>
          <p:txBody>
            <a:bodyPr/>
            <a:lstStyle/>
            <a:p>
              <a:endParaRPr lang="pt-BR"/>
            </a:p>
          </p:txBody>
        </p:sp>
        <p:sp>
          <p:nvSpPr>
            <p:cNvPr id="1907797" name="Freeform 85"/>
            <p:cNvSpPr>
              <a:spLocks/>
            </p:cNvSpPr>
            <p:nvPr/>
          </p:nvSpPr>
          <p:spPr bwMode="auto">
            <a:xfrm>
              <a:off x="2591" y="1263"/>
              <a:ext cx="23" cy="17"/>
            </a:xfrm>
            <a:custGeom>
              <a:avLst/>
              <a:gdLst/>
              <a:ahLst/>
              <a:cxnLst>
                <a:cxn ang="0">
                  <a:pos x="22" y="13"/>
                </a:cxn>
                <a:cxn ang="0">
                  <a:pos x="19" y="14"/>
                </a:cxn>
                <a:cxn ang="0">
                  <a:pos x="12" y="12"/>
                </a:cxn>
                <a:cxn ang="0">
                  <a:pos x="7" y="11"/>
                </a:cxn>
                <a:cxn ang="0">
                  <a:pos x="4" y="16"/>
                </a:cxn>
                <a:cxn ang="0">
                  <a:pos x="3" y="8"/>
                </a:cxn>
                <a:cxn ang="0">
                  <a:pos x="0" y="3"/>
                </a:cxn>
                <a:cxn ang="0">
                  <a:pos x="10" y="2"/>
                </a:cxn>
                <a:cxn ang="0">
                  <a:pos x="14" y="1"/>
                </a:cxn>
                <a:cxn ang="0">
                  <a:pos x="18" y="4"/>
                </a:cxn>
                <a:cxn ang="0">
                  <a:pos x="16" y="0"/>
                </a:cxn>
                <a:cxn ang="0">
                  <a:pos x="22" y="13"/>
                </a:cxn>
              </a:cxnLst>
              <a:rect l="0" t="0" r="r" b="b"/>
              <a:pathLst>
                <a:path w="23" h="17">
                  <a:moveTo>
                    <a:pt x="22" y="13"/>
                  </a:moveTo>
                  <a:lnTo>
                    <a:pt x="19" y="14"/>
                  </a:lnTo>
                  <a:lnTo>
                    <a:pt x="12" y="12"/>
                  </a:lnTo>
                  <a:lnTo>
                    <a:pt x="7" y="11"/>
                  </a:lnTo>
                  <a:lnTo>
                    <a:pt x="4" y="16"/>
                  </a:lnTo>
                  <a:lnTo>
                    <a:pt x="3" y="8"/>
                  </a:lnTo>
                  <a:lnTo>
                    <a:pt x="0" y="3"/>
                  </a:lnTo>
                  <a:lnTo>
                    <a:pt x="10" y="2"/>
                  </a:lnTo>
                  <a:lnTo>
                    <a:pt x="14" y="1"/>
                  </a:lnTo>
                  <a:lnTo>
                    <a:pt x="18" y="4"/>
                  </a:lnTo>
                  <a:lnTo>
                    <a:pt x="16" y="0"/>
                  </a:lnTo>
                  <a:lnTo>
                    <a:pt x="22" y="13"/>
                  </a:lnTo>
                </a:path>
              </a:pathLst>
            </a:custGeom>
            <a:solidFill>
              <a:srgbClr val="ACEBBC"/>
            </a:solidFill>
            <a:ln w="9525" cap="rnd">
              <a:noFill/>
              <a:round/>
              <a:headEnd/>
              <a:tailEnd/>
            </a:ln>
            <a:effectLst/>
          </p:spPr>
          <p:txBody>
            <a:bodyPr/>
            <a:lstStyle/>
            <a:p>
              <a:endParaRPr lang="pt-BR"/>
            </a:p>
          </p:txBody>
        </p:sp>
        <p:sp>
          <p:nvSpPr>
            <p:cNvPr id="1907798" name="Freeform 86"/>
            <p:cNvSpPr>
              <a:spLocks/>
            </p:cNvSpPr>
            <p:nvPr/>
          </p:nvSpPr>
          <p:spPr bwMode="auto">
            <a:xfrm>
              <a:off x="2601" y="1277"/>
              <a:ext cx="23" cy="17"/>
            </a:xfrm>
            <a:custGeom>
              <a:avLst/>
              <a:gdLst/>
              <a:ahLst/>
              <a:cxnLst>
                <a:cxn ang="0">
                  <a:pos x="22" y="16"/>
                </a:cxn>
                <a:cxn ang="0">
                  <a:pos x="17" y="13"/>
                </a:cxn>
                <a:cxn ang="0">
                  <a:pos x="12" y="12"/>
                </a:cxn>
                <a:cxn ang="0">
                  <a:pos x="7" y="14"/>
                </a:cxn>
                <a:cxn ang="0">
                  <a:pos x="2" y="16"/>
                </a:cxn>
                <a:cxn ang="0">
                  <a:pos x="1" y="6"/>
                </a:cxn>
                <a:cxn ang="0">
                  <a:pos x="0" y="1"/>
                </a:cxn>
                <a:cxn ang="0">
                  <a:pos x="5" y="2"/>
                </a:cxn>
                <a:cxn ang="0">
                  <a:pos x="10" y="0"/>
                </a:cxn>
                <a:cxn ang="0">
                  <a:pos x="13" y="1"/>
                </a:cxn>
                <a:cxn ang="0">
                  <a:pos x="16" y="0"/>
                </a:cxn>
                <a:cxn ang="0">
                  <a:pos x="17" y="0"/>
                </a:cxn>
                <a:cxn ang="0">
                  <a:pos x="22" y="13"/>
                </a:cxn>
                <a:cxn ang="0">
                  <a:pos x="22" y="16"/>
                </a:cxn>
              </a:cxnLst>
              <a:rect l="0" t="0" r="r" b="b"/>
              <a:pathLst>
                <a:path w="23" h="17">
                  <a:moveTo>
                    <a:pt x="22" y="16"/>
                  </a:moveTo>
                  <a:lnTo>
                    <a:pt x="17" y="13"/>
                  </a:lnTo>
                  <a:lnTo>
                    <a:pt x="12" y="12"/>
                  </a:lnTo>
                  <a:lnTo>
                    <a:pt x="7" y="14"/>
                  </a:lnTo>
                  <a:lnTo>
                    <a:pt x="2" y="16"/>
                  </a:lnTo>
                  <a:lnTo>
                    <a:pt x="1" y="6"/>
                  </a:lnTo>
                  <a:lnTo>
                    <a:pt x="0" y="1"/>
                  </a:lnTo>
                  <a:lnTo>
                    <a:pt x="5" y="2"/>
                  </a:lnTo>
                  <a:lnTo>
                    <a:pt x="10" y="0"/>
                  </a:lnTo>
                  <a:lnTo>
                    <a:pt x="13" y="1"/>
                  </a:lnTo>
                  <a:lnTo>
                    <a:pt x="16" y="0"/>
                  </a:lnTo>
                  <a:lnTo>
                    <a:pt x="17" y="0"/>
                  </a:lnTo>
                  <a:lnTo>
                    <a:pt x="22" y="13"/>
                  </a:lnTo>
                  <a:lnTo>
                    <a:pt x="22" y="16"/>
                  </a:lnTo>
                </a:path>
              </a:pathLst>
            </a:custGeom>
            <a:solidFill>
              <a:srgbClr val="ACEBBC"/>
            </a:solidFill>
            <a:ln w="9525" cap="rnd">
              <a:noFill/>
              <a:round/>
              <a:headEnd/>
              <a:tailEnd/>
            </a:ln>
            <a:effectLst/>
          </p:spPr>
          <p:txBody>
            <a:bodyPr/>
            <a:lstStyle/>
            <a:p>
              <a:endParaRPr lang="pt-BR"/>
            </a:p>
          </p:txBody>
        </p:sp>
        <p:sp>
          <p:nvSpPr>
            <p:cNvPr id="1907799" name="Freeform 87"/>
            <p:cNvSpPr>
              <a:spLocks/>
            </p:cNvSpPr>
            <p:nvPr/>
          </p:nvSpPr>
          <p:spPr bwMode="auto">
            <a:xfrm>
              <a:off x="2609" y="1289"/>
              <a:ext cx="24" cy="17"/>
            </a:xfrm>
            <a:custGeom>
              <a:avLst/>
              <a:gdLst/>
              <a:ahLst/>
              <a:cxnLst>
                <a:cxn ang="0">
                  <a:pos x="22" y="14"/>
                </a:cxn>
                <a:cxn ang="0">
                  <a:pos x="12" y="13"/>
                </a:cxn>
                <a:cxn ang="0">
                  <a:pos x="7" y="12"/>
                </a:cxn>
                <a:cxn ang="0">
                  <a:pos x="3" y="16"/>
                </a:cxn>
                <a:cxn ang="0">
                  <a:pos x="2" y="10"/>
                </a:cxn>
                <a:cxn ang="0">
                  <a:pos x="0" y="3"/>
                </a:cxn>
                <a:cxn ang="0">
                  <a:pos x="10" y="2"/>
                </a:cxn>
                <a:cxn ang="0">
                  <a:pos x="14" y="3"/>
                </a:cxn>
                <a:cxn ang="0">
                  <a:pos x="18" y="4"/>
                </a:cxn>
                <a:cxn ang="0">
                  <a:pos x="17" y="0"/>
                </a:cxn>
                <a:cxn ang="0">
                  <a:pos x="23" y="14"/>
                </a:cxn>
                <a:cxn ang="0">
                  <a:pos x="22" y="14"/>
                </a:cxn>
              </a:cxnLst>
              <a:rect l="0" t="0" r="r" b="b"/>
              <a:pathLst>
                <a:path w="24" h="17">
                  <a:moveTo>
                    <a:pt x="22" y="14"/>
                  </a:moveTo>
                  <a:lnTo>
                    <a:pt x="12" y="13"/>
                  </a:lnTo>
                  <a:lnTo>
                    <a:pt x="7" y="12"/>
                  </a:lnTo>
                  <a:lnTo>
                    <a:pt x="3" y="16"/>
                  </a:lnTo>
                  <a:lnTo>
                    <a:pt x="2" y="10"/>
                  </a:lnTo>
                  <a:lnTo>
                    <a:pt x="0" y="3"/>
                  </a:lnTo>
                  <a:lnTo>
                    <a:pt x="10" y="2"/>
                  </a:lnTo>
                  <a:lnTo>
                    <a:pt x="14" y="3"/>
                  </a:lnTo>
                  <a:lnTo>
                    <a:pt x="18" y="4"/>
                  </a:lnTo>
                  <a:lnTo>
                    <a:pt x="17" y="0"/>
                  </a:lnTo>
                  <a:lnTo>
                    <a:pt x="23" y="14"/>
                  </a:lnTo>
                  <a:lnTo>
                    <a:pt x="22" y="14"/>
                  </a:lnTo>
                </a:path>
              </a:pathLst>
            </a:custGeom>
            <a:solidFill>
              <a:srgbClr val="ACEBBC"/>
            </a:solidFill>
            <a:ln w="9525" cap="rnd">
              <a:noFill/>
              <a:round/>
              <a:headEnd/>
              <a:tailEnd/>
            </a:ln>
            <a:effectLst/>
          </p:spPr>
          <p:txBody>
            <a:bodyPr/>
            <a:lstStyle/>
            <a:p>
              <a:endParaRPr lang="pt-BR"/>
            </a:p>
          </p:txBody>
        </p:sp>
        <p:sp>
          <p:nvSpPr>
            <p:cNvPr id="1907800" name="Freeform 88"/>
            <p:cNvSpPr>
              <a:spLocks/>
            </p:cNvSpPr>
            <p:nvPr/>
          </p:nvSpPr>
          <p:spPr bwMode="auto">
            <a:xfrm>
              <a:off x="2615" y="1305"/>
              <a:ext cx="24" cy="17"/>
            </a:xfrm>
            <a:custGeom>
              <a:avLst/>
              <a:gdLst/>
              <a:ahLst/>
              <a:cxnLst>
                <a:cxn ang="0">
                  <a:pos x="0" y="5"/>
                </a:cxn>
                <a:cxn ang="0">
                  <a:pos x="6" y="9"/>
                </a:cxn>
                <a:cxn ang="0">
                  <a:pos x="12" y="12"/>
                </a:cxn>
                <a:cxn ang="0">
                  <a:pos x="18" y="14"/>
                </a:cxn>
                <a:cxn ang="0">
                  <a:pos x="23" y="16"/>
                </a:cxn>
                <a:cxn ang="0">
                  <a:pos x="19" y="0"/>
                </a:cxn>
                <a:cxn ang="0">
                  <a:pos x="20" y="4"/>
                </a:cxn>
                <a:cxn ang="0">
                  <a:pos x="15" y="4"/>
                </a:cxn>
                <a:cxn ang="0">
                  <a:pos x="10" y="5"/>
                </a:cxn>
                <a:cxn ang="0">
                  <a:pos x="5" y="5"/>
                </a:cxn>
                <a:cxn ang="0">
                  <a:pos x="0" y="5"/>
                </a:cxn>
                <a:cxn ang="0">
                  <a:pos x="1" y="1"/>
                </a:cxn>
                <a:cxn ang="0">
                  <a:pos x="0" y="5"/>
                </a:cxn>
              </a:cxnLst>
              <a:rect l="0" t="0" r="r" b="b"/>
              <a:pathLst>
                <a:path w="24" h="17">
                  <a:moveTo>
                    <a:pt x="0" y="5"/>
                  </a:moveTo>
                  <a:lnTo>
                    <a:pt x="6" y="9"/>
                  </a:lnTo>
                  <a:lnTo>
                    <a:pt x="12" y="12"/>
                  </a:lnTo>
                  <a:lnTo>
                    <a:pt x="18" y="14"/>
                  </a:lnTo>
                  <a:lnTo>
                    <a:pt x="23" y="16"/>
                  </a:lnTo>
                  <a:lnTo>
                    <a:pt x="19" y="0"/>
                  </a:lnTo>
                  <a:lnTo>
                    <a:pt x="20" y="4"/>
                  </a:lnTo>
                  <a:lnTo>
                    <a:pt x="15" y="4"/>
                  </a:lnTo>
                  <a:lnTo>
                    <a:pt x="10" y="5"/>
                  </a:lnTo>
                  <a:lnTo>
                    <a:pt x="5" y="5"/>
                  </a:lnTo>
                  <a:lnTo>
                    <a:pt x="0" y="5"/>
                  </a:lnTo>
                  <a:lnTo>
                    <a:pt x="1" y="1"/>
                  </a:lnTo>
                  <a:lnTo>
                    <a:pt x="0" y="5"/>
                  </a:lnTo>
                </a:path>
              </a:pathLst>
            </a:custGeom>
            <a:solidFill>
              <a:srgbClr val="ACEBBC"/>
            </a:solidFill>
            <a:ln w="9525" cap="rnd">
              <a:noFill/>
              <a:round/>
              <a:headEnd/>
              <a:tailEnd/>
            </a:ln>
            <a:effectLst/>
          </p:spPr>
          <p:txBody>
            <a:bodyPr/>
            <a:lstStyle/>
            <a:p>
              <a:endParaRPr lang="pt-BR"/>
            </a:p>
          </p:txBody>
        </p:sp>
        <p:sp>
          <p:nvSpPr>
            <p:cNvPr id="1907801" name="Freeform 89"/>
            <p:cNvSpPr>
              <a:spLocks/>
            </p:cNvSpPr>
            <p:nvPr/>
          </p:nvSpPr>
          <p:spPr bwMode="auto">
            <a:xfrm>
              <a:off x="2616" y="1350"/>
              <a:ext cx="42" cy="17"/>
            </a:xfrm>
            <a:custGeom>
              <a:avLst/>
              <a:gdLst/>
              <a:ahLst/>
              <a:cxnLst>
                <a:cxn ang="0">
                  <a:pos x="41" y="5"/>
                </a:cxn>
                <a:cxn ang="0">
                  <a:pos x="38" y="11"/>
                </a:cxn>
                <a:cxn ang="0">
                  <a:pos x="33" y="14"/>
                </a:cxn>
                <a:cxn ang="0">
                  <a:pos x="28" y="16"/>
                </a:cxn>
                <a:cxn ang="0">
                  <a:pos x="22" y="14"/>
                </a:cxn>
                <a:cxn ang="0">
                  <a:pos x="15" y="13"/>
                </a:cxn>
                <a:cxn ang="0">
                  <a:pos x="10" y="10"/>
                </a:cxn>
                <a:cxn ang="0">
                  <a:pos x="5" y="4"/>
                </a:cxn>
                <a:cxn ang="0">
                  <a:pos x="0" y="0"/>
                </a:cxn>
                <a:cxn ang="0">
                  <a:pos x="11" y="5"/>
                </a:cxn>
                <a:cxn ang="0">
                  <a:pos x="23" y="8"/>
                </a:cxn>
                <a:cxn ang="0">
                  <a:pos x="33" y="8"/>
                </a:cxn>
                <a:cxn ang="0">
                  <a:pos x="41" y="5"/>
                </a:cxn>
                <a:cxn ang="0">
                  <a:pos x="41" y="2"/>
                </a:cxn>
                <a:cxn ang="0">
                  <a:pos x="41" y="5"/>
                </a:cxn>
              </a:cxnLst>
              <a:rect l="0" t="0" r="r" b="b"/>
              <a:pathLst>
                <a:path w="42" h="17">
                  <a:moveTo>
                    <a:pt x="41" y="5"/>
                  </a:moveTo>
                  <a:lnTo>
                    <a:pt x="38" y="11"/>
                  </a:lnTo>
                  <a:lnTo>
                    <a:pt x="33" y="14"/>
                  </a:lnTo>
                  <a:lnTo>
                    <a:pt x="28" y="16"/>
                  </a:lnTo>
                  <a:lnTo>
                    <a:pt x="22" y="14"/>
                  </a:lnTo>
                  <a:lnTo>
                    <a:pt x="15" y="13"/>
                  </a:lnTo>
                  <a:lnTo>
                    <a:pt x="10" y="10"/>
                  </a:lnTo>
                  <a:lnTo>
                    <a:pt x="5" y="4"/>
                  </a:lnTo>
                  <a:lnTo>
                    <a:pt x="0" y="0"/>
                  </a:lnTo>
                  <a:lnTo>
                    <a:pt x="11" y="5"/>
                  </a:lnTo>
                  <a:lnTo>
                    <a:pt x="23" y="8"/>
                  </a:lnTo>
                  <a:lnTo>
                    <a:pt x="33" y="8"/>
                  </a:lnTo>
                  <a:lnTo>
                    <a:pt x="41" y="5"/>
                  </a:lnTo>
                  <a:lnTo>
                    <a:pt x="41" y="2"/>
                  </a:lnTo>
                  <a:lnTo>
                    <a:pt x="41" y="5"/>
                  </a:lnTo>
                </a:path>
              </a:pathLst>
            </a:custGeom>
            <a:solidFill>
              <a:srgbClr val="ACEBBC"/>
            </a:solidFill>
            <a:ln w="9525" cap="rnd">
              <a:noFill/>
              <a:round/>
              <a:headEnd/>
              <a:tailEnd/>
            </a:ln>
            <a:effectLst/>
          </p:spPr>
          <p:txBody>
            <a:bodyPr/>
            <a:lstStyle/>
            <a:p>
              <a:endParaRPr lang="pt-BR"/>
            </a:p>
          </p:txBody>
        </p:sp>
        <p:sp>
          <p:nvSpPr>
            <p:cNvPr id="1907802" name="Freeform 90"/>
            <p:cNvSpPr>
              <a:spLocks/>
            </p:cNvSpPr>
            <p:nvPr/>
          </p:nvSpPr>
          <p:spPr bwMode="auto">
            <a:xfrm>
              <a:off x="2624" y="1343"/>
              <a:ext cx="30" cy="17"/>
            </a:xfrm>
            <a:custGeom>
              <a:avLst/>
              <a:gdLst/>
              <a:ahLst/>
              <a:cxnLst>
                <a:cxn ang="0">
                  <a:pos x="29" y="5"/>
                </a:cxn>
                <a:cxn ang="0">
                  <a:pos x="24" y="12"/>
                </a:cxn>
                <a:cxn ang="0">
                  <a:pos x="18" y="16"/>
                </a:cxn>
                <a:cxn ang="0">
                  <a:pos x="10" y="13"/>
                </a:cxn>
                <a:cxn ang="0">
                  <a:pos x="1" y="5"/>
                </a:cxn>
                <a:cxn ang="0">
                  <a:pos x="0" y="1"/>
                </a:cxn>
                <a:cxn ang="0">
                  <a:pos x="4" y="0"/>
                </a:cxn>
                <a:cxn ang="0">
                  <a:pos x="6" y="2"/>
                </a:cxn>
                <a:cxn ang="0">
                  <a:pos x="12" y="8"/>
                </a:cxn>
                <a:cxn ang="0">
                  <a:pos x="17" y="8"/>
                </a:cxn>
                <a:cxn ang="0">
                  <a:pos x="23" y="8"/>
                </a:cxn>
                <a:cxn ang="0">
                  <a:pos x="29" y="5"/>
                </a:cxn>
                <a:cxn ang="0">
                  <a:pos x="28" y="1"/>
                </a:cxn>
                <a:cxn ang="0">
                  <a:pos x="29" y="5"/>
                </a:cxn>
              </a:cxnLst>
              <a:rect l="0" t="0" r="r" b="b"/>
              <a:pathLst>
                <a:path w="30" h="17">
                  <a:moveTo>
                    <a:pt x="29" y="5"/>
                  </a:moveTo>
                  <a:lnTo>
                    <a:pt x="24" y="12"/>
                  </a:lnTo>
                  <a:lnTo>
                    <a:pt x="18" y="16"/>
                  </a:lnTo>
                  <a:lnTo>
                    <a:pt x="10" y="13"/>
                  </a:lnTo>
                  <a:lnTo>
                    <a:pt x="1" y="5"/>
                  </a:lnTo>
                  <a:lnTo>
                    <a:pt x="0" y="1"/>
                  </a:lnTo>
                  <a:lnTo>
                    <a:pt x="4" y="0"/>
                  </a:lnTo>
                  <a:lnTo>
                    <a:pt x="6" y="2"/>
                  </a:lnTo>
                  <a:lnTo>
                    <a:pt x="12" y="8"/>
                  </a:lnTo>
                  <a:lnTo>
                    <a:pt x="17" y="8"/>
                  </a:lnTo>
                  <a:lnTo>
                    <a:pt x="23" y="8"/>
                  </a:lnTo>
                  <a:lnTo>
                    <a:pt x="29" y="5"/>
                  </a:lnTo>
                  <a:lnTo>
                    <a:pt x="28" y="1"/>
                  </a:lnTo>
                  <a:lnTo>
                    <a:pt x="29" y="5"/>
                  </a:lnTo>
                </a:path>
              </a:pathLst>
            </a:custGeom>
            <a:solidFill>
              <a:srgbClr val="ACEBBC"/>
            </a:solidFill>
            <a:ln w="9525" cap="rnd">
              <a:noFill/>
              <a:round/>
              <a:headEnd/>
              <a:tailEnd/>
            </a:ln>
            <a:effectLst/>
          </p:spPr>
          <p:txBody>
            <a:bodyPr/>
            <a:lstStyle/>
            <a:p>
              <a:endParaRPr lang="pt-BR"/>
            </a:p>
          </p:txBody>
        </p:sp>
        <p:sp>
          <p:nvSpPr>
            <p:cNvPr id="1907803" name="Freeform 91"/>
            <p:cNvSpPr>
              <a:spLocks/>
            </p:cNvSpPr>
            <p:nvPr/>
          </p:nvSpPr>
          <p:spPr bwMode="auto">
            <a:xfrm>
              <a:off x="2629" y="1333"/>
              <a:ext cx="22" cy="17"/>
            </a:xfrm>
            <a:custGeom>
              <a:avLst/>
              <a:gdLst/>
              <a:ahLst/>
              <a:cxnLst>
                <a:cxn ang="0">
                  <a:pos x="0" y="4"/>
                </a:cxn>
                <a:cxn ang="0">
                  <a:pos x="6" y="11"/>
                </a:cxn>
                <a:cxn ang="0">
                  <a:pos x="15" y="12"/>
                </a:cxn>
                <a:cxn ang="0">
                  <a:pos x="18" y="16"/>
                </a:cxn>
                <a:cxn ang="0">
                  <a:pos x="20" y="12"/>
                </a:cxn>
                <a:cxn ang="0">
                  <a:pos x="21" y="10"/>
                </a:cxn>
                <a:cxn ang="0">
                  <a:pos x="21" y="4"/>
                </a:cxn>
                <a:cxn ang="0">
                  <a:pos x="19" y="0"/>
                </a:cxn>
                <a:cxn ang="0">
                  <a:pos x="18" y="0"/>
                </a:cxn>
                <a:cxn ang="0">
                  <a:pos x="13" y="2"/>
                </a:cxn>
                <a:cxn ang="0">
                  <a:pos x="11" y="4"/>
                </a:cxn>
                <a:cxn ang="0">
                  <a:pos x="7" y="8"/>
                </a:cxn>
                <a:cxn ang="0">
                  <a:pos x="4" y="4"/>
                </a:cxn>
                <a:cxn ang="0">
                  <a:pos x="0" y="4"/>
                </a:cxn>
                <a:cxn ang="0">
                  <a:pos x="0" y="2"/>
                </a:cxn>
                <a:cxn ang="0">
                  <a:pos x="0" y="4"/>
                </a:cxn>
              </a:cxnLst>
              <a:rect l="0" t="0" r="r" b="b"/>
              <a:pathLst>
                <a:path w="22" h="17">
                  <a:moveTo>
                    <a:pt x="0" y="4"/>
                  </a:moveTo>
                  <a:lnTo>
                    <a:pt x="6" y="11"/>
                  </a:lnTo>
                  <a:lnTo>
                    <a:pt x="15" y="12"/>
                  </a:lnTo>
                  <a:lnTo>
                    <a:pt x="18" y="16"/>
                  </a:lnTo>
                  <a:lnTo>
                    <a:pt x="20" y="12"/>
                  </a:lnTo>
                  <a:lnTo>
                    <a:pt x="21" y="10"/>
                  </a:lnTo>
                  <a:lnTo>
                    <a:pt x="21" y="4"/>
                  </a:lnTo>
                  <a:lnTo>
                    <a:pt x="19" y="0"/>
                  </a:lnTo>
                  <a:lnTo>
                    <a:pt x="18" y="0"/>
                  </a:lnTo>
                  <a:lnTo>
                    <a:pt x="13" y="2"/>
                  </a:lnTo>
                  <a:lnTo>
                    <a:pt x="11" y="4"/>
                  </a:lnTo>
                  <a:lnTo>
                    <a:pt x="7" y="8"/>
                  </a:lnTo>
                  <a:lnTo>
                    <a:pt x="4" y="4"/>
                  </a:lnTo>
                  <a:lnTo>
                    <a:pt x="0" y="4"/>
                  </a:lnTo>
                  <a:lnTo>
                    <a:pt x="0" y="2"/>
                  </a:lnTo>
                  <a:lnTo>
                    <a:pt x="0" y="4"/>
                  </a:lnTo>
                </a:path>
              </a:pathLst>
            </a:custGeom>
            <a:solidFill>
              <a:srgbClr val="ACEBBC"/>
            </a:solidFill>
            <a:ln w="9525" cap="rnd">
              <a:noFill/>
              <a:round/>
              <a:headEnd/>
              <a:tailEnd/>
            </a:ln>
            <a:effectLst/>
          </p:spPr>
          <p:txBody>
            <a:bodyPr/>
            <a:lstStyle/>
            <a:p>
              <a:endParaRPr lang="pt-BR"/>
            </a:p>
          </p:txBody>
        </p:sp>
        <p:sp>
          <p:nvSpPr>
            <p:cNvPr id="1907804" name="Freeform 92"/>
            <p:cNvSpPr>
              <a:spLocks/>
            </p:cNvSpPr>
            <p:nvPr/>
          </p:nvSpPr>
          <p:spPr bwMode="auto">
            <a:xfrm>
              <a:off x="2676" y="1242"/>
              <a:ext cx="19" cy="18"/>
            </a:xfrm>
            <a:custGeom>
              <a:avLst/>
              <a:gdLst/>
              <a:ahLst/>
              <a:cxnLst>
                <a:cxn ang="0">
                  <a:pos x="15" y="0"/>
                </a:cxn>
                <a:cxn ang="0">
                  <a:pos x="17" y="3"/>
                </a:cxn>
                <a:cxn ang="0">
                  <a:pos x="18" y="7"/>
                </a:cxn>
                <a:cxn ang="0">
                  <a:pos x="18" y="11"/>
                </a:cxn>
                <a:cxn ang="0">
                  <a:pos x="12" y="16"/>
                </a:cxn>
                <a:cxn ang="0">
                  <a:pos x="9" y="17"/>
                </a:cxn>
                <a:cxn ang="0">
                  <a:pos x="6" y="14"/>
                </a:cxn>
                <a:cxn ang="0">
                  <a:pos x="3" y="12"/>
                </a:cxn>
                <a:cxn ang="0">
                  <a:pos x="0" y="9"/>
                </a:cxn>
                <a:cxn ang="0">
                  <a:pos x="2" y="3"/>
                </a:cxn>
                <a:cxn ang="0">
                  <a:pos x="8" y="0"/>
                </a:cxn>
                <a:cxn ang="0">
                  <a:pos x="15" y="0"/>
                </a:cxn>
              </a:cxnLst>
              <a:rect l="0" t="0" r="r" b="b"/>
              <a:pathLst>
                <a:path w="19" h="18">
                  <a:moveTo>
                    <a:pt x="15" y="0"/>
                  </a:moveTo>
                  <a:lnTo>
                    <a:pt x="17" y="3"/>
                  </a:lnTo>
                  <a:lnTo>
                    <a:pt x="18" y="7"/>
                  </a:lnTo>
                  <a:lnTo>
                    <a:pt x="18" y="11"/>
                  </a:lnTo>
                  <a:lnTo>
                    <a:pt x="12" y="16"/>
                  </a:lnTo>
                  <a:lnTo>
                    <a:pt x="9" y="17"/>
                  </a:lnTo>
                  <a:lnTo>
                    <a:pt x="6" y="14"/>
                  </a:lnTo>
                  <a:lnTo>
                    <a:pt x="3" y="12"/>
                  </a:lnTo>
                  <a:lnTo>
                    <a:pt x="0" y="9"/>
                  </a:lnTo>
                  <a:lnTo>
                    <a:pt x="2" y="3"/>
                  </a:lnTo>
                  <a:lnTo>
                    <a:pt x="8" y="0"/>
                  </a:lnTo>
                  <a:lnTo>
                    <a:pt x="15" y="0"/>
                  </a:lnTo>
                </a:path>
              </a:pathLst>
            </a:custGeom>
            <a:solidFill>
              <a:srgbClr val="ACEBBC"/>
            </a:solidFill>
            <a:ln w="9525" cap="rnd">
              <a:noFill/>
              <a:round/>
              <a:headEnd/>
              <a:tailEnd/>
            </a:ln>
            <a:effectLst/>
          </p:spPr>
          <p:txBody>
            <a:bodyPr/>
            <a:lstStyle/>
            <a:p>
              <a:endParaRPr lang="pt-BR"/>
            </a:p>
          </p:txBody>
        </p:sp>
        <p:sp>
          <p:nvSpPr>
            <p:cNvPr id="1907805" name="Freeform 93"/>
            <p:cNvSpPr>
              <a:spLocks/>
            </p:cNvSpPr>
            <p:nvPr/>
          </p:nvSpPr>
          <p:spPr bwMode="auto">
            <a:xfrm>
              <a:off x="2709" y="1257"/>
              <a:ext cx="21" cy="18"/>
            </a:xfrm>
            <a:custGeom>
              <a:avLst/>
              <a:gdLst/>
              <a:ahLst/>
              <a:cxnLst>
                <a:cxn ang="0">
                  <a:pos x="16" y="1"/>
                </a:cxn>
                <a:cxn ang="0">
                  <a:pos x="20" y="4"/>
                </a:cxn>
                <a:cxn ang="0">
                  <a:pos x="20" y="9"/>
                </a:cxn>
                <a:cxn ang="0">
                  <a:pos x="19" y="11"/>
                </a:cxn>
                <a:cxn ang="0">
                  <a:pos x="18" y="14"/>
                </a:cxn>
                <a:cxn ang="0">
                  <a:pos x="14" y="15"/>
                </a:cxn>
                <a:cxn ang="0">
                  <a:pos x="10" y="17"/>
                </a:cxn>
                <a:cxn ang="0">
                  <a:pos x="7" y="16"/>
                </a:cxn>
                <a:cxn ang="0">
                  <a:pos x="3" y="14"/>
                </a:cxn>
                <a:cxn ang="0">
                  <a:pos x="1" y="10"/>
                </a:cxn>
                <a:cxn ang="0">
                  <a:pos x="0" y="8"/>
                </a:cxn>
                <a:cxn ang="0">
                  <a:pos x="1" y="5"/>
                </a:cxn>
                <a:cxn ang="0">
                  <a:pos x="2" y="2"/>
                </a:cxn>
                <a:cxn ang="0">
                  <a:pos x="5" y="2"/>
                </a:cxn>
                <a:cxn ang="0">
                  <a:pos x="7" y="0"/>
                </a:cxn>
                <a:cxn ang="0">
                  <a:pos x="13" y="0"/>
                </a:cxn>
                <a:cxn ang="0">
                  <a:pos x="16" y="1"/>
                </a:cxn>
              </a:cxnLst>
              <a:rect l="0" t="0" r="r" b="b"/>
              <a:pathLst>
                <a:path w="21" h="18">
                  <a:moveTo>
                    <a:pt x="16" y="1"/>
                  </a:moveTo>
                  <a:lnTo>
                    <a:pt x="20" y="4"/>
                  </a:lnTo>
                  <a:lnTo>
                    <a:pt x="20" y="9"/>
                  </a:lnTo>
                  <a:lnTo>
                    <a:pt x="19" y="11"/>
                  </a:lnTo>
                  <a:lnTo>
                    <a:pt x="18" y="14"/>
                  </a:lnTo>
                  <a:lnTo>
                    <a:pt x="14" y="15"/>
                  </a:lnTo>
                  <a:lnTo>
                    <a:pt x="10" y="17"/>
                  </a:lnTo>
                  <a:lnTo>
                    <a:pt x="7" y="16"/>
                  </a:lnTo>
                  <a:lnTo>
                    <a:pt x="3" y="14"/>
                  </a:lnTo>
                  <a:lnTo>
                    <a:pt x="1" y="10"/>
                  </a:lnTo>
                  <a:lnTo>
                    <a:pt x="0" y="8"/>
                  </a:lnTo>
                  <a:lnTo>
                    <a:pt x="1" y="5"/>
                  </a:lnTo>
                  <a:lnTo>
                    <a:pt x="2" y="2"/>
                  </a:lnTo>
                  <a:lnTo>
                    <a:pt x="5" y="2"/>
                  </a:lnTo>
                  <a:lnTo>
                    <a:pt x="7" y="0"/>
                  </a:lnTo>
                  <a:lnTo>
                    <a:pt x="13" y="0"/>
                  </a:lnTo>
                  <a:lnTo>
                    <a:pt x="16" y="1"/>
                  </a:lnTo>
                </a:path>
              </a:pathLst>
            </a:custGeom>
            <a:solidFill>
              <a:schemeClr val="hlink"/>
            </a:solidFill>
            <a:ln w="9525" cap="rnd">
              <a:noFill/>
              <a:round/>
              <a:headEnd/>
              <a:tailEnd/>
            </a:ln>
            <a:effectLst/>
          </p:spPr>
          <p:txBody>
            <a:bodyPr/>
            <a:lstStyle/>
            <a:p>
              <a:endParaRPr lang="pt-BR"/>
            </a:p>
          </p:txBody>
        </p:sp>
        <p:sp>
          <p:nvSpPr>
            <p:cNvPr id="1907806" name="Freeform 94"/>
            <p:cNvSpPr>
              <a:spLocks/>
            </p:cNvSpPr>
            <p:nvPr/>
          </p:nvSpPr>
          <p:spPr bwMode="auto">
            <a:xfrm>
              <a:off x="2742" y="1279"/>
              <a:ext cx="17" cy="17"/>
            </a:xfrm>
            <a:custGeom>
              <a:avLst/>
              <a:gdLst/>
              <a:ahLst/>
              <a:cxnLst>
                <a:cxn ang="0">
                  <a:pos x="14" y="2"/>
                </a:cxn>
                <a:cxn ang="0">
                  <a:pos x="15" y="5"/>
                </a:cxn>
                <a:cxn ang="0">
                  <a:pos x="16" y="7"/>
                </a:cxn>
                <a:cxn ang="0">
                  <a:pos x="15" y="11"/>
                </a:cxn>
                <a:cxn ang="0">
                  <a:pos x="14" y="14"/>
                </a:cxn>
                <a:cxn ang="0">
                  <a:pos x="11" y="14"/>
                </a:cxn>
                <a:cxn ang="0">
                  <a:pos x="8" y="16"/>
                </a:cxn>
                <a:cxn ang="0">
                  <a:pos x="6" y="14"/>
                </a:cxn>
                <a:cxn ang="0">
                  <a:pos x="2" y="13"/>
                </a:cxn>
                <a:cxn ang="0">
                  <a:pos x="1" y="10"/>
                </a:cxn>
                <a:cxn ang="0">
                  <a:pos x="0" y="7"/>
                </a:cxn>
                <a:cxn ang="0">
                  <a:pos x="1" y="5"/>
                </a:cxn>
                <a:cxn ang="0">
                  <a:pos x="3" y="3"/>
                </a:cxn>
                <a:cxn ang="0">
                  <a:pos x="5" y="0"/>
                </a:cxn>
                <a:cxn ang="0">
                  <a:pos x="8" y="0"/>
                </a:cxn>
                <a:cxn ang="0">
                  <a:pos x="11" y="0"/>
                </a:cxn>
                <a:cxn ang="0">
                  <a:pos x="14" y="2"/>
                </a:cxn>
                <a:cxn ang="0">
                  <a:pos x="13" y="1"/>
                </a:cxn>
                <a:cxn ang="0">
                  <a:pos x="14" y="2"/>
                </a:cxn>
              </a:cxnLst>
              <a:rect l="0" t="0" r="r" b="b"/>
              <a:pathLst>
                <a:path w="17" h="17">
                  <a:moveTo>
                    <a:pt x="14" y="2"/>
                  </a:moveTo>
                  <a:lnTo>
                    <a:pt x="15" y="5"/>
                  </a:lnTo>
                  <a:lnTo>
                    <a:pt x="16" y="7"/>
                  </a:lnTo>
                  <a:lnTo>
                    <a:pt x="15" y="11"/>
                  </a:lnTo>
                  <a:lnTo>
                    <a:pt x="14" y="14"/>
                  </a:lnTo>
                  <a:lnTo>
                    <a:pt x="11" y="14"/>
                  </a:lnTo>
                  <a:lnTo>
                    <a:pt x="8" y="16"/>
                  </a:lnTo>
                  <a:lnTo>
                    <a:pt x="6" y="14"/>
                  </a:lnTo>
                  <a:lnTo>
                    <a:pt x="2" y="13"/>
                  </a:lnTo>
                  <a:lnTo>
                    <a:pt x="1" y="10"/>
                  </a:lnTo>
                  <a:lnTo>
                    <a:pt x="0" y="7"/>
                  </a:lnTo>
                  <a:lnTo>
                    <a:pt x="1" y="5"/>
                  </a:lnTo>
                  <a:lnTo>
                    <a:pt x="3" y="3"/>
                  </a:lnTo>
                  <a:lnTo>
                    <a:pt x="5" y="0"/>
                  </a:lnTo>
                  <a:lnTo>
                    <a:pt x="8" y="0"/>
                  </a:lnTo>
                  <a:lnTo>
                    <a:pt x="11" y="0"/>
                  </a:lnTo>
                  <a:lnTo>
                    <a:pt x="14" y="2"/>
                  </a:lnTo>
                  <a:lnTo>
                    <a:pt x="13" y="1"/>
                  </a:lnTo>
                  <a:lnTo>
                    <a:pt x="14" y="2"/>
                  </a:lnTo>
                </a:path>
              </a:pathLst>
            </a:custGeom>
            <a:solidFill>
              <a:srgbClr val="E99BFC"/>
            </a:solidFill>
            <a:ln w="9525" cap="rnd">
              <a:noFill/>
              <a:round/>
              <a:headEnd/>
              <a:tailEnd/>
            </a:ln>
            <a:effectLst/>
          </p:spPr>
          <p:txBody>
            <a:bodyPr/>
            <a:lstStyle/>
            <a:p>
              <a:endParaRPr lang="pt-BR"/>
            </a:p>
          </p:txBody>
        </p:sp>
        <p:sp>
          <p:nvSpPr>
            <p:cNvPr id="1907807" name="Freeform 95"/>
            <p:cNvSpPr>
              <a:spLocks/>
            </p:cNvSpPr>
            <p:nvPr/>
          </p:nvSpPr>
          <p:spPr bwMode="auto">
            <a:xfrm>
              <a:off x="2770" y="1294"/>
              <a:ext cx="18" cy="17"/>
            </a:xfrm>
            <a:custGeom>
              <a:avLst/>
              <a:gdLst/>
              <a:ahLst/>
              <a:cxnLst>
                <a:cxn ang="0">
                  <a:pos x="14" y="1"/>
                </a:cxn>
                <a:cxn ang="0">
                  <a:pos x="17" y="5"/>
                </a:cxn>
                <a:cxn ang="0">
                  <a:pos x="17" y="7"/>
                </a:cxn>
                <a:cxn ang="0">
                  <a:pos x="17" y="9"/>
                </a:cxn>
                <a:cxn ang="0">
                  <a:pos x="15" y="13"/>
                </a:cxn>
                <a:cxn ang="0">
                  <a:pos x="9" y="16"/>
                </a:cxn>
                <a:cxn ang="0">
                  <a:pos x="8" y="16"/>
                </a:cxn>
                <a:cxn ang="0">
                  <a:pos x="4" y="15"/>
                </a:cxn>
                <a:cxn ang="0">
                  <a:pos x="2" y="12"/>
                </a:cxn>
                <a:cxn ang="0">
                  <a:pos x="1" y="9"/>
                </a:cxn>
                <a:cxn ang="0">
                  <a:pos x="0" y="6"/>
                </a:cxn>
                <a:cxn ang="0">
                  <a:pos x="1" y="3"/>
                </a:cxn>
                <a:cxn ang="0">
                  <a:pos x="3" y="1"/>
                </a:cxn>
                <a:cxn ang="0">
                  <a:pos x="5" y="0"/>
                </a:cxn>
                <a:cxn ang="0">
                  <a:pos x="9" y="0"/>
                </a:cxn>
                <a:cxn ang="0">
                  <a:pos x="14" y="1"/>
                </a:cxn>
                <a:cxn ang="0">
                  <a:pos x="13" y="0"/>
                </a:cxn>
                <a:cxn ang="0">
                  <a:pos x="14" y="1"/>
                </a:cxn>
              </a:cxnLst>
              <a:rect l="0" t="0" r="r" b="b"/>
              <a:pathLst>
                <a:path w="18" h="17">
                  <a:moveTo>
                    <a:pt x="14" y="1"/>
                  </a:moveTo>
                  <a:lnTo>
                    <a:pt x="17" y="5"/>
                  </a:lnTo>
                  <a:lnTo>
                    <a:pt x="17" y="7"/>
                  </a:lnTo>
                  <a:lnTo>
                    <a:pt x="17" y="9"/>
                  </a:lnTo>
                  <a:lnTo>
                    <a:pt x="15" y="13"/>
                  </a:lnTo>
                  <a:lnTo>
                    <a:pt x="9" y="16"/>
                  </a:lnTo>
                  <a:lnTo>
                    <a:pt x="8" y="16"/>
                  </a:lnTo>
                  <a:lnTo>
                    <a:pt x="4" y="15"/>
                  </a:lnTo>
                  <a:lnTo>
                    <a:pt x="2" y="12"/>
                  </a:lnTo>
                  <a:lnTo>
                    <a:pt x="1" y="9"/>
                  </a:lnTo>
                  <a:lnTo>
                    <a:pt x="0" y="6"/>
                  </a:lnTo>
                  <a:lnTo>
                    <a:pt x="1" y="3"/>
                  </a:lnTo>
                  <a:lnTo>
                    <a:pt x="3" y="1"/>
                  </a:lnTo>
                  <a:lnTo>
                    <a:pt x="5" y="0"/>
                  </a:lnTo>
                  <a:lnTo>
                    <a:pt x="9" y="0"/>
                  </a:lnTo>
                  <a:lnTo>
                    <a:pt x="14" y="1"/>
                  </a:lnTo>
                  <a:lnTo>
                    <a:pt x="13" y="0"/>
                  </a:lnTo>
                  <a:lnTo>
                    <a:pt x="14" y="1"/>
                  </a:lnTo>
                </a:path>
              </a:pathLst>
            </a:custGeom>
            <a:solidFill>
              <a:srgbClr val="ACEBBC"/>
            </a:solidFill>
            <a:ln w="9525" cap="rnd">
              <a:noFill/>
              <a:round/>
              <a:headEnd/>
              <a:tailEnd/>
            </a:ln>
            <a:effectLst/>
          </p:spPr>
          <p:txBody>
            <a:bodyPr/>
            <a:lstStyle/>
            <a:p>
              <a:endParaRPr lang="pt-BR"/>
            </a:p>
          </p:txBody>
        </p:sp>
        <p:sp>
          <p:nvSpPr>
            <p:cNvPr id="1907808" name="Freeform 96"/>
            <p:cNvSpPr>
              <a:spLocks/>
            </p:cNvSpPr>
            <p:nvPr/>
          </p:nvSpPr>
          <p:spPr bwMode="auto">
            <a:xfrm>
              <a:off x="2772" y="1315"/>
              <a:ext cx="28" cy="23"/>
            </a:xfrm>
            <a:custGeom>
              <a:avLst/>
              <a:gdLst/>
              <a:ahLst/>
              <a:cxnLst>
                <a:cxn ang="0">
                  <a:pos x="17" y="3"/>
                </a:cxn>
                <a:cxn ang="0">
                  <a:pos x="23" y="6"/>
                </a:cxn>
                <a:cxn ang="0">
                  <a:pos x="25" y="10"/>
                </a:cxn>
                <a:cxn ang="0">
                  <a:pos x="27" y="13"/>
                </a:cxn>
                <a:cxn ang="0">
                  <a:pos x="26" y="17"/>
                </a:cxn>
                <a:cxn ang="0">
                  <a:pos x="24" y="20"/>
                </a:cxn>
                <a:cxn ang="0">
                  <a:pos x="21" y="22"/>
                </a:cxn>
                <a:cxn ang="0">
                  <a:pos x="16" y="22"/>
                </a:cxn>
                <a:cxn ang="0">
                  <a:pos x="11" y="19"/>
                </a:cxn>
                <a:cxn ang="0">
                  <a:pos x="7" y="18"/>
                </a:cxn>
                <a:cxn ang="0">
                  <a:pos x="3" y="15"/>
                </a:cxn>
                <a:cxn ang="0">
                  <a:pos x="1" y="10"/>
                </a:cxn>
                <a:cxn ang="0">
                  <a:pos x="0" y="6"/>
                </a:cxn>
                <a:cxn ang="0">
                  <a:pos x="1" y="4"/>
                </a:cxn>
                <a:cxn ang="0">
                  <a:pos x="4" y="1"/>
                </a:cxn>
                <a:cxn ang="0">
                  <a:pos x="6" y="0"/>
                </a:cxn>
                <a:cxn ang="0">
                  <a:pos x="9" y="0"/>
                </a:cxn>
                <a:cxn ang="0">
                  <a:pos x="13" y="1"/>
                </a:cxn>
                <a:cxn ang="0">
                  <a:pos x="17" y="3"/>
                </a:cxn>
              </a:cxnLst>
              <a:rect l="0" t="0" r="r" b="b"/>
              <a:pathLst>
                <a:path w="28" h="23">
                  <a:moveTo>
                    <a:pt x="17" y="3"/>
                  </a:moveTo>
                  <a:lnTo>
                    <a:pt x="23" y="6"/>
                  </a:lnTo>
                  <a:lnTo>
                    <a:pt x="25" y="10"/>
                  </a:lnTo>
                  <a:lnTo>
                    <a:pt x="27" y="13"/>
                  </a:lnTo>
                  <a:lnTo>
                    <a:pt x="26" y="17"/>
                  </a:lnTo>
                  <a:lnTo>
                    <a:pt x="24" y="20"/>
                  </a:lnTo>
                  <a:lnTo>
                    <a:pt x="21" y="22"/>
                  </a:lnTo>
                  <a:lnTo>
                    <a:pt x="16" y="22"/>
                  </a:lnTo>
                  <a:lnTo>
                    <a:pt x="11" y="19"/>
                  </a:lnTo>
                  <a:lnTo>
                    <a:pt x="7" y="18"/>
                  </a:lnTo>
                  <a:lnTo>
                    <a:pt x="3" y="15"/>
                  </a:lnTo>
                  <a:lnTo>
                    <a:pt x="1" y="10"/>
                  </a:lnTo>
                  <a:lnTo>
                    <a:pt x="0" y="6"/>
                  </a:lnTo>
                  <a:lnTo>
                    <a:pt x="1" y="4"/>
                  </a:lnTo>
                  <a:lnTo>
                    <a:pt x="4" y="1"/>
                  </a:lnTo>
                  <a:lnTo>
                    <a:pt x="6" y="0"/>
                  </a:lnTo>
                  <a:lnTo>
                    <a:pt x="9" y="0"/>
                  </a:lnTo>
                  <a:lnTo>
                    <a:pt x="13" y="1"/>
                  </a:lnTo>
                  <a:lnTo>
                    <a:pt x="17" y="3"/>
                  </a:lnTo>
                </a:path>
              </a:pathLst>
            </a:custGeom>
            <a:solidFill>
              <a:schemeClr val="hlink"/>
            </a:solidFill>
            <a:ln w="9525" cap="rnd">
              <a:noFill/>
              <a:round/>
              <a:headEnd/>
              <a:tailEnd/>
            </a:ln>
            <a:effectLst/>
          </p:spPr>
          <p:txBody>
            <a:bodyPr/>
            <a:lstStyle/>
            <a:p>
              <a:endParaRPr lang="pt-BR"/>
            </a:p>
          </p:txBody>
        </p:sp>
        <p:sp>
          <p:nvSpPr>
            <p:cNvPr id="1907809" name="Freeform 97"/>
            <p:cNvSpPr>
              <a:spLocks/>
            </p:cNvSpPr>
            <p:nvPr/>
          </p:nvSpPr>
          <p:spPr bwMode="auto">
            <a:xfrm>
              <a:off x="2805" y="1344"/>
              <a:ext cx="18" cy="17"/>
            </a:xfrm>
            <a:custGeom>
              <a:avLst/>
              <a:gdLst/>
              <a:ahLst/>
              <a:cxnLst>
                <a:cxn ang="0">
                  <a:pos x="13" y="1"/>
                </a:cxn>
                <a:cxn ang="0">
                  <a:pos x="17" y="5"/>
                </a:cxn>
                <a:cxn ang="0">
                  <a:pos x="15" y="8"/>
                </a:cxn>
                <a:cxn ang="0">
                  <a:pos x="11" y="14"/>
                </a:cxn>
                <a:cxn ang="0">
                  <a:pos x="6" y="16"/>
                </a:cxn>
                <a:cxn ang="0">
                  <a:pos x="3" y="15"/>
                </a:cxn>
                <a:cxn ang="0">
                  <a:pos x="0" y="11"/>
                </a:cxn>
                <a:cxn ang="0">
                  <a:pos x="1" y="6"/>
                </a:cxn>
                <a:cxn ang="0">
                  <a:pos x="3" y="0"/>
                </a:cxn>
                <a:cxn ang="0">
                  <a:pos x="8" y="0"/>
                </a:cxn>
                <a:cxn ang="0">
                  <a:pos x="13" y="1"/>
                </a:cxn>
              </a:cxnLst>
              <a:rect l="0" t="0" r="r" b="b"/>
              <a:pathLst>
                <a:path w="18" h="17">
                  <a:moveTo>
                    <a:pt x="13" y="1"/>
                  </a:moveTo>
                  <a:lnTo>
                    <a:pt x="17" y="5"/>
                  </a:lnTo>
                  <a:lnTo>
                    <a:pt x="15" y="8"/>
                  </a:lnTo>
                  <a:lnTo>
                    <a:pt x="11" y="14"/>
                  </a:lnTo>
                  <a:lnTo>
                    <a:pt x="6" y="16"/>
                  </a:lnTo>
                  <a:lnTo>
                    <a:pt x="3" y="15"/>
                  </a:lnTo>
                  <a:lnTo>
                    <a:pt x="0" y="11"/>
                  </a:lnTo>
                  <a:lnTo>
                    <a:pt x="1" y="6"/>
                  </a:lnTo>
                  <a:lnTo>
                    <a:pt x="3" y="0"/>
                  </a:lnTo>
                  <a:lnTo>
                    <a:pt x="8" y="0"/>
                  </a:lnTo>
                  <a:lnTo>
                    <a:pt x="13" y="1"/>
                  </a:lnTo>
                </a:path>
              </a:pathLst>
            </a:custGeom>
            <a:solidFill>
              <a:srgbClr val="ACEBBC"/>
            </a:solidFill>
            <a:ln w="9525" cap="rnd">
              <a:noFill/>
              <a:round/>
              <a:headEnd/>
              <a:tailEnd/>
            </a:ln>
            <a:effectLst/>
          </p:spPr>
          <p:txBody>
            <a:bodyPr/>
            <a:lstStyle/>
            <a:p>
              <a:endParaRPr lang="pt-BR"/>
            </a:p>
          </p:txBody>
        </p:sp>
        <p:sp>
          <p:nvSpPr>
            <p:cNvPr id="1907810" name="Freeform 98"/>
            <p:cNvSpPr>
              <a:spLocks/>
            </p:cNvSpPr>
            <p:nvPr/>
          </p:nvSpPr>
          <p:spPr bwMode="auto">
            <a:xfrm>
              <a:off x="2809" y="1362"/>
              <a:ext cx="17" cy="17"/>
            </a:xfrm>
            <a:custGeom>
              <a:avLst/>
              <a:gdLst/>
              <a:ahLst/>
              <a:cxnLst>
                <a:cxn ang="0">
                  <a:pos x="13" y="6"/>
                </a:cxn>
                <a:cxn ang="0">
                  <a:pos x="16" y="8"/>
                </a:cxn>
                <a:cxn ang="0">
                  <a:pos x="16" y="11"/>
                </a:cxn>
                <a:cxn ang="0">
                  <a:pos x="14" y="14"/>
                </a:cxn>
                <a:cxn ang="0">
                  <a:pos x="10" y="14"/>
                </a:cxn>
                <a:cxn ang="0">
                  <a:pos x="6" y="16"/>
                </a:cxn>
                <a:cxn ang="0">
                  <a:pos x="3" y="14"/>
                </a:cxn>
                <a:cxn ang="0">
                  <a:pos x="0" y="12"/>
                </a:cxn>
                <a:cxn ang="0">
                  <a:pos x="0" y="6"/>
                </a:cxn>
                <a:cxn ang="0">
                  <a:pos x="4" y="1"/>
                </a:cxn>
                <a:cxn ang="0">
                  <a:pos x="5" y="0"/>
                </a:cxn>
                <a:cxn ang="0">
                  <a:pos x="7" y="0"/>
                </a:cxn>
                <a:cxn ang="0">
                  <a:pos x="11" y="1"/>
                </a:cxn>
                <a:cxn ang="0">
                  <a:pos x="13" y="6"/>
                </a:cxn>
                <a:cxn ang="0">
                  <a:pos x="14" y="3"/>
                </a:cxn>
                <a:cxn ang="0">
                  <a:pos x="13" y="6"/>
                </a:cxn>
              </a:cxnLst>
              <a:rect l="0" t="0" r="r" b="b"/>
              <a:pathLst>
                <a:path w="17" h="17">
                  <a:moveTo>
                    <a:pt x="13" y="6"/>
                  </a:moveTo>
                  <a:lnTo>
                    <a:pt x="16" y="8"/>
                  </a:lnTo>
                  <a:lnTo>
                    <a:pt x="16" y="11"/>
                  </a:lnTo>
                  <a:lnTo>
                    <a:pt x="14" y="14"/>
                  </a:lnTo>
                  <a:lnTo>
                    <a:pt x="10" y="14"/>
                  </a:lnTo>
                  <a:lnTo>
                    <a:pt x="6" y="16"/>
                  </a:lnTo>
                  <a:lnTo>
                    <a:pt x="3" y="14"/>
                  </a:lnTo>
                  <a:lnTo>
                    <a:pt x="0" y="12"/>
                  </a:lnTo>
                  <a:lnTo>
                    <a:pt x="0" y="6"/>
                  </a:lnTo>
                  <a:lnTo>
                    <a:pt x="4" y="1"/>
                  </a:lnTo>
                  <a:lnTo>
                    <a:pt x="5" y="0"/>
                  </a:lnTo>
                  <a:lnTo>
                    <a:pt x="7" y="0"/>
                  </a:lnTo>
                  <a:lnTo>
                    <a:pt x="11" y="1"/>
                  </a:lnTo>
                  <a:lnTo>
                    <a:pt x="13" y="6"/>
                  </a:lnTo>
                  <a:lnTo>
                    <a:pt x="14" y="3"/>
                  </a:lnTo>
                  <a:lnTo>
                    <a:pt x="13" y="6"/>
                  </a:lnTo>
                </a:path>
              </a:pathLst>
            </a:custGeom>
            <a:solidFill>
              <a:srgbClr val="ACEBBC"/>
            </a:solidFill>
            <a:ln w="9525" cap="rnd">
              <a:noFill/>
              <a:round/>
              <a:headEnd/>
              <a:tailEnd/>
            </a:ln>
            <a:effectLst/>
          </p:spPr>
          <p:txBody>
            <a:bodyPr/>
            <a:lstStyle/>
            <a:p>
              <a:endParaRPr lang="pt-BR"/>
            </a:p>
          </p:txBody>
        </p:sp>
        <p:sp>
          <p:nvSpPr>
            <p:cNvPr id="1907811" name="Freeform 99"/>
            <p:cNvSpPr>
              <a:spLocks/>
            </p:cNvSpPr>
            <p:nvPr/>
          </p:nvSpPr>
          <p:spPr bwMode="auto">
            <a:xfrm>
              <a:off x="2735" y="1209"/>
              <a:ext cx="17" cy="21"/>
            </a:xfrm>
            <a:custGeom>
              <a:avLst/>
              <a:gdLst/>
              <a:ahLst/>
              <a:cxnLst>
                <a:cxn ang="0">
                  <a:pos x="16" y="9"/>
                </a:cxn>
                <a:cxn ang="0">
                  <a:pos x="14" y="10"/>
                </a:cxn>
                <a:cxn ang="0">
                  <a:pos x="14" y="12"/>
                </a:cxn>
                <a:cxn ang="0">
                  <a:pos x="11" y="16"/>
                </a:cxn>
                <a:cxn ang="0">
                  <a:pos x="8" y="20"/>
                </a:cxn>
                <a:cxn ang="0">
                  <a:pos x="7" y="19"/>
                </a:cxn>
                <a:cxn ang="0">
                  <a:pos x="1" y="13"/>
                </a:cxn>
                <a:cxn ang="0">
                  <a:pos x="0" y="14"/>
                </a:cxn>
                <a:cxn ang="0">
                  <a:pos x="3" y="10"/>
                </a:cxn>
                <a:cxn ang="0">
                  <a:pos x="4" y="6"/>
                </a:cxn>
                <a:cxn ang="0">
                  <a:pos x="5" y="4"/>
                </a:cxn>
                <a:cxn ang="0">
                  <a:pos x="5" y="0"/>
                </a:cxn>
                <a:cxn ang="0">
                  <a:pos x="16" y="9"/>
                </a:cxn>
              </a:cxnLst>
              <a:rect l="0" t="0" r="r" b="b"/>
              <a:pathLst>
                <a:path w="17" h="21">
                  <a:moveTo>
                    <a:pt x="16" y="9"/>
                  </a:moveTo>
                  <a:lnTo>
                    <a:pt x="14" y="10"/>
                  </a:lnTo>
                  <a:lnTo>
                    <a:pt x="14" y="12"/>
                  </a:lnTo>
                  <a:lnTo>
                    <a:pt x="11" y="16"/>
                  </a:lnTo>
                  <a:lnTo>
                    <a:pt x="8" y="20"/>
                  </a:lnTo>
                  <a:lnTo>
                    <a:pt x="7" y="19"/>
                  </a:lnTo>
                  <a:lnTo>
                    <a:pt x="1" y="13"/>
                  </a:lnTo>
                  <a:lnTo>
                    <a:pt x="0" y="14"/>
                  </a:lnTo>
                  <a:lnTo>
                    <a:pt x="3" y="10"/>
                  </a:lnTo>
                  <a:lnTo>
                    <a:pt x="4" y="6"/>
                  </a:lnTo>
                  <a:lnTo>
                    <a:pt x="5" y="4"/>
                  </a:lnTo>
                  <a:lnTo>
                    <a:pt x="5" y="0"/>
                  </a:lnTo>
                  <a:lnTo>
                    <a:pt x="16" y="9"/>
                  </a:lnTo>
                </a:path>
              </a:pathLst>
            </a:custGeom>
            <a:solidFill>
              <a:srgbClr val="ACEBBC"/>
            </a:solidFill>
            <a:ln w="9525" cap="rnd">
              <a:noFill/>
              <a:round/>
              <a:headEnd/>
              <a:tailEnd/>
            </a:ln>
            <a:effectLst/>
          </p:spPr>
          <p:txBody>
            <a:bodyPr/>
            <a:lstStyle/>
            <a:p>
              <a:endParaRPr lang="pt-BR"/>
            </a:p>
          </p:txBody>
        </p:sp>
        <p:sp>
          <p:nvSpPr>
            <p:cNvPr id="1907812" name="Freeform 100"/>
            <p:cNvSpPr>
              <a:spLocks/>
            </p:cNvSpPr>
            <p:nvPr/>
          </p:nvSpPr>
          <p:spPr bwMode="auto">
            <a:xfrm>
              <a:off x="2751" y="1219"/>
              <a:ext cx="19" cy="22"/>
            </a:xfrm>
            <a:custGeom>
              <a:avLst/>
              <a:gdLst/>
              <a:ahLst/>
              <a:cxnLst>
                <a:cxn ang="0">
                  <a:pos x="6" y="0"/>
                </a:cxn>
                <a:cxn ang="0">
                  <a:pos x="0" y="16"/>
                </a:cxn>
                <a:cxn ang="0">
                  <a:pos x="7" y="21"/>
                </a:cxn>
                <a:cxn ang="0">
                  <a:pos x="18" y="10"/>
                </a:cxn>
                <a:cxn ang="0">
                  <a:pos x="6" y="0"/>
                </a:cxn>
              </a:cxnLst>
              <a:rect l="0" t="0" r="r" b="b"/>
              <a:pathLst>
                <a:path w="19" h="22">
                  <a:moveTo>
                    <a:pt x="6" y="0"/>
                  </a:moveTo>
                  <a:lnTo>
                    <a:pt x="0" y="16"/>
                  </a:lnTo>
                  <a:lnTo>
                    <a:pt x="7" y="21"/>
                  </a:lnTo>
                  <a:lnTo>
                    <a:pt x="18" y="10"/>
                  </a:lnTo>
                  <a:lnTo>
                    <a:pt x="6" y="0"/>
                  </a:lnTo>
                </a:path>
              </a:pathLst>
            </a:custGeom>
            <a:solidFill>
              <a:srgbClr val="ACEBBC"/>
            </a:solidFill>
            <a:ln w="9525" cap="rnd">
              <a:noFill/>
              <a:round/>
              <a:headEnd/>
              <a:tailEnd/>
            </a:ln>
            <a:effectLst/>
          </p:spPr>
          <p:txBody>
            <a:bodyPr/>
            <a:lstStyle/>
            <a:p>
              <a:endParaRPr lang="pt-BR"/>
            </a:p>
          </p:txBody>
        </p:sp>
        <p:sp>
          <p:nvSpPr>
            <p:cNvPr id="1907813" name="Freeform 101"/>
            <p:cNvSpPr>
              <a:spLocks/>
            </p:cNvSpPr>
            <p:nvPr/>
          </p:nvSpPr>
          <p:spPr bwMode="auto">
            <a:xfrm>
              <a:off x="2764" y="1233"/>
              <a:ext cx="24" cy="20"/>
            </a:xfrm>
            <a:custGeom>
              <a:avLst/>
              <a:gdLst/>
              <a:ahLst/>
              <a:cxnLst>
                <a:cxn ang="0">
                  <a:pos x="11" y="0"/>
                </a:cxn>
                <a:cxn ang="0">
                  <a:pos x="0" y="11"/>
                </a:cxn>
                <a:cxn ang="0">
                  <a:pos x="8" y="19"/>
                </a:cxn>
                <a:cxn ang="0">
                  <a:pos x="23" y="11"/>
                </a:cxn>
                <a:cxn ang="0">
                  <a:pos x="11" y="0"/>
                </a:cxn>
              </a:cxnLst>
              <a:rect l="0" t="0" r="r" b="b"/>
              <a:pathLst>
                <a:path w="24" h="20">
                  <a:moveTo>
                    <a:pt x="11" y="0"/>
                  </a:moveTo>
                  <a:lnTo>
                    <a:pt x="0" y="11"/>
                  </a:lnTo>
                  <a:lnTo>
                    <a:pt x="8" y="19"/>
                  </a:lnTo>
                  <a:lnTo>
                    <a:pt x="23" y="11"/>
                  </a:lnTo>
                  <a:lnTo>
                    <a:pt x="11" y="0"/>
                  </a:lnTo>
                </a:path>
              </a:pathLst>
            </a:custGeom>
            <a:solidFill>
              <a:srgbClr val="ACEBBC"/>
            </a:solidFill>
            <a:ln w="9525" cap="rnd">
              <a:noFill/>
              <a:round/>
              <a:headEnd/>
              <a:tailEnd/>
            </a:ln>
            <a:effectLst/>
          </p:spPr>
          <p:txBody>
            <a:bodyPr/>
            <a:lstStyle/>
            <a:p>
              <a:endParaRPr lang="pt-BR"/>
            </a:p>
          </p:txBody>
        </p:sp>
        <p:sp>
          <p:nvSpPr>
            <p:cNvPr id="1907814" name="Freeform 102"/>
            <p:cNvSpPr>
              <a:spLocks/>
            </p:cNvSpPr>
            <p:nvPr/>
          </p:nvSpPr>
          <p:spPr bwMode="auto">
            <a:xfrm>
              <a:off x="2778" y="1249"/>
              <a:ext cx="23" cy="19"/>
            </a:xfrm>
            <a:custGeom>
              <a:avLst/>
              <a:gdLst/>
              <a:ahLst/>
              <a:cxnLst>
                <a:cxn ang="0">
                  <a:pos x="12" y="0"/>
                </a:cxn>
                <a:cxn ang="0">
                  <a:pos x="0" y="10"/>
                </a:cxn>
                <a:cxn ang="0">
                  <a:pos x="7" y="18"/>
                </a:cxn>
                <a:cxn ang="0">
                  <a:pos x="22" y="11"/>
                </a:cxn>
                <a:cxn ang="0">
                  <a:pos x="12" y="0"/>
                </a:cxn>
              </a:cxnLst>
              <a:rect l="0" t="0" r="r" b="b"/>
              <a:pathLst>
                <a:path w="23" h="19">
                  <a:moveTo>
                    <a:pt x="12" y="0"/>
                  </a:moveTo>
                  <a:lnTo>
                    <a:pt x="0" y="10"/>
                  </a:lnTo>
                  <a:lnTo>
                    <a:pt x="7" y="18"/>
                  </a:lnTo>
                  <a:lnTo>
                    <a:pt x="22" y="11"/>
                  </a:lnTo>
                  <a:lnTo>
                    <a:pt x="12" y="0"/>
                  </a:lnTo>
                </a:path>
              </a:pathLst>
            </a:custGeom>
            <a:solidFill>
              <a:srgbClr val="ACEBBC"/>
            </a:solidFill>
            <a:ln w="9525" cap="rnd">
              <a:noFill/>
              <a:round/>
              <a:headEnd/>
              <a:tailEnd/>
            </a:ln>
            <a:effectLst/>
          </p:spPr>
          <p:txBody>
            <a:bodyPr/>
            <a:lstStyle/>
            <a:p>
              <a:endParaRPr lang="pt-BR"/>
            </a:p>
          </p:txBody>
        </p:sp>
        <p:sp>
          <p:nvSpPr>
            <p:cNvPr id="1907815" name="Freeform 103"/>
            <p:cNvSpPr>
              <a:spLocks/>
            </p:cNvSpPr>
            <p:nvPr/>
          </p:nvSpPr>
          <p:spPr bwMode="auto">
            <a:xfrm>
              <a:off x="2789" y="1263"/>
              <a:ext cx="22" cy="20"/>
            </a:xfrm>
            <a:custGeom>
              <a:avLst/>
              <a:gdLst/>
              <a:ahLst/>
              <a:cxnLst>
                <a:cxn ang="0">
                  <a:pos x="13" y="0"/>
                </a:cxn>
                <a:cxn ang="0">
                  <a:pos x="0" y="10"/>
                </a:cxn>
                <a:cxn ang="0">
                  <a:pos x="6" y="19"/>
                </a:cxn>
                <a:cxn ang="0">
                  <a:pos x="21" y="15"/>
                </a:cxn>
                <a:cxn ang="0">
                  <a:pos x="13" y="0"/>
                </a:cxn>
              </a:cxnLst>
              <a:rect l="0" t="0" r="r" b="b"/>
              <a:pathLst>
                <a:path w="22" h="20">
                  <a:moveTo>
                    <a:pt x="13" y="0"/>
                  </a:moveTo>
                  <a:lnTo>
                    <a:pt x="0" y="10"/>
                  </a:lnTo>
                  <a:lnTo>
                    <a:pt x="6" y="19"/>
                  </a:lnTo>
                  <a:lnTo>
                    <a:pt x="21" y="15"/>
                  </a:lnTo>
                  <a:lnTo>
                    <a:pt x="13" y="0"/>
                  </a:lnTo>
                </a:path>
              </a:pathLst>
            </a:custGeom>
            <a:solidFill>
              <a:srgbClr val="ACEBBC"/>
            </a:solidFill>
            <a:ln w="9525" cap="rnd">
              <a:noFill/>
              <a:round/>
              <a:headEnd/>
              <a:tailEnd/>
            </a:ln>
            <a:effectLst/>
          </p:spPr>
          <p:txBody>
            <a:bodyPr/>
            <a:lstStyle/>
            <a:p>
              <a:endParaRPr lang="pt-BR"/>
            </a:p>
          </p:txBody>
        </p:sp>
        <p:sp>
          <p:nvSpPr>
            <p:cNvPr id="1907816" name="Freeform 104"/>
            <p:cNvSpPr>
              <a:spLocks/>
            </p:cNvSpPr>
            <p:nvPr/>
          </p:nvSpPr>
          <p:spPr bwMode="auto">
            <a:xfrm>
              <a:off x="2798" y="1280"/>
              <a:ext cx="22" cy="18"/>
            </a:xfrm>
            <a:custGeom>
              <a:avLst/>
              <a:gdLst/>
              <a:ahLst/>
              <a:cxnLst>
                <a:cxn ang="0">
                  <a:pos x="13" y="0"/>
                </a:cxn>
                <a:cxn ang="0">
                  <a:pos x="0" y="9"/>
                </a:cxn>
                <a:cxn ang="0">
                  <a:pos x="6" y="17"/>
                </a:cxn>
                <a:cxn ang="0">
                  <a:pos x="21" y="14"/>
                </a:cxn>
                <a:cxn ang="0">
                  <a:pos x="13" y="0"/>
                </a:cxn>
              </a:cxnLst>
              <a:rect l="0" t="0" r="r" b="b"/>
              <a:pathLst>
                <a:path w="22" h="18">
                  <a:moveTo>
                    <a:pt x="13" y="0"/>
                  </a:moveTo>
                  <a:lnTo>
                    <a:pt x="0" y="9"/>
                  </a:lnTo>
                  <a:lnTo>
                    <a:pt x="6" y="17"/>
                  </a:lnTo>
                  <a:lnTo>
                    <a:pt x="21" y="14"/>
                  </a:lnTo>
                  <a:lnTo>
                    <a:pt x="13" y="0"/>
                  </a:lnTo>
                </a:path>
              </a:pathLst>
            </a:custGeom>
            <a:solidFill>
              <a:srgbClr val="ACEBBC"/>
            </a:solidFill>
            <a:ln w="9525" cap="rnd">
              <a:noFill/>
              <a:round/>
              <a:headEnd/>
              <a:tailEnd/>
            </a:ln>
            <a:effectLst/>
          </p:spPr>
          <p:txBody>
            <a:bodyPr/>
            <a:lstStyle/>
            <a:p>
              <a:endParaRPr lang="pt-BR"/>
            </a:p>
          </p:txBody>
        </p:sp>
        <p:sp>
          <p:nvSpPr>
            <p:cNvPr id="1907817" name="Freeform 105"/>
            <p:cNvSpPr>
              <a:spLocks/>
            </p:cNvSpPr>
            <p:nvPr/>
          </p:nvSpPr>
          <p:spPr bwMode="auto">
            <a:xfrm>
              <a:off x="2824" y="1409"/>
              <a:ext cx="37" cy="18"/>
            </a:xfrm>
            <a:custGeom>
              <a:avLst/>
              <a:gdLst/>
              <a:ahLst/>
              <a:cxnLst>
                <a:cxn ang="0">
                  <a:pos x="0" y="5"/>
                </a:cxn>
                <a:cxn ang="0">
                  <a:pos x="3" y="9"/>
                </a:cxn>
                <a:cxn ang="0">
                  <a:pos x="4" y="12"/>
                </a:cxn>
                <a:cxn ang="0">
                  <a:pos x="11" y="11"/>
                </a:cxn>
                <a:cxn ang="0">
                  <a:pos x="17" y="11"/>
                </a:cxn>
                <a:cxn ang="0">
                  <a:pos x="22" y="10"/>
                </a:cxn>
                <a:cxn ang="0">
                  <a:pos x="28" y="10"/>
                </a:cxn>
                <a:cxn ang="0">
                  <a:pos x="31" y="14"/>
                </a:cxn>
                <a:cxn ang="0">
                  <a:pos x="35" y="17"/>
                </a:cxn>
                <a:cxn ang="0">
                  <a:pos x="36" y="14"/>
                </a:cxn>
                <a:cxn ang="0">
                  <a:pos x="35" y="9"/>
                </a:cxn>
                <a:cxn ang="0">
                  <a:pos x="34" y="4"/>
                </a:cxn>
                <a:cxn ang="0">
                  <a:pos x="32" y="0"/>
                </a:cxn>
                <a:cxn ang="0">
                  <a:pos x="26" y="1"/>
                </a:cxn>
                <a:cxn ang="0">
                  <a:pos x="18" y="1"/>
                </a:cxn>
                <a:cxn ang="0">
                  <a:pos x="10" y="3"/>
                </a:cxn>
                <a:cxn ang="0">
                  <a:pos x="0" y="5"/>
                </a:cxn>
                <a:cxn ang="0">
                  <a:pos x="0" y="4"/>
                </a:cxn>
                <a:cxn ang="0">
                  <a:pos x="0" y="5"/>
                </a:cxn>
              </a:cxnLst>
              <a:rect l="0" t="0" r="r" b="b"/>
              <a:pathLst>
                <a:path w="37" h="18">
                  <a:moveTo>
                    <a:pt x="0" y="5"/>
                  </a:moveTo>
                  <a:lnTo>
                    <a:pt x="3" y="9"/>
                  </a:lnTo>
                  <a:lnTo>
                    <a:pt x="4" y="12"/>
                  </a:lnTo>
                  <a:lnTo>
                    <a:pt x="11" y="11"/>
                  </a:lnTo>
                  <a:lnTo>
                    <a:pt x="17" y="11"/>
                  </a:lnTo>
                  <a:lnTo>
                    <a:pt x="22" y="10"/>
                  </a:lnTo>
                  <a:lnTo>
                    <a:pt x="28" y="10"/>
                  </a:lnTo>
                  <a:lnTo>
                    <a:pt x="31" y="14"/>
                  </a:lnTo>
                  <a:lnTo>
                    <a:pt x="35" y="17"/>
                  </a:lnTo>
                  <a:lnTo>
                    <a:pt x="36" y="14"/>
                  </a:lnTo>
                  <a:lnTo>
                    <a:pt x="35" y="9"/>
                  </a:lnTo>
                  <a:lnTo>
                    <a:pt x="34" y="4"/>
                  </a:lnTo>
                  <a:lnTo>
                    <a:pt x="32" y="0"/>
                  </a:lnTo>
                  <a:lnTo>
                    <a:pt x="26" y="1"/>
                  </a:lnTo>
                  <a:lnTo>
                    <a:pt x="18" y="1"/>
                  </a:lnTo>
                  <a:lnTo>
                    <a:pt x="10" y="3"/>
                  </a:lnTo>
                  <a:lnTo>
                    <a:pt x="0" y="5"/>
                  </a:lnTo>
                  <a:lnTo>
                    <a:pt x="0" y="4"/>
                  </a:lnTo>
                  <a:lnTo>
                    <a:pt x="0" y="5"/>
                  </a:lnTo>
                </a:path>
              </a:pathLst>
            </a:custGeom>
            <a:solidFill>
              <a:srgbClr val="ACEBBC"/>
            </a:solidFill>
            <a:ln w="9525" cap="rnd">
              <a:noFill/>
              <a:round/>
              <a:headEnd/>
              <a:tailEnd/>
            </a:ln>
            <a:effectLst/>
          </p:spPr>
          <p:txBody>
            <a:bodyPr/>
            <a:lstStyle/>
            <a:p>
              <a:endParaRPr lang="pt-BR"/>
            </a:p>
          </p:txBody>
        </p:sp>
        <p:sp>
          <p:nvSpPr>
            <p:cNvPr id="1907818" name="Freeform 106"/>
            <p:cNvSpPr>
              <a:spLocks/>
            </p:cNvSpPr>
            <p:nvPr/>
          </p:nvSpPr>
          <p:spPr bwMode="auto">
            <a:xfrm>
              <a:off x="2736" y="1313"/>
              <a:ext cx="33" cy="61"/>
            </a:xfrm>
            <a:custGeom>
              <a:avLst/>
              <a:gdLst/>
              <a:ahLst/>
              <a:cxnLst>
                <a:cxn ang="0">
                  <a:pos x="1" y="2"/>
                </a:cxn>
                <a:cxn ang="0">
                  <a:pos x="7" y="7"/>
                </a:cxn>
                <a:cxn ang="0">
                  <a:pos x="14" y="11"/>
                </a:cxn>
                <a:cxn ang="0">
                  <a:pos x="19" y="16"/>
                </a:cxn>
                <a:cxn ang="0">
                  <a:pos x="23" y="20"/>
                </a:cxn>
                <a:cxn ang="0">
                  <a:pos x="26" y="26"/>
                </a:cxn>
                <a:cxn ang="0">
                  <a:pos x="28" y="30"/>
                </a:cxn>
                <a:cxn ang="0">
                  <a:pos x="30" y="38"/>
                </a:cxn>
                <a:cxn ang="0">
                  <a:pos x="31" y="45"/>
                </a:cxn>
                <a:cxn ang="0">
                  <a:pos x="31" y="51"/>
                </a:cxn>
                <a:cxn ang="0">
                  <a:pos x="31" y="56"/>
                </a:cxn>
                <a:cxn ang="0">
                  <a:pos x="32" y="60"/>
                </a:cxn>
                <a:cxn ang="0">
                  <a:pos x="27" y="56"/>
                </a:cxn>
                <a:cxn ang="0">
                  <a:pos x="24" y="54"/>
                </a:cxn>
                <a:cxn ang="0">
                  <a:pos x="15" y="52"/>
                </a:cxn>
                <a:cxn ang="0">
                  <a:pos x="7" y="48"/>
                </a:cxn>
                <a:cxn ang="0">
                  <a:pos x="4" y="45"/>
                </a:cxn>
                <a:cxn ang="0">
                  <a:pos x="1" y="42"/>
                </a:cxn>
                <a:cxn ang="0">
                  <a:pos x="0" y="38"/>
                </a:cxn>
                <a:cxn ang="0">
                  <a:pos x="1" y="35"/>
                </a:cxn>
                <a:cxn ang="0">
                  <a:pos x="5" y="24"/>
                </a:cxn>
                <a:cxn ang="0">
                  <a:pos x="6" y="19"/>
                </a:cxn>
                <a:cxn ang="0">
                  <a:pos x="5" y="12"/>
                </a:cxn>
                <a:cxn ang="0">
                  <a:pos x="5" y="7"/>
                </a:cxn>
                <a:cxn ang="0">
                  <a:pos x="1" y="2"/>
                </a:cxn>
                <a:cxn ang="0">
                  <a:pos x="0" y="0"/>
                </a:cxn>
                <a:cxn ang="0">
                  <a:pos x="1" y="2"/>
                </a:cxn>
              </a:cxnLst>
              <a:rect l="0" t="0" r="r" b="b"/>
              <a:pathLst>
                <a:path w="33" h="61">
                  <a:moveTo>
                    <a:pt x="1" y="2"/>
                  </a:moveTo>
                  <a:lnTo>
                    <a:pt x="7" y="7"/>
                  </a:lnTo>
                  <a:lnTo>
                    <a:pt x="14" y="11"/>
                  </a:lnTo>
                  <a:lnTo>
                    <a:pt x="19" y="16"/>
                  </a:lnTo>
                  <a:lnTo>
                    <a:pt x="23" y="20"/>
                  </a:lnTo>
                  <a:lnTo>
                    <a:pt x="26" y="26"/>
                  </a:lnTo>
                  <a:lnTo>
                    <a:pt x="28" y="30"/>
                  </a:lnTo>
                  <a:lnTo>
                    <a:pt x="30" y="38"/>
                  </a:lnTo>
                  <a:lnTo>
                    <a:pt x="31" y="45"/>
                  </a:lnTo>
                  <a:lnTo>
                    <a:pt x="31" y="51"/>
                  </a:lnTo>
                  <a:lnTo>
                    <a:pt x="31" y="56"/>
                  </a:lnTo>
                  <a:lnTo>
                    <a:pt x="32" y="60"/>
                  </a:lnTo>
                  <a:lnTo>
                    <a:pt x="27" y="56"/>
                  </a:lnTo>
                  <a:lnTo>
                    <a:pt x="24" y="54"/>
                  </a:lnTo>
                  <a:lnTo>
                    <a:pt x="15" y="52"/>
                  </a:lnTo>
                  <a:lnTo>
                    <a:pt x="7" y="48"/>
                  </a:lnTo>
                  <a:lnTo>
                    <a:pt x="4" y="45"/>
                  </a:lnTo>
                  <a:lnTo>
                    <a:pt x="1" y="42"/>
                  </a:lnTo>
                  <a:lnTo>
                    <a:pt x="0" y="38"/>
                  </a:lnTo>
                  <a:lnTo>
                    <a:pt x="1" y="35"/>
                  </a:lnTo>
                  <a:lnTo>
                    <a:pt x="5" y="24"/>
                  </a:lnTo>
                  <a:lnTo>
                    <a:pt x="6" y="19"/>
                  </a:lnTo>
                  <a:lnTo>
                    <a:pt x="5" y="12"/>
                  </a:lnTo>
                  <a:lnTo>
                    <a:pt x="5" y="7"/>
                  </a:lnTo>
                  <a:lnTo>
                    <a:pt x="1" y="2"/>
                  </a:lnTo>
                  <a:lnTo>
                    <a:pt x="0" y="0"/>
                  </a:lnTo>
                  <a:lnTo>
                    <a:pt x="1" y="2"/>
                  </a:lnTo>
                </a:path>
              </a:pathLst>
            </a:custGeom>
            <a:solidFill>
              <a:srgbClr val="000000"/>
            </a:solidFill>
            <a:ln w="9525" cap="rnd">
              <a:noFill/>
              <a:round/>
              <a:headEnd/>
              <a:tailEnd/>
            </a:ln>
            <a:effectLst/>
          </p:spPr>
          <p:txBody>
            <a:bodyPr/>
            <a:lstStyle/>
            <a:p>
              <a:endParaRPr lang="pt-BR"/>
            </a:p>
          </p:txBody>
        </p:sp>
        <p:sp>
          <p:nvSpPr>
            <p:cNvPr id="1907819" name="Freeform 107"/>
            <p:cNvSpPr>
              <a:spLocks/>
            </p:cNvSpPr>
            <p:nvPr/>
          </p:nvSpPr>
          <p:spPr bwMode="auto">
            <a:xfrm>
              <a:off x="2713" y="1304"/>
              <a:ext cx="17" cy="17"/>
            </a:xfrm>
            <a:custGeom>
              <a:avLst/>
              <a:gdLst/>
              <a:ahLst/>
              <a:cxnLst>
                <a:cxn ang="0">
                  <a:pos x="16" y="4"/>
                </a:cxn>
                <a:cxn ang="0">
                  <a:pos x="15" y="8"/>
                </a:cxn>
                <a:cxn ang="0">
                  <a:pos x="16" y="11"/>
                </a:cxn>
                <a:cxn ang="0">
                  <a:pos x="13" y="15"/>
                </a:cxn>
                <a:cxn ang="0">
                  <a:pos x="7" y="16"/>
                </a:cxn>
                <a:cxn ang="0">
                  <a:pos x="3" y="14"/>
                </a:cxn>
                <a:cxn ang="0">
                  <a:pos x="2" y="14"/>
                </a:cxn>
                <a:cxn ang="0">
                  <a:pos x="0" y="7"/>
                </a:cxn>
                <a:cxn ang="0">
                  <a:pos x="3" y="2"/>
                </a:cxn>
                <a:cxn ang="0">
                  <a:pos x="6" y="0"/>
                </a:cxn>
                <a:cxn ang="0">
                  <a:pos x="8" y="1"/>
                </a:cxn>
                <a:cxn ang="0">
                  <a:pos x="13" y="2"/>
                </a:cxn>
                <a:cxn ang="0">
                  <a:pos x="16" y="4"/>
                </a:cxn>
                <a:cxn ang="0">
                  <a:pos x="14" y="3"/>
                </a:cxn>
                <a:cxn ang="0">
                  <a:pos x="16" y="4"/>
                </a:cxn>
              </a:cxnLst>
              <a:rect l="0" t="0" r="r" b="b"/>
              <a:pathLst>
                <a:path w="17" h="17">
                  <a:moveTo>
                    <a:pt x="16" y="4"/>
                  </a:moveTo>
                  <a:lnTo>
                    <a:pt x="15" y="8"/>
                  </a:lnTo>
                  <a:lnTo>
                    <a:pt x="16" y="11"/>
                  </a:lnTo>
                  <a:lnTo>
                    <a:pt x="13" y="15"/>
                  </a:lnTo>
                  <a:lnTo>
                    <a:pt x="7" y="16"/>
                  </a:lnTo>
                  <a:lnTo>
                    <a:pt x="3" y="14"/>
                  </a:lnTo>
                  <a:lnTo>
                    <a:pt x="2" y="14"/>
                  </a:lnTo>
                  <a:lnTo>
                    <a:pt x="0" y="7"/>
                  </a:lnTo>
                  <a:lnTo>
                    <a:pt x="3" y="2"/>
                  </a:lnTo>
                  <a:lnTo>
                    <a:pt x="6" y="0"/>
                  </a:lnTo>
                  <a:lnTo>
                    <a:pt x="8" y="1"/>
                  </a:lnTo>
                  <a:lnTo>
                    <a:pt x="13" y="2"/>
                  </a:lnTo>
                  <a:lnTo>
                    <a:pt x="16" y="4"/>
                  </a:lnTo>
                  <a:lnTo>
                    <a:pt x="14" y="3"/>
                  </a:lnTo>
                  <a:lnTo>
                    <a:pt x="16" y="4"/>
                  </a:lnTo>
                </a:path>
              </a:pathLst>
            </a:custGeom>
            <a:solidFill>
              <a:srgbClr val="000000"/>
            </a:solidFill>
            <a:ln w="9525" cap="rnd">
              <a:noFill/>
              <a:round/>
              <a:headEnd/>
              <a:tailEnd/>
            </a:ln>
            <a:effectLst/>
          </p:spPr>
          <p:txBody>
            <a:bodyPr/>
            <a:lstStyle/>
            <a:p>
              <a:endParaRPr lang="pt-BR"/>
            </a:p>
          </p:txBody>
        </p:sp>
        <p:sp>
          <p:nvSpPr>
            <p:cNvPr id="1907820" name="Freeform 108"/>
            <p:cNvSpPr>
              <a:spLocks/>
            </p:cNvSpPr>
            <p:nvPr/>
          </p:nvSpPr>
          <p:spPr bwMode="auto">
            <a:xfrm>
              <a:off x="2700" y="1326"/>
              <a:ext cx="19" cy="18"/>
            </a:xfrm>
            <a:custGeom>
              <a:avLst/>
              <a:gdLst/>
              <a:ahLst/>
              <a:cxnLst>
                <a:cxn ang="0">
                  <a:pos x="16" y="5"/>
                </a:cxn>
                <a:cxn ang="0">
                  <a:pos x="18" y="8"/>
                </a:cxn>
                <a:cxn ang="0">
                  <a:pos x="17" y="12"/>
                </a:cxn>
                <a:cxn ang="0">
                  <a:pos x="15" y="13"/>
                </a:cxn>
                <a:cxn ang="0">
                  <a:pos x="14" y="15"/>
                </a:cxn>
                <a:cxn ang="0">
                  <a:pos x="11" y="17"/>
                </a:cxn>
                <a:cxn ang="0">
                  <a:pos x="9" y="16"/>
                </a:cxn>
                <a:cxn ang="0">
                  <a:pos x="4" y="15"/>
                </a:cxn>
                <a:cxn ang="0">
                  <a:pos x="2" y="14"/>
                </a:cxn>
                <a:cxn ang="0">
                  <a:pos x="1" y="9"/>
                </a:cxn>
                <a:cxn ang="0">
                  <a:pos x="0" y="5"/>
                </a:cxn>
                <a:cxn ang="0">
                  <a:pos x="3" y="3"/>
                </a:cxn>
                <a:cxn ang="0">
                  <a:pos x="5" y="2"/>
                </a:cxn>
                <a:cxn ang="0">
                  <a:pos x="7" y="0"/>
                </a:cxn>
                <a:cxn ang="0">
                  <a:pos x="10" y="0"/>
                </a:cxn>
                <a:cxn ang="0">
                  <a:pos x="13" y="3"/>
                </a:cxn>
                <a:cxn ang="0">
                  <a:pos x="16" y="5"/>
                </a:cxn>
              </a:cxnLst>
              <a:rect l="0" t="0" r="r" b="b"/>
              <a:pathLst>
                <a:path w="19" h="18">
                  <a:moveTo>
                    <a:pt x="16" y="5"/>
                  </a:moveTo>
                  <a:lnTo>
                    <a:pt x="18" y="8"/>
                  </a:lnTo>
                  <a:lnTo>
                    <a:pt x="17" y="12"/>
                  </a:lnTo>
                  <a:lnTo>
                    <a:pt x="15" y="13"/>
                  </a:lnTo>
                  <a:lnTo>
                    <a:pt x="14" y="15"/>
                  </a:lnTo>
                  <a:lnTo>
                    <a:pt x="11" y="17"/>
                  </a:lnTo>
                  <a:lnTo>
                    <a:pt x="9" y="16"/>
                  </a:lnTo>
                  <a:lnTo>
                    <a:pt x="4" y="15"/>
                  </a:lnTo>
                  <a:lnTo>
                    <a:pt x="2" y="14"/>
                  </a:lnTo>
                  <a:lnTo>
                    <a:pt x="1" y="9"/>
                  </a:lnTo>
                  <a:lnTo>
                    <a:pt x="0" y="5"/>
                  </a:lnTo>
                  <a:lnTo>
                    <a:pt x="3" y="3"/>
                  </a:lnTo>
                  <a:lnTo>
                    <a:pt x="5" y="2"/>
                  </a:lnTo>
                  <a:lnTo>
                    <a:pt x="7" y="0"/>
                  </a:lnTo>
                  <a:lnTo>
                    <a:pt x="10" y="0"/>
                  </a:lnTo>
                  <a:lnTo>
                    <a:pt x="13" y="3"/>
                  </a:lnTo>
                  <a:lnTo>
                    <a:pt x="16" y="5"/>
                  </a:lnTo>
                </a:path>
              </a:pathLst>
            </a:custGeom>
            <a:solidFill>
              <a:srgbClr val="000000"/>
            </a:solidFill>
            <a:ln w="9525" cap="rnd">
              <a:noFill/>
              <a:round/>
              <a:headEnd/>
              <a:tailEnd/>
            </a:ln>
            <a:effectLst/>
          </p:spPr>
          <p:txBody>
            <a:bodyPr/>
            <a:lstStyle/>
            <a:p>
              <a:endParaRPr lang="pt-BR"/>
            </a:p>
          </p:txBody>
        </p:sp>
        <p:sp>
          <p:nvSpPr>
            <p:cNvPr id="1907821" name="Freeform 109"/>
            <p:cNvSpPr>
              <a:spLocks/>
            </p:cNvSpPr>
            <p:nvPr/>
          </p:nvSpPr>
          <p:spPr bwMode="auto">
            <a:xfrm>
              <a:off x="2683" y="1297"/>
              <a:ext cx="21" cy="17"/>
            </a:xfrm>
            <a:custGeom>
              <a:avLst/>
              <a:gdLst/>
              <a:ahLst/>
              <a:cxnLst>
                <a:cxn ang="0">
                  <a:pos x="18" y="4"/>
                </a:cxn>
                <a:cxn ang="0">
                  <a:pos x="20" y="7"/>
                </a:cxn>
                <a:cxn ang="0">
                  <a:pos x="20" y="11"/>
                </a:cxn>
                <a:cxn ang="0">
                  <a:pos x="18" y="14"/>
                </a:cxn>
                <a:cxn ang="0">
                  <a:pos x="15" y="16"/>
                </a:cxn>
                <a:cxn ang="0">
                  <a:pos x="11" y="16"/>
                </a:cxn>
                <a:cxn ang="0">
                  <a:pos x="7" y="16"/>
                </a:cxn>
                <a:cxn ang="0">
                  <a:pos x="3" y="15"/>
                </a:cxn>
                <a:cxn ang="0">
                  <a:pos x="0" y="12"/>
                </a:cxn>
                <a:cxn ang="0">
                  <a:pos x="0" y="9"/>
                </a:cxn>
                <a:cxn ang="0">
                  <a:pos x="0" y="5"/>
                </a:cxn>
                <a:cxn ang="0">
                  <a:pos x="2" y="3"/>
                </a:cxn>
                <a:cxn ang="0">
                  <a:pos x="5" y="1"/>
                </a:cxn>
                <a:cxn ang="0">
                  <a:pos x="10" y="0"/>
                </a:cxn>
                <a:cxn ang="0">
                  <a:pos x="13" y="0"/>
                </a:cxn>
                <a:cxn ang="0">
                  <a:pos x="15" y="1"/>
                </a:cxn>
                <a:cxn ang="0">
                  <a:pos x="18" y="4"/>
                </a:cxn>
                <a:cxn ang="0">
                  <a:pos x="18" y="3"/>
                </a:cxn>
                <a:cxn ang="0">
                  <a:pos x="18" y="4"/>
                </a:cxn>
              </a:cxnLst>
              <a:rect l="0" t="0" r="r" b="b"/>
              <a:pathLst>
                <a:path w="21" h="17">
                  <a:moveTo>
                    <a:pt x="18" y="4"/>
                  </a:moveTo>
                  <a:lnTo>
                    <a:pt x="20" y="7"/>
                  </a:lnTo>
                  <a:lnTo>
                    <a:pt x="20" y="11"/>
                  </a:lnTo>
                  <a:lnTo>
                    <a:pt x="18" y="14"/>
                  </a:lnTo>
                  <a:lnTo>
                    <a:pt x="15" y="16"/>
                  </a:lnTo>
                  <a:lnTo>
                    <a:pt x="11" y="16"/>
                  </a:lnTo>
                  <a:lnTo>
                    <a:pt x="7" y="16"/>
                  </a:lnTo>
                  <a:lnTo>
                    <a:pt x="3" y="15"/>
                  </a:lnTo>
                  <a:lnTo>
                    <a:pt x="0" y="12"/>
                  </a:lnTo>
                  <a:lnTo>
                    <a:pt x="0" y="9"/>
                  </a:lnTo>
                  <a:lnTo>
                    <a:pt x="0" y="5"/>
                  </a:lnTo>
                  <a:lnTo>
                    <a:pt x="2" y="3"/>
                  </a:lnTo>
                  <a:lnTo>
                    <a:pt x="5" y="1"/>
                  </a:lnTo>
                  <a:lnTo>
                    <a:pt x="10" y="0"/>
                  </a:lnTo>
                  <a:lnTo>
                    <a:pt x="13" y="0"/>
                  </a:lnTo>
                  <a:lnTo>
                    <a:pt x="15" y="1"/>
                  </a:lnTo>
                  <a:lnTo>
                    <a:pt x="18" y="4"/>
                  </a:lnTo>
                  <a:lnTo>
                    <a:pt x="18" y="3"/>
                  </a:lnTo>
                  <a:lnTo>
                    <a:pt x="18" y="4"/>
                  </a:lnTo>
                </a:path>
              </a:pathLst>
            </a:custGeom>
            <a:solidFill>
              <a:srgbClr val="000000"/>
            </a:solidFill>
            <a:ln w="9525" cap="rnd">
              <a:noFill/>
              <a:round/>
              <a:headEnd/>
              <a:tailEnd/>
            </a:ln>
            <a:effectLst/>
          </p:spPr>
          <p:txBody>
            <a:bodyPr/>
            <a:lstStyle/>
            <a:p>
              <a:endParaRPr lang="pt-BR"/>
            </a:p>
          </p:txBody>
        </p:sp>
        <p:sp>
          <p:nvSpPr>
            <p:cNvPr id="1907822" name="Freeform 110"/>
            <p:cNvSpPr>
              <a:spLocks/>
            </p:cNvSpPr>
            <p:nvPr/>
          </p:nvSpPr>
          <p:spPr bwMode="auto">
            <a:xfrm>
              <a:off x="2676" y="1267"/>
              <a:ext cx="18" cy="18"/>
            </a:xfrm>
            <a:custGeom>
              <a:avLst/>
              <a:gdLst/>
              <a:ahLst/>
              <a:cxnLst>
                <a:cxn ang="0">
                  <a:pos x="15" y="3"/>
                </a:cxn>
                <a:cxn ang="0">
                  <a:pos x="17" y="8"/>
                </a:cxn>
                <a:cxn ang="0">
                  <a:pos x="17" y="10"/>
                </a:cxn>
                <a:cxn ang="0">
                  <a:pos x="15" y="14"/>
                </a:cxn>
                <a:cxn ang="0">
                  <a:pos x="13" y="15"/>
                </a:cxn>
                <a:cxn ang="0">
                  <a:pos x="10" y="17"/>
                </a:cxn>
                <a:cxn ang="0">
                  <a:pos x="7" y="16"/>
                </a:cxn>
                <a:cxn ang="0">
                  <a:pos x="4" y="15"/>
                </a:cxn>
                <a:cxn ang="0">
                  <a:pos x="1" y="12"/>
                </a:cxn>
                <a:cxn ang="0">
                  <a:pos x="0" y="10"/>
                </a:cxn>
                <a:cxn ang="0">
                  <a:pos x="1" y="5"/>
                </a:cxn>
                <a:cxn ang="0">
                  <a:pos x="4" y="3"/>
                </a:cxn>
                <a:cxn ang="0">
                  <a:pos x="7" y="0"/>
                </a:cxn>
                <a:cxn ang="0">
                  <a:pos x="9" y="1"/>
                </a:cxn>
                <a:cxn ang="0">
                  <a:pos x="14" y="2"/>
                </a:cxn>
                <a:cxn ang="0">
                  <a:pos x="15" y="3"/>
                </a:cxn>
                <a:cxn ang="0">
                  <a:pos x="14" y="3"/>
                </a:cxn>
                <a:cxn ang="0">
                  <a:pos x="15" y="3"/>
                </a:cxn>
              </a:cxnLst>
              <a:rect l="0" t="0" r="r" b="b"/>
              <a:pathLst>
                <a:path w="18" h="18">
                  <a:moveTo>
                    <a:pt x="15" y="3"/>
                  </a:moveTo>
                  <a:lnTo>
                    <a:pt x="17" y="8"/>
                  </a:lnTo>
                  <a:lnTo>
                    <a:pt x="17" y="10"/>
                  </a:lnTo>
                  <a:lnTo>
                    <a:pt x="15" y="14"/>
                  </a:lnTo>
                  <a:lnTo>
                    <a:pt x="13" y="15"/>
                  </a:lnTo>
                  <a:lnTo>
                    <a:pt x="10" y="17"/>
                  </a:lnTo>
                  <a:lnTo>
                    <a:pt x="7" y="16"/>
                  </a:lnTo>
                  <a:lnTo>
                    <a:pt x="4" y="15"/>
                  </a:lnTo>
                  <a:lnTo>
                    <a:pt x="1" y="12"/>
                  </a:lnTo>
                  <a:lnTo>
                    <a:pt x="0" y="10"/>
                  </a:lnTo>
                  <a:lnTo>
                    <a:pt x="1" y="5"/>
                  </a:lnTo>
                  <a:lnTo>
                    <a:pt x="4" y="3"/>
                  </a:lnTo>
                  <a:lnTo>
                    <a:pt x="7" y="0"/>
                  </a:lnTo>
                  <a:lnTo>
                    <a:pt x="9" y="1"/>
                  </a:lnTo>
                  <a:lnTo>
                    <a:pt x="14" y="2"/>
                  </a:lnTo>
                  <a:lnTo>
                    <a:pt x="15" y="3"/>
                  </a:lnTo>
                  <a:lnTo>
                    <a:pt x="14" y="3"/>
                  </a:lnTo>
                  <a:lnTo>
                    <a:pt x="15" y="3"/>
                  </a:lnTo>
                </a:path>
              </a:pathLst>
            </a:custGeom>
            <a:solidFill>
              <a:srgbClr val="000000"/>
            </a:solidFill>
            <a:ln w="9525" cap="rnd">
              <a:noFill/>
              <a:round/>
              <a:headEnd/>
              <a:tailEnd/>
            </a:ln>
            <a:effectLst/>
          </p:spPr>
          <p:txBody>
            <a:bodyPr/>
            <a:lstStyle/>
            <a:p>
              <a:endParaRPr lang="pt-BR"/>
            </a:p>
          </p:txBody>
        </p:sp>
        <p:sp>
          <p:nvSpPr>
            <p:cNvPr id="1907823" name="Freeform 111"/>
            <p:cNvSpPr>
              <a:spLocks/>
            </p:cNvSpPr>
            <p:nvPr/>
          </p:nvSpPr>
          <p:spPr bwMode="auto">
            <a:xfrm>
              <a:off x="2639" y="1248"/>
              <a:ext cx="18" cy="17"/>
            </a:xfrm>
            <a:custGeom>
              <a:avLst/>
              <a:gdLst/>
              <a:ahLst/>
              <a:cxnLst>
                <a:cxn ang="0">
                  <a:pos x="15" y="3"/>
                </a:cxn>
                <a:cxn ang="0">
                  <a:pos x="16" y="6"/>
                </a:cxn>
                <a:cxn ang="0">
                  <a:pos x="17" y="7"/>
                </a:cxn>
                <a:cxn ang="0">
                  <a:pos x="14" y="13"/>
                </a:cxn>
                <a:cxn ang="0">
                  <a:pos x="10" y="16"/>
                </a:cxn>
                <a:cxn ang="0">
                  <a:pos x="7" y="14"/>
                </a:cxn>
                <a:cxn ang="0">
                  <a:pos x="4" y="14"/>
                </a:cxn>
                <a:cxn ang="0">
                  <a:pos x="3" y="13"/>
                </a:cxn>
                <a:cxn ang="0">
                  <a:pos x="1" y="8"/>
                </a:cxn>
                <a:cxn ang="0">
                  <a:pos x="0" y="6"/>
                </a:cxn>
                <a:cxn ang="0">
                  <a:pos x="2" y="2"/>
                </a:cxn>
                <a:cxn ang="0">
                  <a:pos x="3" y="1"/>
                </a:cxn>
                <a:cxn ang="0">
                  <a:pos x="5" y="0"/>
                </a:cxn>
                <a:cxn ang="0">
                  <a:pos x="10" y="0"/>
                </a:cxn>
                <a:cxn ang="0">
                  <a:pos x="15" y="3"/>
                </a:cxn>
                <a:cxn ang="0">
                  <a:pos x="14" y="2"/>
                </a:cxn>
                <a:cxn ang="0">
                  <a:pos x="15" y="3"/>
                </a:cxn>
              </a:cxnLst>
              <a:rect l="0" t="0" r="r" b="b"/>
              <a:pathLst>
                <a:path w="18" h="17">
                  <a:moveTo>
                    <a:pt x="15" y="3"/>
                  </a:moveTo>
                  <a:lnTo>
                    <a:pt x="16" y="6"/>
                  </a:lnTo>
                  <a:lnTo>
                    <a:pt x="17" y="7"/>
                  </a:lnTo>
                  <a:lnTo>
                    <a:pt x="14" y="13"/>
                  </a:lnTo>
                  <a:lnTo>
                    <a:pt x="10" y="16"/>
                  </a:lnTo>
                  <a:lnTo>
                    <a:pt x="7" y="14"/>
                  </a:lnTo>
                  <a:lnTo>
                    <a:pt x="4" y="14"/>
                  </a:lnTo>
                  <a:lnTo>
                    <a:pt x="3" y="13"/>
                  </a:lnTo>
                  <a:lnTo>
                    <a:pt x="1" y="8"/>
                  </a:lnTo>
                  <a:lnTo>
                    <a:pt x="0" y="6"/>
                  </a:lnTo>
                  <a:lnTo>
                    <a:pt x="2" y="2"/>
                  </a:lnTo>
                  <a:lnTo>
                    <a:pt x="3" y="1"/>
                  </a:lnTo>
                  <a:lnTo>
                    <a:pt x="5" y="0"/>
                  </a:lnTo>
                  <a:lnTo>
                    <a:pt x="10" y="0"/>
                  </a:lnTo>
                  <a:lnTo>
                    <a:pt x="15" y="3"/>
                  </a:lnTo>
                  <a:lnTo>
                    <a:pt x="14" y="2"/>
                  </a:lnTo>
                  <a:lnTo>
                    <a:pt x="15" y="3"/>
                  </a:lnTo>
                </a:path>
              </a:pathLst>
            </a:custGeom>
            <a:solidFill>
              <a:srgbClr val="000000"/>
            </a:solidFill>
            <a:ln w="9525" cap="rnd">
              <a:noFill/>
              <a:round/>
              <a:headEnd/>
              <a:tailEnd/>
            </a:ln>
            <a:effectLst/>
          </p:spPr>
          <p:txBody>
            <a:bodyPr/>
            <a:lstStyle/>
            <a:p>
              <a:endParaRPr lang="pt-BR"/>
            </a:p>
          </p:txBody>
        </p:sp>
        <p:sp>
          <p:nvSpPr>
            <p:cNvPr id="1907824" name="Freeform 112"/>
            <p:cNvSpPr>
              <a:spLocks/>
            </p:cNvSpPr>
            <p:nvPr/>
          </p:nvSpPr>
          <p:spPr bwMode="auto">
            <a:xfrm>
              <a:off x="2776" y="1413"/>
              <a:ext cx="53" cy="45"/>
            </a:xfrm>
            <a:custGeom>
              <a:avLst/>
              <a:gdLst/>
              <a:ahLst/>
              <a:cxnLst>
                <a:cxn ang="0">
                  <a:pos x="48" y="1"/>
                </a:cxn>
                <a:cxn ang="0">
                  <a:pos x="51" y="5"/>
                </a:cxn>
                <a:cxn ang="0">
                  <a:pos x="52" y="8"/>
                </a:cxn>
                <a:cxn ang="0">
                  <a:pos x="40" y="14"/>
                </a:cxn>
                <a:cxn ang="0">
                  <a:pos x="29" y="18"/>
                </a:cxn>
                <a:cxn ang="0">
                  <a:pos x="19" y="23"/>
                </a:cxn>
                <a:cxn ang="0">
                  <a:pos x="10" y="30"/>
                </a:cxn>
                <a:cxn ang="0">
                  <a:pos x="10" y="32"/>
                </a:cxn>
                <a:cxn ang="0">
                  <a:pos x="11" y="37"/>
                </a:cxn>
                <a:cxn ang="0">
                  <a:pos x="12" y="41"/>
                </a:cxn>
                <a:cxn ang="0">
                  <a:pos x="12" y="44"/>
                </a:cxn>
                <a:cxn ang="0">
                  <a:pos x="8" y="40"/>
                </a:cxn>
                <a:cxn ang="0">
                  <a:pos x="4" y="34"/>
                </a:cxn>
                <a:cxn ang="0">
                  <a:pos x="2" y="28"/>
                </a:cxn>
                <a:cxn ang="0">
                  <a:pos x="0" y="22"/>
                </a:cxn>
                <a:cxn ang="0">
                  <a:pos x="3" y="19"/>
                </a:cxn>
                <a:cxn ang="0">
                  <a:pos x="9" y="17"/>
                </a:cxn>
                <a:cxn ang="0">
                  <a:pos x="21" y="11"/>
                </a:cxn>
                <a:cxn ang="0">
                  <a:pos x="34" y="6"/>
                </a:cxn>
                <a:cxn ang="0">
                  <a:pos x="48" y="1"/>
                </a:cxn>
                <a:cxn ang="0">
                  <a:pos x="48" y="0"/>
                </a:cxn>
                <a:cxn ang="0">
                  <a:pos x="48" y="1"/>
                </a:cxn>
              </a:cxnLst>
              <a:rect l="0" t="0" r="r" b="b"/>
              <a:pathLst>
                <a:path w="53" h="45">
                  <a:moveTo>
                    <a:pt x="48" y="1"/>
                  </a:moveTo>
                  <a:lnTo>
                    <a:pt x="51" y="5"/>
                  </a:lnTo>
                  <a:lnTo>
                    <a:pt x="52" y="8"/>
                  </a:lnTo>
                  <a:lnTo>
                    <a:pt x="40" y="14"/>
                  </a:lnTo>
                  <a:lnTo>
                    <a:pt x="29" y="18"/>
                  </a:lnTo>
                  <a:lnTo>
                    <a:pt x="19" y="23"/>
                  </a:lnTo>
                  <a:lnTo>
                    <a:pt x="10" y="30"/>
                  </a:lnTo>
                  <a:lnTo>
                    <a:pt x="10" y="32"/>
                  </a:lnTo>
                  <a:lnTo>
                    <a:pt x="11" y="37"/>
                  </a:lnTo>
                  <a:lnTo>
                    <a:pt x="12" y="41"/>
                  </a:lnTo>
                  <a:lnTo>
                    <a:pt x="12" y="44"/>
                  </a:lnTo>
                  <a:lnTo>
                    <a:pt x="8" y="40"/>
                  </a:lnTo>
                  <a:lnTo>
                    <a:pt x="4" y="34"/>
                  </a:lnTo>
                  <a:lnTo>
                    <a:pt x="2" y="28"/>
                  </a:lnTo>
                  <a:lnTo>
                    <a:pt x="0" y="22"/>
                  </a:lnTo>
                  <a:lnTo>
                    <a:pt x="3" y="19"/>
                  </a:lnTo>
                  <a:lnTo>
                    <a:pt x="9" y="17"/>
                  </a:lnTo>
                  <a:lnTo>
                    <a:pt x="21" y="11"/>
                  </a:lnTo>
                  <a:lnTo>
                    <a:pt x="34" y="6"/>
                  </a:lnTo>
                  <a:lnTo>
                    <a:pt x="48" y="1"/>
                  </a:lnTo>
                  <a:lnTo>
                    <a:pt x="48" y="0"/>
                  </a:lnTo>
                  <a:lnTo>
                    <a:pt x="48" y="1"/>
                  </a:lnTo>
                </a:path>
              </a:pathLst>
            </a:custGeom>
            <a:solidFill>
              <a:srgbClr val="000000"/>
            </a:solidFill>
            <a:ln w="9525" cap="rnd">
              <a:noFill/>
              <a:round/>
              <a:headEnd/>
              <a:tailEnd/>
            </a:ln>
            <a:effectLst/>
          </p:spPr>
          <p:txBody>
            <a:bodyPr/>
            <a:lstStyle/>
            <a:p>
              <a:endParaRPr lang="pt-BR"/>
            </a:p>
          </p:txBody>
        </p:sp>
      </p:grpSp>
      <p:grpSp>
        <p:nvGrpSpPr>
          <p:cNvPr id="1907825" name="Group 113"/>
          <p:cNvGrpSpPr>
            <a:grpSpLocks/>
          </p:cNvGrpSpPr>
          <p:nvPr/>
        </p:nvGrpSpPr>
        <p:grpSpPr bwMode="auto">
          <a:xfrm rot="-22991847">
            <a:off x="7954963" y="4652963"/>
            <a:ext cx="577850" cy="360362"/>
            <a:chOff x="2426" y="1173"/>
            <a:chExt cx="455" cy="334"/>
          </a:xfrm>
        </p:grpSpPr>
        <p:sp>
          <p:nvSpPr>
            <p:cNvPr id="1907826" name="Freeform 114"/>
            <p:cNvSpPr>
              <a:spLocks/>
            </p:cNvSpPr>
            <p:nvPr/>
          </p:nvSpPr>
          <p:spPr bwMode="auto">
            <a:xfrm>
              <a:off x="2426" y="1173"/>
              <a:ext cx="455" cy="334"/>
            </a:xfrm>
            <a:custGeom>
              <a:avLst/>
              <a:gdLst/>
              <a:ahLst/>
              <a:cxnLst>
                <a:cxn ang="0">
                  <a:pos x="55" y="44"/>
                </a:cxn>
                <a:cxn ang="0">
                  <a:pos x="33" y="38"/>
                </a:cxn>
                <a:cxn ang="0">
                  <a:pos x="7" y="40"/>
                </a:cxn>
                <a:cxn ang="0">
                  <a:pos x="13" y="29"/>
                </a:cxn>
                <a:cxn ang="0">
                  <a:pos x="48" y="12"/>
                </a:cxn>
                <a:cxn ang="0">
                  <a:pos x="110" y="1"/>
                </a:cxn>
                <a:cxn ang="0">
                  <a:pos x="179" y="6"/>
                </a:cxn>
                <a:cxn ang="0">
                  <a:pos x="241" y="20"/>
                </a:cxn>
                <a:cxn ang="0">
                  <a:pos x="290" y="38"/>
                </a:cxn>
                <a:cxn ang="0">
                  <a:pos x="310" y="24"/>
                </a:cxn>
                <a:cxn ang="0">
                  <a:pos x="339" y="38"/>
                </a:cxn>
                <a:cxn ang="0">
                  <a:pos x="380" y="80"/>
                </a:cxn>
                <a:cxn ang="0">
                  <a:pos x="407" y="131"/>
                </a:cxn>
                <a:cxn ang="0">
                  <a:pos x="393" y="133"/>
                </a:cxn>
                <a:cxn ang="0">
                  <a:pos x="430" y="200"/>
                </a:cxn>
                <a:cxn ang="0">
                  <a:pos x="451" y="272"/>
                </a:cxn>
                <a:cxn ang="0">
                  <a:pos x="454" y="322"/>
                </a:cxn>
                <a:cxn ang="0">
                  <a:pos x="448" y="322"/>
                </a:cxn>
                <a:cxn ang="0">
                  <a:pos x="435" y="318"/>
                </a:cxn>
                <a:cxn ang="0">
                  <a:pos x="423" y="313"/>
                </a:cxn>
                <a:cxn ang="0">
                  <a:pos x="432" y="328"/>
                </a:cxn>
                <a:cxn ang="0">
                  <a:pos x="427" y="333"/>
                </a:cxn>
                <a:cxn ang="0">
                  <a:pos x="397" y="327"/>
                </a:cxn>
                <a:cxn ang="0">
                  <a:pos x="358" y="311"/>
                </a:cxn>
                <a:cxn ang="0">
                  <a:pos x="320" y="285"/>
                </a:cxn>
                <a:cxn ang="0">
                  <a:pos x="272" y="242"/>
                </a:cxn>
                <a:cxn ang="0">
                  <a:pos x="246" y="204"/>
                </a:cxn>
                <a:cxn ang="0">
                  <a:pos x="224" y="193"/>
                </a:cxn>
                <a:cxn ang="0">
                  <a:pos x="201" y="189"/>
                </a:cxn>
                <a:cxn ang="0">
                  <a:pos x="178" y="168"/>
                </a:cxn>
                <a:cxn ang="0">
                  <a:pos x="183" y="167"/>
                </a:cxn>
                <a:cxn ang="0">
                  <a:pos x="197" y="157"/>
                </a:cxn>
                <a:cxn ang="0">
                  <a:pos x="206" y="148"/>
                </a:cxn>
                <a:cxn ang="0">
                  <a:pos x="217" y="150"/>
                </a:cxn>
                <a:cxn ang="0">
                  <a:pos x="205" y="142"/>
                </a:cxn>
                <a:cxn ang="0">
                  <a:pos x="184" y="136"/>
                </a:cxn>
                <a:cxn ang="0">
                  <a:pos x="166" y="117"/>
                </a:cxn>
                <a:cxn ang="0">
                  <a:pos x="155" y="89"/>
                </a:cxn>
                <a:cxn ang="0">
                  <a:pos x="152" y="81"/>
                </a:cxn>
                <a:cxn ang="0">
                  <a:pos x="168" y="80"/>
                </a:cxn>
                <a:cxn ang="0">
                  <a:pos x="162" y="68"/>
                </a:cxn>
                <a:cxn ang="0">
                  <a:pos x="140" y="51"/>
                </a:cxn>
                <a:cxn ang="0">
                  <a:pos x="114" y="49"/>
                </a:cxn>
                <a:cxn ang="0">
                  <a:pos x="95" y="61"/>
                </a:cxn>
                <a:cxn ang="0">
                  <a:pos x="82" y="85"/>
                </a:cxn>
                <a:cxn ang="0">
                  <a:pos x="77" y="101"/>
                </a:cxn>
                <a:cxn ang="0">
                  <a:pos x="68" y="87"/>
                </a:cxn>
                <a:cxn ang="0">
                  <a:pos x="62" y="77"/>
                </a:cxn>
                <a:cxn ang="0">
                  <a:pos x="60" y="56"/>
                </a:cxn>
                <a:cxn ang="0">
                  <a:pos x="70" y="41"/>
                </a:cxn>
              </a:cxnLst>
              <a:rect l="0" t="0" r="r" b="b"/>
              <a:pathLst>
                <a:path w="455" h="334">
                  <a:moveTo>
                    <a:pt x="70" y="41"/>
                  </a:moveTo>
                  <a:lnTo>
                    <a:pt x="63" y="44"/>
                  </a:lnTo>
                  <a:lnTo>
                    <a:pt x="55" y="44"/>
                  </a:lnTo>
                  <a:lnTo>
                    <a:pt x="49" y="42"/>
                  </a:lnTo>
                  <a:lnTo>
                    <a:pt x="41" y="40"/>
                  </a:lnTo>
                  <a:lnTo>
                    <a:pt x="33" y="38"/>
                  </a:lnTo>
                  <a:lnTo>
                    <a:pt x="25" y="38"/>
                  </a:lnTo>
                  <a:lnTo>
                    <a:pt x="14" y="39"/>
                  </a:lnTo>
                  <a:lnTo>
                    <a:pt x="7" y="40"/>
                  </a:lnTo>
                  <a:lnTo>
                    <a:pt x="0" y="43"/>
                  </a:lnTo>
                  <a:lnTo>
                    <a:pt x="6" y="36"/>
                  </a:lnTo>
                  <a:lnTo>
                    <a:pt x="13" y="29"/>
                  </a:lnTo>
                  <a:lnTo>
                    <a:pt x="21" y="25"/>
                  </a:lnTo>
                  <a:lnTo>
                    <a:pt x="30" y="19"/>
                  </a:lnTo>
                  <a:lnTo>
                    <a:pt x="48" y="12"/>
                  </a:lnTo>
                  <a:lnTo>
                    <a:pt x="67" y="6"/>
                  </a:lnTo>
                  <a:lnTo>
                    <a:pt x="89" y="2"/>
                  </a:lnTo>
                  <a:lnTo>
                    <a:pt x="110" y="1"/>
                  </a:lnTo>
                  <a:lnTo>
                    <a:pt x="132" y="0"/>
                  </a:lnTo>
                  <a:lnTo>
                    <a:pt x="155" y="3"/>
                  </a:lnTo>
                  <a:lnTo>
                    <a:pt x="179" y="6"/>
                  </a:lnTo>
                  <a:lnTo>
                    <a:pt x="200" y="10"/>
                  </a:lnTo>
                  <a:lnTo>
                    <a:pt x="221" y="14"/>
                  </a:lnTo>
                  <a:lnTo>
                    <a:pt x="241" y="20"/>
                  </a:lnTo>
                  <a:lnTo>
                    <a:pt x="258" y="26"/>
                  </a:lnTo>
                  <a:lnTo>
                    <a:pt x="276" y="32"/>
                  </a:lnTo>
                  <a:lnTo>
                    <a:pt x="290" y="38"/>
                  </a:lnTo>
                  <a:lnTo>
                    <a:pt x="301" y="44"/>
                  </a:lnTo>
                  <a:lnTo>
                    <a:pt x="307" y="35"/>
                  </a:lnTo>
                  <a:lnTo>
                    <a:pt x="310" y="24"/>
                  </a:lnTo>
                  <a:lnTo>
                    <a:pt x="317" y="26"/>
                  </a:lnTo>
                  <a:lnTo>
                    <a:pt x="324" y="30"/>
                  </a:lnTo>
                  <a:lnTo>
                    <a:pt x="339" y="38"/>
                  </a:lnTo>
                  <a:lnTo>
                    <a:pt x="354" y="50"/>
                  </a:lnTo>
                  <a:lnTo>
                    <a:pt x="367" y="64"/>
                  </a:lnTo>
                  <a:lnTo>
                    <a:pt x="380" y="80"/>
                  </a:lnTo>
                  <a:lnTo>
                    <a:pt x="391" y="97"/>
                  </a:lnTo>
                  <a:lnTo>
                    <a:pt x="400" y="114"/>
                  </a:lnTo>
                  <a:lnTo>
                    <a:pt x="407" y="131"/>
                  </a:lnTo>
                  <a:lnTo>
                    <a:pt x="407" y="130"/>
                  </a:lnTo>
                  <a:lnTo>
                    <a:pt x="392" y="131"/>
                  </a:lnTo>
                  <a:lnTo>
                    <a:pt x="393" y="133"/>
                  </a:lnTo>
                  <a:lnTo>
                    <a:pt x="406" y="154"/>
                  </a:lnTo>
                  <a:lnTo>
                    <a:pt x="419" y="177"/>
                  </a:lnTo>
                  <a:lnTo>
                    <a:pt x="430" y="200"/>
                  </a:lnTo>
                  <a:lnTo>
                    <a:pt x="438" y="224"/>
                  </a:lnTo>
                  <a:lnTo>
                    <a:pt x="445" y="249"/>
                  </a:lnTo>
                  <a:lnTo>
                    <a:pt x="451" y="272"/>
                  </a:lnTo>
                  <a:lnTo>
                    <a:pt x="453" y="296"/>
                  </a:lnTo>
                  <a:lnTo>
                    <a:pt x="454" y="321"/>
                  </a:lnTo>
                  <a:lnTo>
                    <a:pt x="454" y="322"/>
                  </a:lnTo>
                  <a:lnTo>
                    <a:pt x="454" y="323"/>
                  </a:lnTo>
                  <a:lnTo>
                    <a:pt x="450" y="322"/>
                  </a:lnTo>
                  <a:lnTo>
                    <a:pt x="448" y="322"/>
                  </a:lnTo>
                  <a:lnTo>
                    <a:pt x="442" y="320"/>
                  </a:lnTo>
                  <a:lnTo>
                    <a:pt x="439" y="319"/>
                  </a:lnTo>
                  <a:lnTo>
                    <a:pt x="435" y="318"/>
                  </a:lnTo>
                  <a:lnTo>
                    <a:pt x="430" y="315"/>
                  </a:lnTo>
                  <a:lnTo>
                    <a:pt x="423" y="314"/>
                  </a:lnTo>
                  <a:lnTo>
                    <a:pt x="423" y="313"/>
                  </a:lnTo>
                  <a:lnTo>
                    <a:pt x="420" y="315"/>
                  </a:lnTo>
                  <a:lnTo>
                    <a:pt x="432" y="327"/>
                  </a:lnTo>
                  <a:lnTo>
                    <a:pt x="432" y="328"/>
                  </a:lnTo>
                  <a:lnTo>
                    <a:pt x="433" y="330"/>
                  </a:lnTo>
                  <a:lnTo>
                    <a:pt x="431" y="332"/>
                  </a:lnTo>
                  <a:lnTo>
                    <a:pt x="427" y="333"/>
                  </a:lnTo>
                  <a:lnTo>
                    <a:pt x="420" y="332"/>
                  </a:lnTo>
                  <a:lnTo>
                    <a:pt x="408" y="330"/>
                  </a:lnTo>
                  <a:lnTo>
                    <a:pt x="397" y="327"/>
                  </a:lnTo>
                  <a:lnTo>
                    <a:pt x="384" y="323"/>
                  </a:lnTo>
                  <a:lnTo>
                    <a:pt x="372" y="317"/>
                  </a:lnTo>
                  <a:lnTo>
                    <a:pt x="358" y="311"/>
                  </a:lnTo>
                  <a:lnTo>
                    <a:pt x="345" y="304"/>
                  </a:lnTo>
                  <a:lnTo>
                    <a:pt x="332" y="294"/>
                  </a:lnTo>
                  <a:lnTo>
                    <a:pt x="320" y="285"/>
                  </a:lnTo>
                  <a:lnTo>
                    <a:pt x="295" y="265"/>
                  </a:lnTo>
                  <a:lnTo>
                    <a:pt x="283" y="253"/>
                  </a:lnTo>
                  <a:lnTo>
                    <a:pt x="272" y="242"/>
                  </a:lnTo>
                  <a:lnTo>
                    <a:pt x="263" y="230"/>
                  </a:lnTo>
                  <a:lnTo>
                    <a:pt x="254" y="217"/>
                  </a:lnTo>
                  <a:lnTo>
                    <a:pt x="246" y="204"/>
                  </a:lnTo>
                  <a:lnTo>
                    <a:pt x="239" y="192"/>
                  </a:lnTo>
                  <a:lnTo>
                    <a:pt x="230" y="194"/>
                  </a:lnTo>
                  <a:lnTo>
                    <a:pt x="224" y="193"/>
                  </a:lnTo>
                  <a:lnTo>
                    <a:pt x="218" y="193"/>
                  </a:lnTo>
                  <a:lnTo>
                    <a:pt x="211" y="192"/>
                  </a:lnTo>
                  <a:lnTo>
                    <a:pt x="201" y="189"/>
                  </a:lnTo>
                  <a:lnTo>
                    <a:pt x="193" y="184"/>
                  </a:lnTo>
                  <a:lnTo>
                    <a:pt x="183" y="174"/>
                  </a:lnTo>
                  <a:lnTo>
                    <a:pt x="178" y="168"/>
                  </a:lnTo>
                  <a:lnTo>
                    <a:pt x="174" y="165"/>
                  </a:lnTo>
                  <a:lnTo>
                    <a:pt x="179" y="167"/>
                  </a:lnTo>
                  <a:lnTo>
                    <a:pt x="183" y="167"/>
                  </a:lnTo>
                  <a:lnTo>
                    <a:pt x="189" y="165"/>
                  </a:lnTo>
                  <a:lnTo>
                    <a:pt x="195" y="162"/>
                  </a:lnTo>
                  <a:lnTo>
                    <a:pt x="197" y="157"/>
                  </a:lnTo>
                  <a:lnTo>
                    <a:pt x="200" y="153"/>
                  </a:lnTo>
                  <a:lnTo>
                    <a:pt x="204" y="150"/>
                  </a:lnTo>
                  <a:lnTo>
                    <a:pt x="206" y="148"/>
                  </a:lnTo>
                  <a:lnTo>
                    <a:pt x="209" y="148"/>
                  </a:lnTo>
                  <a:lnTo>
                    <a:pt x="212" y="149"/>
                  </a:lnTo>
                  <a:lnTo>
                    <a:pt x="217" y="150"/>
                  </a:lnTo>
                  <a:lnTo>
                    <a:pt x="217" y="148"/>
                  </a:lnTo>
                  <a:lnTo>
                    <a:pt x="214" y="141"/>
                  </a:lnTo>
                  <a:lnTo>
                    <a:pt x="205" y="142"/>
                  </a:lnTo>
                  <a:lnTo>
                    <a:pt x="197" y="141"/>
                  </a:lnTo>
                  <a:lnTo>
                    <a:pt x="190" y="140"/>
                  </a:lnTo>
                  <a:lnTo>
                    <a:pt x="184" y="136"/>
                  </a:lnTo>
                  <a:lnTo>
                    <a:pt x="179" y="133"/>
                  </a:lnTo>
                  <a:lnTo>
                    <a:pt x="174" y="128"/>
                  </a:lnTo>
                  <a:lnTo>
                    <a:pt x="166" y="117"/>
                  </a:lnTo>
                  <a:lnTo>
                    <a:pt x="161" y="105"/>
                  </a:lnTo>
                  <a:lnTo>
                    <a:pt x="156" y="95"/>
                  </a:lnTo>
                  <a:lnTo>
                    <a:pt x="155" y="89"/>
                  </a:lnTo>
                  <a:lnTo>
                    <a:pt x="155" y="86"/>
                  </a:lnTo>
                  <a:lnTo>
                    <a:pt x="153" y="83"/>
                  </a:lnTo>
                  <a:lnTo>
                    <a:pt x="152" y="81"/>
                  </a:lnTo>
                  <a:lnTo>
                    <a:pt x="157" y="82"/>
                  </a:lnTo>
                  <a:lnTo>
                    <a:pt x="163" y="81"/>
                  </a:lnTo>
                  <a:lnTo>
                    <a:pt x="168" y="80"/>
                  </a:lnTo>
                  <a:lnTo>
                    <a:pt x="172" y="78"/>
                  </a:lnTo>
                  <a:lnTo>
                    <a:pt x="168" y="73"/>
                  </a:lnTo>
                  <a:lnTo>
                    <a:pt x="162" y="68"/>
                  </a:lnTo>
                  <a:lnTo>
                    <a:pt x="155" y="61"/>
                  </a:lnTo>
                  <a:lnTo>
                    <a:pt x="148" y="56"/>
                  </a:lnTo>
                  <a:lnTo>
                    <a:pt x="140" y="51"/>
                  </a:lnTo>
                  <a:lnTo>
                    <a:pt x="130" y="48"/>
                  </a:lnTo>
                  <a:lnTo>
                    <a:pt x="123" y="48"/>
                  </a:lnTo>
                  <a:lnTo>
                    <a:pt x="114" y="49"/>
                  </a:lnTo>
                  <a:lnTo>
                    <a:pt x="107" y="51"/>
                  </a:lnTo>
                  <a:lnTo>
                    <a:pt x="101" y="56"/>
                  </a:lnTo>
                  <a:lnTo>
                    <a:pt x="95" y="61"/>
                  </a:lnTo>
                  <a:lnTo>
                    <a:pt x="90" y="70"/>
                  </a:lnTo>
                  <a:lnTo>
                    <a:pt x="85" y="76"/>
                  </a:lnTo>
                  <a:lnTo>
                    <a:pt x="82" y="85"/>
                  </a:lnTo>
                  <a:lnTo>
                    <a:pt x="80" y="95"/>
                  </a:lnTo>
                  <a:lnTo>
                    <a:pt x="80" y="108"/>
                  </a:lnTo>
                  <a:lnTo>
                    <a:pt x="77" y="101"/>
                  </a:lnTo>
                  <a:lnTo>
                    <a:pt x="75" y="97"/>
                  </a:lnTo>
                  <a:lnTo>
                    <a:pt x="72" y="92"/>
                  </a:lnTo>
                  <a:lnTo>
                    <a:pt x="68" y="87"/>
                  </a:lnTo>
                  <a:lnTo>
                    <a:pt x="67" y="87"/>
                  </a:lnTo>
                  <a:lnTo>
                    <a:pt x="65" y="81"/>
                  </a:lnTo>
                  <a:lnTo>
                    <a:pt x="62" y="77"/>
                  </a:lnTo>
                  <a:lnTo>
                    <a:pt x="60" y="71"/>
                  </a:lnTo>
                  <a:lnTo>
                    <a:pt x="59" y="64"/>
                  </a:lnTo>
                  <a:lnTo>
                    <a:pt x="60" y="56"/>
                  </a:lnTo>
                  <a:lnTo>
                    <a:pt x="63" y="49"/>
                  </a:lnTo>
                  <a:lnTo>
                    <a:pt x="65" y="45"/>
                  </a:lnTo>
                  <a:lnTo>
                    <a:pt x="70" y="41"/>
                  </a:lnTo>
                  <a:lnTo>
                    <a:pt x="69" y="40"/>
                  </a:lnTo>
                  <a:lnTo>
                    <a:pt x="70" y="41"/>
                  </a:lnTo>
                </a:path>
              </a:pathLst>
            </a:custGeom>
            <a:solidFill>
              <a:srgbClr val="000000"/>
            </a:solidFill>
            <a:ln w="9525" cap="rnd">
              <a:noFill/>
              <a:round/>
              <a:headEnd/>
              <a:tailEnd/>
            </a:ln>
            <a:effectLst/>
          </p:spPr>
          <p:txBody>
            <a:bodyPr/>
            <a:lstStyle/>
            <a:p>
              <a:endParaRPr lang="pt-BR"/>
            </a:p>
          </p:txBody>
        </p:sp>
        <p:sp>
          <p:nvSpPr>
            <p:cNvPr id="1907827" name="Freeform 115"/>
            <p:cNvSpPr>
              <a:spLocks/>
            </p:cNvSpPr>
            <p:nvPr/>
          </p:nvSpPr>
          <p:spPr bwMode="auto">
            <a:xfrm>
              <a:off x="2466" y="1190"/>
              <a:ext cx="48" cy="19"/>
            </a:xfrm>
            <a:custGeom>
              <a:avLst/>
              <a:gdLst/>
              <a:ahLst/>
              <a:cxnLst>
                <a:cxn ang="0">
                  <a:pos x="47" y="2"/>
                </a:cxn>
                <a:cxn ang="0">
                  <a:pos x="36" y="12"/>
                </a:cxn>
                <a:cxn ang="0">
                  <a:pos x="23" y="18"/>
                </a:cxn>
                <a:cxn ang="0">
                  <a:pos x="10" y="17"/>
                </a:cxn>
                <a:cxn ang="0">
                  <a:pos x="5" y="16"/>
                </a:cxn>
                <a:cxn ang="0">
                  <a:pos x="0" y="15"/>
                </a:cxn>
                <a:cxn ang="0">
                  <a:pos x="10" y="5"/>
                </a:cxn>
                <a:cxn ang="0">
                  <a:pos x="23" y="1"/>
                </a:cxn>
                <a:cxn ang="0">
                  <a:pos x="36" y="0"/>
                </a:cxn>
                <a:cxn ang="0">
                  <a:pos x="41" y="1"/>
                </a:cxn>
                <a:cxn ang="0">
                  <a:pos x="47" y="2"/>
                </a:cxn>
                <a:cxn ang="0">
                  <a:pos x="45" y="0"/>
                </a:cxn>
                <a:cxn ang="0">
                  <a:pos x="47" y="2"/>
                </a:cxn>
              </a:cxnLst>
              <a:rect l="0" t="0" r="r" b="b"/>
              <a:pathLst>
                <a:path w="48" h="19">
                  <a:moveTo>
                    <a:pt x="47" y="2"/>
                  </a:moveTo>
                  <a:lnTo>
                    <a:pt x="36" y="12"/>
                  </a:lnTo>
                  <a:lnTo>
                    <a:pt x="23" y="18"/>
                  </a:lnTo>
                  <a:lnTo>
                    <a:pt x="10" y="17"/>
                  </a:lnTo>
                  <a:lnTo>
                    <a:pt x="5" y="16"/>
                  </a:lnTo>
                  <a:lnTo>
                    <a:pt x="0" y="15"/>
                  </a:lnTo>
                  <a:lnTo>
                    <a:pt x="10" y="5"/>
                  </a:lnTo>
                  <a:lnTo>
                    <a:pt x="23" y="1"/>
                  </a:lnTo>
                  <a:lnTo>
                    <a:pt x="36" y="0"/>
                  </a:lnTo>
                  <a:lnTo>
                    <a:pt x="41" y="1"/>
                  </a:lnTo>
                  <a:lnTo>
                    <a:pt x="47" y="2"/>
                  </a:lnTo>
                  <a:lnTo>
                    <a:pt x="45" y="0"/>
                  </a:lnTo>
                  <a:lnTo>
                    <a:pt x="47" y="2"/>
                  </a:lnTo>
                </a:path>
              </a:pathLst>
            </a:custGeom>
            <a:solidFill>
              <a:srgbClr val="ACEBBC"/>
            </a:solidFill>
            <a:ln w="9525" cap="rnd">
              <a:noFill/>
              <a:round/>
              <a:headEnd/>
              <a:tailEnd/>
            </a:ln>
            <a:effectLst/>
          </p:spPr>
          <p:txBody>
            <a:bodyPr/>
            <a:lstStyle/>
            <a:p>
              <a:endParaRPr lang="pt-BR"/>
            </a:p>
          </p:txBody>
        </p:sp>
        <p:sp>
          <p:nvSpPr>
            <p:cNvPr id="1907828" name="Freeform 116"/>
            <p:cNvSpPr>
              <a:spLocks/>
            </p:cNvSpPr>
            <p:nvPr/>
          </p:nvSpPr>
          <p:spPr bwMode="auto">
            <a:xfrm>
              <a:off x="2478" y="1192"/>
              <a:ext cx="33" cy="22"/>
            </a:xfrm>
            <a:custGeom>
              <a:avLst/>
              <a:gdLst/>
              <a:ahLst/>
              <a:cxnLst>
                <a:cxn ang="0">
                  <a:pos x="32" y="0"/>
                </a:cxn>
                <a:cxn ang="0">
                  <a:pos x="32" y="7"/>
                </a:cxn>
                <a:cxn ang="0">
                  <a:pos x="30" y="11"/>
                </a:cxn>
                <a:cxn ang="0">
                  <a:pos x="27" y="17"/>
                </a:cxn>
                <a:cxn ang="0">
                  <a:pos x="23" y="18"/>
                </a:cxn>
                <a:cxn ang="0">
                  <a:pos x="18" y="21"/>
                </a:cxn>
                <a:cxn ang="0">
                  <a:pos x="13" y="21"/>
                </a:cxn>
                <a:cxn ang="0">
                  <a:pos x="7" y="19"/>
                </a:cxn>
                <a:cxn ang="0">
                  <a:pos x="0" y="16"/>
                </a:cxn>
                <a:cxn ang="0">
                  <a:pos x="8" y="15"/>
                </a:cxn>
                <a:cxn ang="0">
                  <a:pos x="17" y="15"/>
                </a:cxn>
                <a:cxn ang="0">
                  <a:pos x="26" y="9"/>
                </a:cxn>
                <a:cxn ang="0">
                  <a:pos x="32" y="0"/>
                </a:cxn>
              </a:cxnLst>
              <a:rect l="0" t="0" r="r" b="b"/>
              <a:pathLst>
                <a:path w="33" h="22">
                  <a:moveTo>
                    <a:pt x="32" y="0"/>
                  </a:moveTo>
                  <a:lnTo>
                    <a:pt x="32" y="7"/>
                  </a:lnTo>
                  <a:lnTo>
                    <a:pt x="30" y="11"/>
                  </a:lnTo>
                  <a:lnTo>
                    <a:pt x="27" y="17"/>
                  </a:lnTo>
                  <a:lnTo>
                    <a:pt x="23" y="18"/>
                  </a:lnTo>
                  <a:lnTo>
                    <a:pt x="18" y="21"/>
                  </a:lnTo>
                  <a:lnTo>
                    <a:pt x="13" y="21"/>
                  </a:lnTo>
                  <a:lnTo>
                    <a:pt x="7" y="19"/>
                  </a:lnTo>
                  <a:lnTo>
                    <a:pt x="0" y="16"/>
                  </a:lnTo>
                  <a:lnTo>
                    <a:pt x="8" y="15"/>
                  </a:lnTo>
                  <a:lnTo>
                    <a:pt x="17" y="15"/>
                  </a:lnTo>
                  <a:lnTo>
                    <a:pt x="26" y="9"/>
                  </a:lnTo>
                  <a:lnTo>
                    <a:pt x="32" y="0"/>
                  </a:lnTo>
                </a:path>
              </a:pathLst>
            </a:custGeom>
            <a:solidFill>
              <a:srgbClr val="ACEBBC"/>
            </a:solidFill>
            <a:ln w="9525" cap="rnd">
              <a:noFill/>
              <a:round/>
              <a:headEnd/>
              <a:tailEnd/>
            </a:ln>
            <a:effectLst/>
          </p:spPr>
          <p:txBody>
            <a:bodyPr/>
            <a:lstStyle/>
            <a:p>
              <a:endParaRPr lang="pt-BR"/>
            </a:p>
          </p:txBody>
        </p:sp>
        <p:sp>
          <p:nvSpPr>
            <p:cNvPr id="1907829" name="Freeform 117"/>
            <p:cNvSpPr>
              <a:spLocks/>
            </p:cNvSpPr>
            <p:nvPr/>
          </p:nvSpPr>
          <p:spPr bwMode="auto">
            <a:xfrm>
              <a:off x="2497" y="1213"/>
              <a:ext cx="31" cy="24"/>
            </a:xfrm>
            <a:custGeom>
              <a:avLst/>
              <a:gdLst/>
              <a:ahLst/>
              <a:cxnLst>
                <a:cxn ang="0">
                  <a:pos x="29" y="3"/>
                </a:cxn>
                <a:cxn ang="0">
                  <a:pos x="24" y="1"/>
                </a:cxn>
                <a:cxn ang="0">
                  <a:pos x="18" y="0"/>
                </a:cxn>
                <a:cxn ang="0">
                  <a:pos x="12" y="0"/>
                </a:cxn>
                <a:cxn ang="0">
                  <a:pos x="7" y="3"/>
                </a:cxn>
                <a:cxn ang="0">
                  <a:pos x="4" y="6"/>
                </a:cxn>
                <a:cxn ang="0">
                  <a:pos x="1" y="12"/>
                </a:cxn>
                <a:cxn ang="0">
                  <a:pos x="0" y="16"/>
                </a:cxn>
                <a:cxn ang="0">
                  <a:pos x="1" y="23"/>
                </a:cxn>
                <a:cxn ang="0">
                  <a:pos x="2" y="19"/>
                </a:cxn>
                <a:cxn ang="0">
                  <a:pos x="6" y="15"/>
                </a:cxn>
                <a:cxn ang="0">
                  <a:pos x="15" y="10"/>
                </a:cxn>
                <a:cxn ang="0">
                  <a:pos x="24" y="5"/>
                </a:cxn>
                <a:cxn ang="0">
                  <a:pos x="27" y="3"/>
                </a:cxn>
                <a:cxn ang="0">
                  <a:pos x="29" y="3"/>
                </a:cxn>
                <a:cxn ang="0">
                  <a:pos x="30" y="3"/>
                </a:cxn>
                <a:cxn ang="0">
                  <a:pos x="29" y="3"/>
                </a:cxn>
              </a:cxnLst>
              <a:rect l="0" t="0" r="r" b="b"/>
              <a:pathLst>
                <a:path w="31" h="24">
                  <a:moveTo>
                    <a:pt x="29" y="3"/>
                  </a:moveTo>
                  <a:lnTo>
                    <a:pt x="24" y="1"/>
                  </a:lnTo>
                  <a:lnTo>
                    <a:pt x="18" y="0"/>
                  </a:lnTo>
                  <a:lnTo>
                    <a:pt x="12" y="0"/>
                  </a:lnTo>
                  <a:lnTo>
                    <a:pt x="7" y="3"/>
                  </a:lnTo>
                  <a:lnTo>
                    <a:pt x="4" y="6"/>
                  </a:lnTo>
                  <a:lnTo>
                    <a:pt x="1" y="12"/>
                  </a:lnTo>
                  <a:lnTo>
                    <a:pt x="0" y="16"/>
                  </a:lnTo>
                  <a:lnTo>
                    <a:pt x="1" y="23"/>
                  </a:lnTo>
                  <a:lnTo>
                    <a:pt x="2" y="19"/>
                  </a:lnTo>
                  <a:lnTo>
                    <a:pt x="6" y="15"/>
                  </a:lnTo>
                  <a:lnTo>
                    <a:pt x="15" y="10"/>
                  </a:lnTo>
                  <a:lnTo>
                    <a:pt x="24" y="5"/>
                  </a:lnTo>
                  <a:lnTo>
                    <a:pt x="27" y="3"/>
                  </a:lnTo>
                  <a:lnTo>
                    <a:pt x="29" y="3"/>
                  </a:lnTo>
                  <a:lnTo>
                    <a:pt x="30" y="3"/>
                  </a:lnTo>
                  <a:lnTo>
                    <a:pt x="29" y="3"/>
                  </a:lnTo>
                </a:path>
              </a:pathLst>
            </a:custGeom>
            <a:solidFill>
              <a:srgbClr val="ACEBBC"/>
            </a:solidFill>
            <a:ln w="9525" cap="rnd">
              <a:noFill/>
              <a:round/>
              <a:headEnd/>
              <a:tailEnd/>
            </a:ln>
            <a:effectLst/>
          </p:spPr>
          <p:txBody>
            <a:bodyPr/>
            <a:lstStyle/>
            <a:p>
              <a:endParaRPr lang="pt-BR"/>
            </a:p>
          </p:txBody>
        </p:sp>
        <p:sp>
          <p:nvSpPr>
            <p:cNvPr id="1907830" name="Freeform 118"/>
            <p:cNvSpPr>
              <a:spLocks/>
            </p:cNvSpPr>
            <p:nvPr/>
          </p:nvSpPr>
          <p:spPr bwMode="auto">
            <a:xfrm>
              <a:off x="2503" y="1222"/>
              <a:ext cx="31" cy="35"/>
            </a:xfrm>
            <a:custGeom>
              <a:avLst/>
              <a:gdLst/>
              <a:ahLst/>
              <a:cxnLst>
                <a:cxn ang="0">
                  <a:pos x="29" y="1"/>
                </a:cxn>
                <a:cxn ang="0">
                  <a:pos x="26" y="6"/>
                </a:cxn>
                <a:cxn ang="0">
                  <a:pos x="22" y="11"/>
                </a:cxn>
                <a:cxn ang="0">
                  <a:pos x="16" y="21"/>
                </a:cxn>
                <a:cxn ang="0">
                  <a:pos x="2" y="34"/>
                </a:cxn>
                <a:cxn ang="0">
                  <a:pos x="0" y="21"/>
                </a:cxn>
                <a:cxn ang="0">
                  <a:pos x="6" y="13"/>
                </a:cxn>
                <a:cxn ang="0">
                  <a:pos x="8" y="6"/>
                </a:cxn>
                <a:cxn ang="0">
                  <a:pos x="13" y="5"/>
                </a:cxn>
                <a:cxn ang="0">
                  <a:pos x="20" y="2"/>
                </a:cxn>
                <a:cxn ang="0">
                  <a:pos x="29" y="1"/>
                </a:cxn>
                <a:cxn ang="0">
                  <a:pos x="30" y="0"/>
                </a:cxn>
                <a:cxn ang="0">
                  <a:pos x="29" y="1"/>
                </a:cxn>
              </a:cxnLst>
              <a:rect l="0" t="0" r="r" b="b"/>
              <a:pathLst>
                <a:path w="31" h="35">
                  <a:moveTo>
                    <a:pt x="29" y="1"/>
                  </a:moveTo>
                  <a:lnTo>
                    <a:pt x="26" y="6"/>
                  </a:lnTo>
                  <a:lnTo>
                    <a:pt x="22" y="11"/>
                  </a:lnTo>
                  <a:lnTo>
                    <a:pt x="16" y="21"/>
                  </a:lnTo>
                  <a:lnTo>
                    <a:pt x="2" y="34"/>
                  </a:lnTo>
                  <a:lnTo>
                    <a:pt x="0" y="21"/>
                  </a:lnTo>
                  <a:lnTo>
                    <a:pt x="6" y="13"/>
                  </a:lnTo>
                  <a:lnTo>
                    <a:pt x="8" y="6"/>
                  </a:lnTo>
                  <a:lnTo>
                    <a:pt x="13" y="5"/>
                  </a:lnTo>
                  <a:lnTo>
                    <a:pt x="20" y="2"/>
                  </a:lnTo>
                  <a:lnTo>
                    <a:pt x="29" y="1"/>
                  </a:lnTo>
                  <a:lnTo>
                    <a:pt x="30" y="0"/>
                  </a:lnTo>
                  <a:lnTo>
                    <a:pt x="29" y="1"/>
                  </a:lnTo>
                </a:path>
              </a:pathLst>
            </a:custGeom>
            <a:solidFill>
              <a:srgbClr val="ACEBBC"/>
            </a:solidFill>
            <a:ln w="9525" cap="rnd">
              <a:noFill/>
              <a:round/>
              <a:headEnd/>
              <a:tailEnd/>
            </a:ln>
            <a:effectLst/>
          </p:spPr>
          <p:txBody>
            <a:bodyPr/>
            <a:lstStyle/>
            <a:p>
              <a:endParaRPr lang="pt-BR"/>
            </a:p>
          </p:txBody>
        </p:sp>
        <p:sp>
          <p:nvSpPr>
            <p:cNvPr id="1907831" name="Freeform 119"/>
            <p:cNvSpPr>
              <a:spLocks/>
            </p:cNvSpPr>
            <p:nvPr/>
          </p:nvSpPr>
          <p:spPr bwMode="auto">
            <a:xfrm>
              <a:off x="2534" y="1193"/>
              <a:ext cx="321" cy="310"/>
            </a:xfrm>
            <a:custGeom>
              <a:avLst/>
              <a:gdLst/>
              <a:ahLst/>
              <a:cxnLst>
                <a:cxn ang="0">
                  <a:pos x="20" y="3"/>
                </a:cxn>
                <a:cxn ang="0">
                  <a:pos x="59" y="14"/>
                </a:cxn>
                <a:cxn ang="0">
                  <a:pos x="99" y="32"/>
                </a:cxn>
                <a:cxn ang="0">
                  <a:pos x="139" y="57"/>
                </a:cxn>
                <a:cxn ang="0">
                  <a:pos x="176" y="83"/>
                </a:cxn>
                <a:cxn ang="0">
                  <a:pos x="208" y="113"/>
                </a:cxn>
                <a:cxn ang="0">
                  <a:pos x="236" y="142"/>
                </a:cxn>
                <a:cxn ang="0">
                  <a:pos x="258" y="169"/>
                </a:cxn>
                <a:cxn ang="0">
                  <a:pos x="274" y="185"/>
                </a:cxn>
                <a:cxn ang="0">
                  <a:pos x="282" y="191"/>
                </a:cxn>
                <a:cxn ang="0">
                  <a:pos x="281" y="198"/>
                </a:cxn>
                <a:cxn ang="0">
                  <a:pos x="274" y="194"/>
                </a:cxn>
                <a:cxn ang="0">
                  <a:pos x="268" y="194"/>
                </a:cxn>
                <a:cxn ang="0">
                  <a:pos x="265" y="198"/>
                </a:cxn>
                <a:cxn ang="0">
                  <a:pos x="262" y="208"/>
                </a:cxn>
                <a:cxn ang="0">
                  <a:pos x="256" y="221"/>
                </a:cxn>
                <a:cxn ang="0">
                  <a:pos x="259" y="220"/>
                </a:cxn>
                <a:cxn ang="0">
                  <a:pos x="268" y="212"/>
                </a:cxn>
                <a:cxn ang="0">
                  <a:pos x="270" y="205"/>
                </a:cxn>
                <a:cxn ang="0">
                  <a:pos x="279" y="204"/>
                </a:cxn>
                <a:cxn ang="0">
                  <a:pos x="284" y="210"/>
                </a:cxn>
                <a:cxn ang="0">
                  <a:pos x="288" y="217"/>
                </a:cxn>
                <a:cxn ang="0">
                  <a:pos x="293" y="225"/>
                </a:cxn>
                <a:cxn ang="0">
                  <a:pos x="305" y="252"/>
                </a:cxn>
                <a:cxn ang="0">
                  <a:pos x="312" y="268"/>
                </a:cxn>
                <a:cxn ang="0">
                  <a:pos x="308" y="271"/>
                </a:cxn>
                <a:cxn ang="0">
                  <a:pos x="299" y="280"/>
                </a:cxn>
                <a:cxn ang="0">
                  <a:pos x="299" y="286"/>
                </a:cxn>
                <a:cxn ang="0">
                  <a:pos x="303" y="286"/>
                </a:cxn>
                <a:cxn ang="0">
                  <a:pos x="306" y="279"/>
                </a:cxn>
                <a:cxn ang="0">
                  <a:pos x="314" y="276"/>
                </a:cxn>
                <a:cxn ang="0">
                  <a:pos x="318" y="280"/>
                </a:cxn>
                <a:cxn ang="0">
                  <a:pos x="320" y="286"/>
                </a:cxn>
                <a:cxn ang="0">
                  <a:pos x="314" y="293"/>
                </a:cxn>
                <a:cxn ang="0">
                  <a:pos x="312" y="304"/>
                </a:cxn>
                <a:cxn ang="0">
                  <a:pos x="307" y="307"/>
                </a:cxn>
                <a:cxn ang="0">
                  <a:pos x="283" y="298"/>
                </a:cxn>
                <a:cxn ang="0">
                  <a:pos x="258" y="286"/>
                </a:cxn>
                <a:cxn ang="0">
                  <a:pos x="233" y="269"/>
                </a:cxn>
                <a:cxn ang="0">
                  <a:pos x="207" y="248"/>
                </a:cxn>
                <a:cxn ang="0">
                  <a:pos x="183" y="223"/>
                </a:cxn>
                <a:cxn ang="0">
                  <a:pos x="160" y="193"/>
                </a:cxn>
                <a:cxn ang="0">
                  <a:pos x="140" y="158"/>
                </a:cxn>
                <a:cxn ang="0">
                  <a:pos x="127" y="133"/>
                </a:cxn>
                <a:cxn ang="0">
                  <a:pos x="113" y="108"/>
                </a:cxn>
                <a:cxn ang="0">
                  <a:pos x="85" y="68"/>
                </a:cxn>
                <a:cxn ang="0">
                  <a:pos x="58" y="41"/>
                </a:cxn>
                <a:cxn ang="0">
                  <a:pos x="37" y="25"/>
                </a:cxn>
                <a:cxn ang="0">
                  <a:pos x="14" y="14"/>
                </a:cxn>
                <a:cxn ang="0">
                  <a:pos x="2" y="8"/>
                </a:cxn>
                <a:cxn ang="0">
                  <a:pos x="0" y="1"/>
                </a:cxn>
              </a:cxnLst>
              <a:rect l="0" t="0" r="r" b="b"/>
              <a:pathLst>
                <a:path w="321" h="310">
                  <a:moveTo>
                    <a:pt x="0" y="1"/>
                  </a:moveTo>
                  <a:lnTo>
                    <a:pt x="20" y="3"/>
                  </a:lnTo>
                  <a:lnTo>
                    <a:pt x="39" y="7"/>
                  </a:lnTo>
                  <a:lnTo>
                    <a:pt x="59" y="14"/>
                  </a:lnTo>
                  <a:lnTo>
                    <a:pt x="80" y="21"/>
                  </a:lnTo>
                  <a:lnTo>
                    <a:pt x="99" y="32"/>
                  </a:lnTo>
                  <a:lnTo>
                    <a:pt x="119" y="42"/>
                  </a:lnTo>
                  <a:lnTo>
                    <a:pt x="139" y="57"/>
                  </a:lnTo>
                  <a:lnTo>
                    <a:pt x="157" y="69"/>
                  </a:lnTo>
                  <a:lnTo>
                    <a:pt x="176" y="83"/>
                  </a:lnTo>
                  <a:lnTo>
                    <a:pt x="192" y="98"/>
                  </a:lnTo>
                  <a:lnTo>
                    <a:pt x="208" y="113"/>
                  </a:lnTo>
                  <a:lnTo>
                    <a:pt x="223" y="128"/>
                  </a:lnTo>
                  <a:lnTo>
                    <a:pt x="236" y="142"/>
                  </a:lnTo>
                  <a:lnTo>
                    <a:pt x="249" y="156"/>
                  </a:lnTo>
                  <a:lnTo>
                    <a:pt x="258" y="169"/>
                  </a:lnTo>
                  <a:lnTo>
                    <a:pt x="266" y="181"/>
                  </a:lnTo>
                  <a:lnTo>
                    <a:pt x="274" y="185"/>
                  </a:lnTo>
                  <a:lnTo>
                    <a:pt x="278" y="188"/>
                  </a:lnTo>
                  <a:lnTo>
                    <a:pt x="282" y="191"/>
                  </a:lnTo>
                  <a:lnTo>
                    <a:pt x="282" y="196"/>
                  </a:lnTo>
                  <a:lnTo>
                    <a:pt x="281" y="198"/>
                  </a:lnTo>
                  <a:lnTo>
                    <a:pt x="277" y="196"/>
                  </a:lnTo>
                  <a:lnTo>
                    <a:pt x="274" y="194"/>
                  </a:lnTo>
                  <a:lnTo>
                    <a:pt x="270" y="194"/>
                  </a:lnTo>
                  <a:lnTo>
                    <a:pt x="268" y="194"/>
                  </a:lnTo>
                  <a:lnTo>
                    <a:pt x="266" y="196"/>
                  </a:lnTo>
                  <a:lnTo>
                    <a:pt x="265" y="198"/>
                  </a:lnTo>
                  <a:lnTo>
                    <a:pt x="264" y="201"/>
                  </a:lnTo>
                  <a:lnTo>
                    <a:pt x="262" y="208"/>
                  </a:lnTo>
                  <a:lnTo>
                    <a:pt x="258" y="216"/>
                  </a:lnTo>
                  <a:lnTo>
                    <a:pt x="256" y="221"/>
                  </a:lnTo>
                  <a:lnTo>
                    <a:pt x="252" y="223"/>
                  </a:lnTo>
                  <a:lnTo>
                    <a:pt x="259" y="220"/>
                  </a:lnTo>
                  <a:lnTo>
                    <a:pt x="263" y="215"/>
                  </a:lnTo>
                  <a:lnTo>
                    <a:pt x="268" y="212"/>
                  </a:lnTo>
                  <a:lnTo>
                    <a:pt x="269" y="206"/>
                  </a:lnTo>
                  <a:lnTo>
                    <a:pt x="270" y="205"/>
                  </a:lnTo>
                  <a:lnTo>
                    <a:pt x="273" y="203"/>
                  </a:lnTo>
                  <a:lnTo>
                    <a:pt x="279" y="204"/>
                  </a:lnTo>
                  <a:lnTo>
                    <a:pt x="283" y="208"/>
                  </a:lnTo>
                  <a:lnTo>
                    <a:pt x="284" y="210"/>
                  </a:lnTo>
                  <a:lnTo>
                    <a:pt x="286" y="213"/>
                  </a:lnTo>
                  <a:lnTo>
                    <a:pt x="288" y="217"/>
                  </a:lnTo>
                  <a:lnTo>
                    <a:pt x="290" y="221"/>
                  </a:lnTo>
                  <a:lnTo>
                    <a:pt x="293" y="225"/>
                  </a:lnTo>
                  <a:lnTo>
                    <a:pt x="294" y="228"/>
                  </a:lnTo>
                  <a:lnTo>
                    <a:pt x="305" y="252"/>
                  </a:lnTo>
                  <a:lnTo>
                    <a:pt x="309" y="263"/>
                  </a:lnTo>
                  <a:lnTo>
                    <a:pt x="312" y="268"/>
                  </a:lnTo>
                  <a:lnTo>
                    <a:pt x="313" y="271"/>
                  </a:lnTo>
                  <a:lnTo>
                    <a:pt x="308" y="271"/>
                  </a:lnTo>
                  <a:lnTo>
                    <a:pt x="303" y="276"/>
                  </a:lnTo>
                  <a:lnTo>
                    <a:pt x="299" y="280"/>
                  </a:lnTo>
                  <a:lnTo>
                    <a:pt x="298" y="282"/>
                  </a:lnTo>
                  <a:lnTo>
                    <a:pt x="299" y="286"/>
                  </a:lnTo>
                  <a:lnTo>
                    <a:pt x="304" y="285"/>
                  </a:lnTo>
                  <a:lnTo>
                    <a:pt x="303" y="286"/>
                  </a:lnTo>
                  <a:lnTo>
                    <a:pt x="304" y="282"/>
                  </a:lnTo>
                  <a:lnTo>
                    <a:pt x="306" y="279"/>
                  </a:lnTo>
                  <a:lnTo>
                    <a:pt x="310" y="276"/>
                  </a:lnTo>
                  <a:lnTo>
                    <a:pt x="314" y="276"/>
                  </a:lnTo>
                  <a:lnTo>
                    <a:pt x="316" y="277"/>
                  </a:lnTo>
                  <a:lnTo>
                    <a:pt x="318" y="280"/>
                  </a:lnTo>
                  <a:lnTo>
                    <a:pt x="319" y="282"/>
                  </a:lnTo>
                  <a:lnTo>
                    <a:pt x="320" y="286"/>
                  </a:lnTo>
                  <a:lnTo>
                    <a:pt x="318" y="289"/>
                  </a:lnTo>
                  <a:lnTo>
                    <a:pt x="314" y="293"/>
                  </a:lnTo>
                  <a:lnTo>
                    <a:pt x="308" y="294"/>
                  </a:lnTo>
                  <a:lnTo>
                    <a:pt x="312" y="304"/>
                  </a:lnTo>
                  <a:lnTo>
                    <a:pt x="316" y="309"/>
                  </a:lnTo>
                  <a:lnTo>
                    <a:pt x="307" y="307"/>
                  </a:lnTo>
                  <a:lnTo>
                    <a:pt x="295" y="303"/>
                  </a:lnTo>
                  <a:lnTo>
                    <a:pt x="283" y="298"/>
                  </a:lnTo>
                  <a:lnTo>
                    <a:pt x="271" y="293"/>
                  </a:lnTo>
                  <a:lnTo>
                    <a:pt x="258" y="286"/>
                  </a:lnTo>
                  <a:lnTo>
                    <a:pt x="245" y="278"/>
                  </a:lnTo>
                  <a:lnTo>
                    <a:pt x="233" y="269"/>
                  </a:lnTo>
                  <a:lnTo>
                    <a:pt x="220" y="259"/>
                  </a:lnTo>
                  <a:lnTo>
                    <a:pt x="207" y="248"/>
                  </a:lnTo>
                  <a:lnTo>
                    <a:pt x="195" y="236"/>
                  </a:lnTo>
                  <a:lnTo>
                    <a:pt x="183" y="223"/>
                  </a:lnTo>
                  <a:lnTo>
                    <a:pt x="171" y="209"/>
                  </a:lnTo>
                  <a:lnTo>
                    <a:pt x="160" y="193"/>
                  </a:lnTo>
                  <a:lnTo>
                    <a:pt x="150" y="176"/>
                  </a:lnTo>
                  <a:lnTo>
                    <a:pt x="140" y="158"/>
                  </a:lnTo>
                  <a:lnTo>
                    <a:pt x="131" y="140"/>
                  </a:lnTo>
                  <a:lnTo>
                    <a:pt x="127" y="133"/>
                  </a:lnTo>
                  <a:lnTo>
                    <a:pt x="123" y="125"/>
                  </a:lnTo>
                  <a:lnTo>
                    <a:pt x="113" y="108"/>
                  </a:lnTo>
                  <a:lnTo>
                    <a:pt x="101" y="87"/>
                  </a:lnTo>
                  <a:lnTo>
                    <a:pt x="85" y="68"/>
                  </a:lnTo>
                  <a:lnTo>
                    <a:pt x="68" y="49"/>
                  </a:lnTo>
                  <a:lnTo>
                    <a:pt x="58" y="41"/>
                  </a:lnTo>
                  <a:lnTo>
                    <a:pt x="49" y="33"/>
                  </a:lnTo>
                  <a:lnTo>
                    <a:pt x="37" y="25"/>
                  </a:lnTo>
                  <a:lnTo>
                    <a:pt x="27" y="19"/>
                  </a:lnTo>
                  <a:lnTo>
                    <a:pt x="14" y="14"/>
                  </a:lnTo>
                  <a:lnTo>
                    <a:pt x="4" y="10"/>
                  </a:lnTo>
                  <a:lnTo>
                    <a:pt x="2" y="8"/>
                  </a:lnTo>
                  <a:lnTo>
                    <a:pt x="0" y="0"/>
                  </a:lnTo>
                  <a:lnTo>
                    <a:pt x="0" y="1"/>
                  </a:lnTo>
                </a:path>
              </a:pathLst>
            </a:custGeom>
            <a:solidFill>
              <a:srgbClr val="FFCCCC"/>
            </a:solidFill>
            <a:ln w="9525" cap="rnd">
              <a:noFill/>
              <a:round/>
              <a:headEnd/>
              <a:tailEnd/>
            </a:ln>
            <a:effectLst/>
          </p:spPr>
          <p:txBody>
            <a:bodyPr/>
            <a:lstStyle/>
            <a:p>
              <a:endParaRPr lang="pt-BR"/>
            </a:p>
          </p:txBody>
        </p:sp>
        <p:sp>
          <p:nvSpPr>
            <p:cNvPr id="1907832" name="Freeform 120"/>
            <p:cNvSpPr>
              <a:spLocks/>
            </p:cNvSpPr>
            <p:nvPr/>
          </p:nvSpPr>
          <p:spPr bwMode="auto">
            <a:xfrm>
              <a:off x="2853" y="1446"/>
              <a:ext cx="18" cy="17"/>
            </a:xfrm>
            <a:custGeom>
              <a:avLst/>
              <a:gdLst/>
              <a:ahLst/>
              <a:cxnLst>
                <a:cxn ang="0">
                  <a:pos x="15" y="1"/>
                </a:cxn>
                <a:cxn ang="0">
                  <a:pos x="16" y="5"/>
                </a:cxn>
                <a:cxn ang="0">
                  <a:pos x="17" y="11"/>
                </a:cxn>
                <a:cxn ang="0">
                  <a:pos x="16" y="13"/>
                </a:cxn>
                <a:cxn ang="0">
                  <a:pos x="13" y="16"/>
                </a:cxn>
                <a:cxn ang="0">
                  <a:pos x="10" y="16"/>
                </a:cxn>
                <a:cxn ang="0">
                  <a:pos x="7" y="16"/>
                </a:cxn>
                <a:cxn ang="0">
                  <a:pos x="5" y="16"/>
                </a:cxn>
                <a:cxn ang="0">
                  <a:pos x="2" y="12"/>
                </a:cxn>
                <a:cxn ang="0">
                  <a:pos x="0" y="10"/>
                </a:cxn>
                <a:cxn ang="0">
                  <a:pos x="1" y="5"/>
                </a:cxn>
                <a:cxn ang="0">
                  <a:pos x="2" y="3"/>
                </a:cxn>
                <a:cxn ang="0">
                  <a:pos x="4" y="0"/>
                </a:cxn>
                <a:cxn ang="0">
                  <a:pos x="7" y="0"/>
                </a:cxn>
                <a:cxn ang="0">
                  <a:pos x="9" y="0"/>
                </a:cxn>
                <a:cxn ang="0">
                  <a:pos x="11" y="0"/>
                </a:cxn>
                <a:cxn ang="0">
                  <a:pos x="15" y="1"/>
                </a:cxn>
              </a:cxnLst>
              <a:rect l="0" t="0" r="r" b="b"/>
              <a:pathLst>
                <a:path w="18" h="17">
                  <a:moveTo>
                    <a:pt x="15" y="1"/>
                  </a:moveTo>
                  <a:lnTo>
                    <a:pt x="16" y="5"/>
                  </a:lnTo>
                  <a:lnTo>
                    <a:pt x="17" y="11"/>
                  </a:lnTo>
                  <a:lnTo>
                    <a:pt x="16" y="13"/>
                  </a:lnTo>
                  <a:lnTo>
                    <a:pt x="13" y="16"/>
                  </a:lnTo>
                  <a:lnTo>
                    <a:pt x="10" y="16"/>
                  </a:lnTo>
                  <a:lnTo>
                    <a:pt x="7" y="16"/>
                  </a:lnTo>
                  <a:lnTo>
                    <a:pt x="5" y="16"/>
                  </a:lnTo>
                  <a:lnTo>
                    <a:pt x="2" y="12"/>
                  </a:lnTo>
                  <a:lnTo>
                    <a:pt x="0" y="10"/>
                  </a:lnTo>
                  <a:lnTo>
                    <a:pt x="1" y="5"/>
                  </a:lnTo>
                  <a:lnTo>
                    <a:pt x="2" y="3"/>
                  </a:lnTo>
                  <a:lnTo>
                    <a:pt x="4" y="0"/>
                  </a:lnTo>
                  <a:lnTo>
                    <a:pt x="7" y="0"/>
                  </a:lnTo>
                  <a:lnTo>
                    <a:pt x="9" y="0"/>
                  </a:lnTo>
                  <a:lnTo>
                    <a:pt x="11" y="0"/>
                  </a:lnTo>
                  <a:lnTo>
                    <a:pt x="15" y="1"/>
                  </a:lnTo>
                </a:path>
              </a:pathLst>
            </a:custGeom>
            <a:solidFill>
              <a:srgbClr val="E7F056"/>
            </a:solidFill>
            <a:ln w="9525" cap="rnd">
              <a:noFill/>
              <a:round/>
              <a:headEnd/>
              <a:tailEnd/>
            </a:ln>
            <a:effectLst/>
          </p:spPr>
          <p:txBody>
            <a:bodyPr/>
            <a:lstStyle/>
            <a:p>
              <a:endParaRPr lang="pt-BR"/>
            </a:p>
          </p:txBody>
        </p:sp>
        <p:sp>
          <p:nvSpPr>
            <p:cNvPr id="1907833" name="Freeform 121"/>
            <p:cNvSpPr>
              <a:spLocks/>
            </p:cNvSpPr>
            <p:nvPr/>
          </p:nvSpPr>
          <p:spPr bwMode="auto">
            <a:xfrm>
              <a:off x="2591" y="1263"/>
              <a:ext cx="23" cy="17"/>
            </a:xfrm>
            <a:custGeom>
              <a:avLst/>
              <a:gdLst/>
              <a:ahLst/>
              <a:cxnLst>
                <a:cxn ang="0">
                  <a:pos x="22" y="13"/>
                </a:cxn>
                <a:cxn ang="0">
                  <a:pos x="19" y="14"/>
                </a:cxn>
                <a:cxn ang="0">
                  <a:pos x="12" y="12"/>
                </a:cxn>
                <a:cxn ang="0">
                  <a:pos x="7" y="11"/>
                </a:cxn>
                <a:cxn ang="0">
                  <a:pos x="4" y="16"/>
                </a:cxn>
                <a:cxn ang="0">
                  <a:pos x="3" y="8"/>
                </a:cxn>
                <a:cxn ang="0">
                  <a:pos x="0" y="3"/>
                </a:cxn>
                <a:cxn ang="0">
                  <a:pos x="10" y="2"/>
                </a:cxn>
                <a:cxn ang="0">
                  <a:pos x="14" y="1"/>
                </a:cxn>
                <a:cxn ang="0">
                  <a:pos x="18" y="4"/>
                </a:cxn>
                <a:cxn ang="0">
                  <a:pos x="16" y="0"/>
                </a:cxn>
                <a:cxn ang="0">
                  <a:pos x="22" y="13"/>
                </a:cxn>
              </a:cxnLst>
              <a:rect l="0" t="0" r="r" b="b"/>
              <a:pathLst>
                <a:path w="23" h="17">
                  <a:moveTo>
                    <a:pt x="22" y="13"/>
                  </a:moveTo>
                  <a:lnTo>
                    <a:pt x="19" y="14"/>
                  </a:lnTo>
                  <a:lnTo>
                    <a:pt x="12" y="12"/>
                  </a:lnTo>
                  <a:lnTo>
                    <a:pt x="7" y="11"/>
                  </a:lnTo>
                  <a:lnTo>
                    <a:pt x="4" y="16"/>
                  </a:lnTo>
                  <a:lnTo>
                    <a:pt x="3" y="8"/>
                  </a:lnTo>
                  <a:lnTo>
                    <a:pt x="0" y="3"/>
                  </a:lnTo>
                  <a:lnTo>
                    <a:pt x="10" y="2"/>
                  </a:lnTo>
                  <a:lnTo>
                    <a:pt x="14" y="1"/>
                  </a:lnTo>
                  <a:lnTo>
                    <a:pt x="18" y="4"/>
                  </a:lnTo>
                  <a:lnTo>
                    <a:pt x="16" y="0"/>
                  </a:lnTo>
                  <a:lnTo>
                    <a:pt x="22" y="13"/>
                  </a:lnTo>
                </a:path>
              </a:pathLst>
            </a:custGeom>
            <a:solidFill>
              <a:srgbClr val="ACEBBC"/>
            </a:solidFill>
            <a:ln w="9525" cap="rnd">
              <a:noFill/>
              <a:round/>
              <a:headEnd/>
              <a:tailEnd/>
            </a:ln>
            <a:effectLst/>
          </p:spPr>
          <p:txBody>
            <a:bodyPr/>
            <a:lstStyle/>
            <a:p>
              <a:endParaRPr lang="pt-BR"/>
            </a:p>
          </p:txBody>
        </p:sp>
        <p:sp>
          <p:nvSpPr>
            <p:cNvPr id="1907834" name="Freeform 122"/>
            <p:cNvSpPr>
              <a:spLocks/>
            </p:cNvSpPr>
            <p:nvPr/>
          </p:nvSpPr>
          <p:spPr bwMode="auto">
            <a:xfrm>
              <a:off x="2601" y="1277"/>
              <a:ext cx="23" cy="17"/>
            </a:xfrm>
            <a:custGeom>
              <a:avLst/>
              <a:gdLst/>
              <a:ahLst/>
              <a:cxnLst>
                <a:cxn ang="0">
                  <a:pos x="22" y="16"/>
                </a:cxn>
                <a:cxn ang="0">
                  <a:pos x="17" y="13"/>
                </a:cxn>
                <a:cxn ang="0">
                  <a:pos x="12" y="12"/>
                </a:cxn>
                <a:cxn ang="0">
                  <a:pos x="7" y="14"/>
                </a:cxn>
                <a:cxn ang="0">
                  <a:pos x="2" y="16"/>
                </a:cxn>
                <a:cxn ang="0">
                  <a:pos x="1" y="6"/>
                </a:cxn>
                <a:cxn ang="0">
                  <a:pos x="0" y="1"/>
                </a:cxn>
                <a:cxn ang="0">
                  <a:pos x="5" y="2"/>
                </a:cxn>
                <a:cxn ang="0">
                  <a:pos x="10" y="0"/>
                </a:cxn>
                <a:cxn ang="0">
                  <a:pos x="13" y="1"/>
                </a:cxn>
                <a:cxn ang="0">
                  <a:pos x="16" y="0"/>
                </a:cxn>
                <a:cxn ang="0">
                  <a:pos x="17" y="0"/>
                </a:cxn>
                <a:cxn ang="0">
                  <a:pos x="22" y="13"/>
                </a:cxn>
                <a:cxn ang="0">
                  <a:pos x="22" y="16"/>
                </a:cxn>
              </a:cxnLst>
              <a:rect l="0" t="0" r="r" b="b"/>
              <a:pathLst>
                <a:path w="23" h="17">
                  <a:moveTo>
                    <a:pt x="22" y="16"/>
                  </a:moveTo>
                  <a:lnTo>
                    <a:pt x="17" y="13"/>
                  </a:lnTo>
                  <a:lnTo>
                    <a:pt x="12" y="12"/>
                  </a:lnTo>
                  <a:lnTo>
                    <a:pt x="7" y="14"/>
                  </a:lnTo>
                  <a:lnTo>
                    <a:pt x="2" y="16"/>
                  </a:lnTo>
                  <a:lnTo>
                    <a:pt x="1" y="6"/>
                  </a:lnTo>
                  <a:lnTo>
                    <a:pt x="0" y="1"/>
                  </a:lnTo>
                  <a:lnTo>
                    <a:pt x="5" y="2"/>
                  </a:lnTo>
                  <a:lnTo>
                    <a:pt x="10" y="0"/>
                  </a:lnTo>
                  <a:lnTo>
                    <a:pt x="13" y="1"/>
                  </a:lnTo>
                  <a:lnTo>
                    <a:pt x="16" y="0"/>
                  </a:lnTo>
                  <a:lnTo>
                    <a:pt x="17" y="0"/>
                  </a:lnTo>
                  <a:lnTo>
                    <a:pt x="22" y="13"/>
                  </a:lnTo>
                  <a:lnTo>
                    <a:pt x="22" y="16"/>
                  </a:lnTo>
                </a:path>
              </a:pathLst>
            </a:custGeom>
            <a:solidFill>
              <a:srgbClr val="ACEBBC"/>
            </a:solidFill>
            <a:ln w="9525" cap="rnd">
              <a:noFill/>
              <a:round/>
              <a:headEnd/>
              <a:tailEnd/>
            </a:ln>
            <a:effectLst/>
          </p:spPr>
          <p:txBody>
            <a:bodyPr/>
            <a:lstStyle/>
            <a:p>
              <a:endParaRPr lang="pt-BR"/>
            </a:p>
          </p:txBody>
        </p:sp>
        <p:sp>
          <p:nvSpPr>
            <p:cNvPr id="1907835" name="Freeform 123"/>
            <p:cNvSpPr>
              <a:spLocks/>
            </p:cNvSpPr>
            <p:nvPr/>
          </p:nvSpPr>
          <p:spPr bwMode="auto">
            <a:xfrm>
              <a:off x="2609" y="1289"/>
              <a:ext cx="24" cy="17"/>
            </a:xfrm>
            <a:custGeom>
              <a:avLst/>
              <a:gdLst/>
              <a:ahLst/>
              <a:cxnLst>
                <a:cxn ang="0">
                  <a:pos x="22" y="14"/>
                </a:cxn>
                <a:cxn ang="0">
                  <a:pos x="12" y="13"/>
                </a:cxn>
                <a:cxn ang="0">
                  <a:pos x="7" y="12"/>
                </a:cxn>
                <a:cxn ang="0">
                  <a:pos x="3" y="16"/>
                </a:cxn>
                <a:cxn ang="0">
                  <a:pos x="2" y="10"/>
                </a:cxn>
                <a:cxn ang="0">
                  <a:pos x="0" y="3"/>
                </a:cxn>
                <a:cxn ang="0">
                  <a:pos x="10" y="2"/>
                </a:cxn>
                <a:cxn ang="0">
                  <a:pos x="14" y="3"/>
                </a:cxn>
                <a:cxn ang="0">
                  <a:pos x="18" y="4"/>
                </a:cxn>
                <a:cxn ang="0">
                  <a:pos x="17" y="0"/>
                </a:cxn>
                <a:cxn ang="0">
                  <a:pos x="23" y="14"/>
                </a:cxn>
                <a:cxn ang="0">
                  <a:pos x="22" y="14"/>
                </a:cxn>
              </a:cxnLst>
              <a:rect l="0" t="0" r="r" b="b"/>
              <a:pathLst>
                <a:path w="24" h="17">
                  <a:moveTo>
                    <a:pt x="22" y="14"/>
                  </a:moveTo>
                  <a:lnTo>
                    <a:pt x="12" y="13"/>
                  </a:lnTo>
                  <a:lnTo>
                    <a:pt x="7" y="12"/>
                  </a:lnTo>
                  <a:lnTo>
                    <a:pt x="3" y="16"/>
                  </a:lnTo>
                  <a:lnTo>
                    <a:pt x="2" y="10"/>
                  </a:lnTo>
                  <a:lnTo>
                    <a:pt x="0" y="3"/>
                  </a:lnTo>
                  <a:lnTo>
                    <a:pt x="10" y="2"/>
                  </a:lnTo>
                  <a:lnTo>
                    <a:pt x="14" y="3"/>
                  </a:lnTo>
                  <a:lnTo>
                    <a:pt x="18" y="4"/>
                  </a:lnTo>
                  <a:lnTo>
                    <a:pt x="17" y="0"/>
                  </a:lnTo>
                  <a:lnTo>
                    <a:pt x="23" y="14"/>
                  </a:lnTo>
                  <a:lnTo>
                    <a:pt x="22" y="14"/>
                  </a:lnTo>
                </a:path>
              </a:pathLst>
            </a:custGeom>
            <a:solidFill>
              <a:srgbClr val="ACEBBC"/>
            </a:solidFill>
            <a:ln w="9525" cap="rnd">
              <a:noFill/>
              <a:round/>
              <a:headEnd/>
              <a:tailEnd/>
            </a:ln>
            <a:effectLst/>
          </p:spPr>
          <p:txBody>
            <a:bodyPr/>
            <a:lstStyle/>
            <a:p>
              <a:endParaRPr lang="pt-BR"/>
            </a:p>
          </p:txBody>
        </p:sp>
        <p:sp>
          <p:nvSpPr>
            <p:cNvPr id="1907836" name="Freeform 124"/>
            <p:cNvSpPr>
              <a:spLocks/>
            </p:cNvSpPr>
            <p:nvPr/>
          </p:nvSpPr>
          <p:spPr bwMode="auto">
            <a:xfrm>
              <a:off x="2615" y="1305"/>
              <a:ext cx="24" cy="17"/>
            </a:xfrm>
            <a:custGeom>
              <a:avLst/>
              <a:gdLst/>
              <a:ahLst/>
              <a:cxnLst>
                <a:cxn ang="0">
                  <a:pos x="0" y="5"/>
                </a:cxn>
                <a:cxn ang="0">
                  <a:pos x="6" y="9"/>
                </a:cxn>
                <a:cxn ang="0">
                  <a:pos x="12" y="12"/>
                </a:cxn>
                <a:cxn ang="0">
                  <a:pos x="18" y="14"/>
                </a:cxn>
                <a:cxn ang="0">
                  <a:pos x="23" y="16"/>
                </a:cxn>
                <a:cxn ang="0">
                  <a:pos x="19" y="0"/>
                </a:cxn>
                <a:cxn ang="0">
                  <a:pos x="20" y="4"/>
                </a:cxn>
                <a:cxn ang="0">
                  <a:pos x="15" y="4"/>
                </a:cxn>
                <a:cxn ang="0">
                  <a:pos x="10" y="5"/>
                </a:cxn>
                <a:cxn ang="0">
                  <a:pos x="5" y="5"/>
                </a:cxn>
                <a:cxn ang="0">
                  <a:pos x="0" y="5"/>
                </a:cxn>
                <a:cxn ang="0">
                  <a:pos x="1" y="1"/>
                </a:cxn>
                <a:cxn ang="0">
                  <a:pos x="0" y="5"/>
                </a:cxn>
              </a:cxnLst>
              <a:rect l="0" t="0" r="r" b="b"/>
              <a:pathLst>
                <a:path w="24" h="17">
                  <a:moveTo>
                    <a:pt x="0" y="5"/>
                  </a:moveTo>
                  <a:lnTo>
                    <a:pt x="6" y="9"/>
                  </a:lnTo>
                  <a:lnTo>
                    <a:pt x="12" y="12"/>
                  </a:lnTo>
                  <a:lnTo>
                    <a:pt x="18" y="14"/>
                  </a:lnTo>
                  <a:lnTo>
                    <a:pt x="23" y="16"/>
                  </a:lnTo>
                  <a:lnTo>
                    <a:pt x="19" y="0"/>
                  </a:lnTo>
                  <a:lnTo>
                    <a:pt x="20" y="4"/>
                  </a:lnTo>
                  <a:lnTo>
                    <a:pt x="15" y="4"/>
                  </a:lnTo>
                  <a:lnTo>
                    <a:pt x="10" y="5"/>
                  </a:lnTo>
                  <a:lnTo>
                    <a:pt x="5" y="5"/>
                  </a:lnTo>
                  <a:lnTo>
                    <a:pt x="0" y="5"/>
                  </a:lnTo>
                  <a:lnTo>
                    <a:pt x="1" y="1"/>
                  </a:lnTo>
                  <a:lnTo>
                    <a:pt x="0" y="5"/>
                  </a:lnTo>
                </a:path>
              </a:pathLst>
            </a:custGeom>
            <a:solidFill>
              <a:srgbClr val="ACEBBC"/>
            </a:solidFill>
            <a:ln w="9525" cap="rnd">
              <a:noFill/>
              <a:round/>
              <a:headEnd/>
              <a:tailEnd/>
            </a:ln>
            <a:effectLst/>
          </p:spPr>
          <p:txBody>
            <a:bodyPr/>
            <a:lstStyle/>
            <a:p>
              <a:endParaRPr lang="pt-BR"/>
            </a:p>
          </p:txBody>
        </p:sp>
        <p:sp>
          <p:nvSpPr>
            <p:cNvPr id="1907837" name="Freeform 125"/>
            <p:cNvSpPr>
              <a:spLocks/>
            </p:cNvSpPr>
            <p:nvPr/>
          </p:nvSpPr>
          <p:spPr bwMode="auto">
            <a:xfrm>
              <a:off x="2616" y="1350"/>
              <a:ext cx="42" cy="17"/>
            </a:xfrm>
            <a:custGeom>
              <a:avLst/>
              <a:gdLst/>
              <a:ahLst/>
              <a:cxnLst>
                <a:cxn ang="0">
                  <a:pos x="41" y="5"/>
                </a:cxn>
                <a:cxn ang="0">
                  <a:pos x="38" y="11"/>
                </a:cxn>
                <a:cxn ang="0">
                  <a:pos x="33" y="14"/>
                </a:cxn>
                <a:cxn ang="0">
                  <a:pos x="28" y="16"/>
                </a:cxn>
                <a:cxn ang="0">
                  <a:pos x="22" y="14"/>
                </a:cxn>
                <a:cxn ang="0">
                  <a:pos x="15" y="13"/>
                </a:cxn>
                <a:cxn ang="0">
                  <a:pos x="10" y="10"/>
                </a:cxn>
                <a:cxn ang="0">
                  <a:pos x="5" y="4"/>
                </a:cxn>
                <a:cxn ang="0">
                  <a:pos x="0" y="0"/>
                </a:cxn>
                <a:cxn ang="0">
                  <a:pos x="11" y="5"/>
                </a:cxn>
                <a:cxn ang="0">
                  <a:pos x="23" y="8"/>
                </a:cxn>
                <a:cxn ang="0">
                  <a:pos x="33" y="8"/>
                </a:cxn>
                <a:cxn ang="0">
                  <a:pos x="41" y="5"/>
                </a:cxn>
                <a:cxn ang="0">
                  <a:pos x="41" y="2"/>
                </a:cxn>
                <a:cxn ang="0">
                  <a:pos x="41" y="5"/>
                </a:cxn>
              </a:cxnLst>
              <a:rect l="0" t="0" r="r" b="b"/>
              <a:pathLst>
                <a:path w="42" h="17">
                  <a:moveTo>
                    <a:pt x="41" y="5"/>
                  </a:moveTo>
                  <a:lnTo>
                    <a:pt x="38" y="11"/>
                  </a:lnTo>
                  <a:lnTo>
                    <a:pt x="33" y="14"/>
                  </a:lnTo>
                  <a:lnTo>
                    <a:pt x="28" y="16"/>
                  </a:lnTo>
                  <a:lnTo>
                    <a:pt x="22" y="14"/>
                  </a:lnTo>
                  <a:lnTo>
                    <a:pt x="15" y="13"/>
                  </a:lnTo>
                  <a:lnTo>
                    <a:pt x="10" y="10"/>
                  </a:lnTo>
                  <a:lnTo>
                    <a:pt x="5" y="4"/>
                  </a:lnTo>
                  <a:lnTo>
                    <a:pt x="0" y="0"/>
                  </a:lnTo>
                  <a:lnTo>
                    <a:pt x="11" y="5"/>
                  </a:lnTo>
                  <a:lnTo>
                    <a:pt x="23" y="8"/>
                  </a:lnTo>
                  <a:lnTo>
                    <a:pt x="33" y="8"/>
                  </a:lnTo>
                  <a:lnTo>
                    <a:pt x="41" y="5"/>
                  </a:lnTo>
                  <a:lnTo>
                    <a:pt x="41" y="2"/>
                  </a:lnTo>
                  <a:lnTo>
                    <a:pt x="41" y="5"/>
                  </a:lnTo>
                </a:path>
              </a:pathLst>
            </a:custGeom>
            <a:solidFill>
              <a:srgbClr val="ACEBBC"/>
            </a:solidFill>
            <a:ln w="9525" cap="rnd">
              <a:noFill/>
              <a:round/>
              <a:headEnd/>
              <a:tailEnd/>
            </a:ln>
            <a:effectLst/>
          </p:spPr>
          <p:txBody>
            <a:bodyPr/>
            <a:lstStyle/>
            <a:p>
              <a:endParaRPr lang="pt-BR"/>
            </a:p>
          </p:txBody>
        </p:sp>
        <p:sp>
          <p:nvSpPr>
            <p:cNvPr id="1907838" name="Freeform 126"/>
            <p:cNvSpPr>
              <a:spLocks/>
            </p:cNvSpPr>
            <p:nvPr/>
          </p:nvSpPr>
          <p:spPr bwMode="auto">
            <a:xfrm>
              <a:off x="2624" y="1343"/>
              <a:ext cx="30" cy="17"/>
            </a:xfrm>
            <a:custGeom>
              <a:avLst/>
              <a:gdLst/>
              <a:ahLst/>
              <a:cxnLst>
                <a:cxn ang="0">
                  <a:pos x="29" y="5"/>
                </a:cxn>
                <a:cxn ang="0">
                  <a:pos x="24" y="12"/>
                </a:cxn>
                <a:cxn ang="0">
                  <a:pos x="18" y="16"/>
                </a:cxn>
                <a:cxn ang="0">
                  <a:pos x="10" y="13"/>
                </a:cxn>
                <a:cxn ang="0">
                  <a:pos x="1" y="5"/>
                </a:cxn>
                <a:cxn ang="0">
                  <a:pos x="0" y="1"/>
                </a:cxn>
                <a:cxn ang="0">
                  <a:pos x="4" y="0"/>
                </a:cxn>
                <a:cxn ang="0">
                  <a:pos x="6" y="2"/>
                </a:cxn>
                <a:cxn ang="0">
                  <a:pos x="12" y="8"/>
                </a:cxn>
                <a:cxn ang="0">
                  <a:pos x="17" y="8"/>
                </a:cxn>
                <a:cxn ang="0">
                  <a:pos x="23" y="8"/>
                </a:cxn>
                <a:cxn ang="0">
                  <a:pos x="29" y="5"/>
                </a:cxn>
                <a:cxn ang="0">
                  <a:pos x="28" y="1"/>
                </a:cxn>
                <a:cxn ang="0">
                  <a:pos x="29" y="5"/>
                </a:cxn>
              </a:cxnLst>
              <a:rect l="0" t="0" r="r" b="b"/>
              <a:pathLst>
                <a:path w="30" h="17">
                  <a:moveTo>
                    <a:pt x="29" y="5"/>
                  </a:moveTo>
                  <a:lnTo>
                    <a:pt x="24" y="12"/>
                  </a:lnTo>
                  <a:lnTo>
                    <a:pt x="18" y="16"/>
                  </a:lnTo>
                  <a:lnTo>
                    <a:pt x="10" y="13"/>
                  </a:lnTo>
                  <a:lnTo>
                    <a:pt x="1" y="5"/>
                  </a:lnTo>
                  <a:lnTo>
                    <a:pt x="0" y="1"/>
                  </a:lnTo>
                  <a:lnTo>
                    <a:pt x="4" y="0"/>
                  </a:lnTo>
                  <a:lnTo>
                    <a:pt x="6" y="2"/>
                  </a:lnTo>
                  <a:lnTo>
                    <a:pt x="12" y="8"/>
                  </a:lnTo>
                  <a:lnTo>
                    <a:pt x="17" y="8"/>
                  </a:lnTo>
                  <a:lnTo>
                    <a:pt x="23" y="8"/>
                  </a:lnTo>
                  <a:lnTo>
                    <a:pt x="29" y="5"/>
                  </a:lnTo>
                  <a:lnTo>
                    <a:pt x="28" y="1"/>
                  </a:lnTo>
                  <a:lnTo>
                    <a:pt x="29" y="5"/>
                  </a:lnTo>
                </a:path>
              </a:pathLst>
            </a:custGeom>
            <a:solidFill>
              <a:srgbClr val="ACEBBC"/>
            </a:solidFill>
            <a:ln w="9525" cap="rnd">
              <a:noFill/>
              <a:round/>
              <a:headEnd/>
              <a:tailEnd/>
            </a:ln>
            <a:effectLst/>
          </p:spPr>
          <p:txBody>
            <a:bodyPr/>
            <a:lstStyle/>
            <a:p>
              <a:endParaRPr lang="pt-BR"/>
            </a:p>
          </p:txBody>
        </p:sp>
        <p:sp>
          <p:nvSpPr>
            <p:cNvPr id="1907839" name="Freeform 127"/>
            <p:cNvSpPr>
              <a:spLocks/>
            </p:cNvSpPr>
            <p:nvPr/>
          </p:nvSpPr>
          <p:spPr bwMode="auto">
            <a:xfrm>
              <a:off x="2629" y="1333"/>
              <a:ext cx="22" cy="17"/>
            </a:xfrm>
            <a:custGeom>
              <a:avLst/>
              <a:gdLst/>
              <a:ahLst/>
              <a:cxnLst>
                <a:cxn ang="0">
                  <a:pos x="0" y="4"/>
                </a:cxn>
                <a:cxn ang="0">
                  <a:pos x="6" y="11"/>
                </a:cxn>
                <a:cxn ang="0">
                  <a:pos x="15" y="12"/>
                </a:cxn>
                <a:cxn ang="0">
                  <a:pos x="18" y="16"/>
                </a:cxn>
                <a:cxn ang="0">
                  <a:pos x="20" y="12"/>
                </a:cxn>
                <a:cxn ang="0">
                  <a:pos x="21" y="10"/>
                </a:cxn>
                <a:cxn ang="0">
                  <a:pos x="21" y="4"/>
                </a:cxn>
                <a:cxn ang="0">
                  <a:pos x="19" y="0"/>
                </a:cxn>
                <a:cxn ang="0">
                  <a:pos x="18" y="0"/>
                </a:cxn>
                <a:cxn ang="0">
                  <a:pos x="13" y="2"/>
                </a:cxn>
                <a:cxn ang="0">
                  <a:pos x="11" y="4"/>
                </a:cxn>
                <a:cxn ang="0">
                  <a:pos x="7" y="8"/>
                </a:cxn>
                <a:cxn ang="0">
                  <a:pos x="4" y="4"/>
                </a:cxn>
                <a:cxn ang="0">
                  <a:pos x="0" y="4"/>
                </a:cxn>
                <a:cxn ang="0">
                  <a:pos x="0" y="2"/>
                </a:cxn>
                <a:cxn ang="0">
                  <a:pos x="0" y="4"/>
                </a:cxn>
              </a:cxnLst>
              <a:rect l="0" t="0" r="r" b="b"/>
              <a:pathLst>
                <a:path w="22" h="17">
                  <a:moveTo>
                    <a:pt x="0" y="4"/>
                  </a:moveTo>
                  <a:lnTo>
                    <a:pt x="6" y="11"/>
                  </a:lnTo>
                  <a:lnTo>
                    <a:pt x="15" y="12"/>
                  </a:lnTo>
                  <a:lnTo>
                    <a:pt x="18" y="16"/>
                  </a:lnTo>
                  <a:lnTo>
                    <a:pt x="20" y="12"/>
                  </a:lnTo>
                  <a:lnTo>
                    <a:pt x="21" y="10"/>
                  </a:lnTo>
                  <a:lnTo>
                    <a:pt x="21" y="4"/>
                  </a:lnTo>
                  <a:lnTo>
                    <a:pt x="19" y="0"/>
                  </a:lnTo>
                  <a:lnTo>
                    <a:pt x="18" y="0"/>
                  </a:lnTo>
                  <a:lnTo>
                    <a:pt x="13" y="2"/>
                  </a:lnTo>
                  <a:lnTo>
                    <a:pt x="11" y="4"/>
                  </a:lnTo>
                  <a:lnTo>
                    <a:pt x="7" y="8"/>
                  </a:lnTo>
                  <a:lnTo>
                    <a:pt x="4" y="4"/>
                  </a:lnTo>
                  <a:lnTo>
                    <a:pt x="0" y="4"/>
                  </a:lnTo>
                  <a:lnTo>
                    <a:pt x="0" y="2"/>
                  </a:lnTo>
                  <a:lnTo>
                    <a:pt x="0" y="4"/>
                  </a:lnTo>
                </a:path>
              </a:pathLst>
            </a:custGeom>
            <a:solidFill>
              <a:srgbClr val="ACEBBC"/>
            </a:solidFill>
            <a:ln w="9525" cap="rnd">
              <a:noFill/>
              <a:round/>
              <a:headEnd/>
              <a:tailEnd/>
            </a:ln>
            <a:effectLst/>
          </p:spPr>
          <p:txBody>
            <a:bodyPr/>
            <a:lstStyle/>
            <a:p>
              <a:endParaRPr lang="pt-BR"/>
            </a:p>
          </p:txBody>
        </p:sp>
        <p:sp>
          <p:nvSpPr>
            <p:cNvPr id="1907840" name="Freeform 128"/>
            <p:cNvSpPr>
              <a:spLocks/>
            </p:cNvSpPr>
            <p:nvPr/>
          </p:nvSpPr>
          <p:spPr bwMode="auto">
            <a:xfrm>
              <a:off x="2676" y="1242"/>
              <a:ext cx="19" cy="18"/>
            </a:xfrm>
            <a:custGeom>
              <a:avLst/>
              <a:gdLst/>
              <a:ahLst/>
              <a:cxnLst>
                <a:cxn ang="0">
                  <a:pos x="15" y="0"/>
                </a:cxn>
                <a:cxn ang="0">
                  <a:pos x="17" y="3"/>
                </a:cxn>
                <a:cxn ang="0">
                  <a:pos x="18" y="7"/>
                </a:cxn>
                <a:cxn ang="0">
                  <a:pos x="18" y="11"/>
                </a:cxn>
                <a:cxn ang="0">
                  <a:pos x="12" y="16"/>
                </a:cxn>
                <a:cxn ang="0">
                  <a:pos x="9" y="17"/>
                </a:cxn>
                <a:cxn ang="0">
                  <a:pos x="6" y="14"/>
                </a:cxn>
                <a:cxn ang="0">
                  <a:pos x="3" y="12"/>
                </a:cxn>
                <a:cxn ang="0">
                  <a:pos x="0" y="9"/>
                </a:cxn>
                <a:cxn ang="0">
                  <a:pos x="2" y="3"/>
                </a:cxn>
                <a:cxn ang="0">
                  <a:pos x="8" y="0"/>
                </a:cxn>
                <a:cxn ang="0">
                  <a:pos x="15" y="0"/>
                </a:cxn>
              </a:cxnLst>
              <a:rect l="0" t="0" r="r" b="b"/>
              <a:pathLst>
                <a:path w="19" h="18">
                  <a:moveTo>
                    <a:pt x="15" y="0"/>
                  </a:moveTo>
                  <a:lnTo>
                    <a:pt x="17" y="3"/>
                  </a:lnTo>
                  <a:lnTo>
                    <a:pt x="18" y="7"/>
                  </a:lnTo>
                  <a:lnTo>
                    <a:pt x="18" y="11"/>
                  </a:lnTo>
                  <a:lnTo>
                    <a:pt x="12" y="16"/>
                  </a:lnTo>
                  <a:lnTo>
                    <a:pt x="9" y="17"/>
                  </a:lnTo>
                  <a:lnTo>
                    <a:pt x="6" y="14"/>
                  </a:lnTo>
                  <a:lnTo>
                    <a:pt x="3" y="12"/>
                  </a:lnTo>
                  <a:lnTo>
                    <a:pt x="0" y="9"/>
                  </a:lnTo>
                  <a:lnTo>
                    <a:pt x="2" y="3"/>
                  </a:lnTo>
                  <a:lnTo>
                    <a:pt x="8" y="0"/>
                  </a:lnTo>
                  <a:lnTo>
                    <a:pt x="15" y="0"/>
                  </a:lnTo>
                </a:path>
              </a:pathLst>
            </a:custGeom>
            <a:solidFill>
              <a:srgbClr val="ACEBBC"/>
            </a:solidFill>
            <a:ln w="9525" cap="rnd">
              <a:noFill/>
              <a:round/>
              <a:headEnd/>
              <a:tailEnd/>
            </a:ln>
            <a:effectLst/>
          </p:spPr>
          <p:txBody>
            <a:bodyPr/>
            <a:lstStyle/>
            <a:p>
              <a:endParaRPr lang="pt-BR"/>
            </a:p>
          </p:txBody>
        </p:sp>
        <p:sp>
          <p:nvSpPr>
            <p:cNvPr id="1907841" name="Freeform 129"/>
            <p:cNvSpPr>
              <a:spLocks/>
            </p:cNvSpPr>
            <p:nvPr/>
          </p:nvSpPr>
          <p:spPr bwMode="auto">
            <a:xfrm>
              <a:off x="2709" y="1257"/>
              <a:ext cx="21" cy="18"/>
            </a:xfrm>
            <a:custGeom>
              <a:avLst/>
              <a:gdLst/>
              <a:ahLst/>
              <a:cxnLst>
                <a:cxn ang="0">
                  <a:pos x="16" y="1"/>
                </a:cxn>
                <a:cxn ang="0">
                  <a:pos x="20" y="4"/>
                </a:cxn>
                <a:cxn ang="0">
                  <a:pos x="20" y="9"/>
                </a:cxn>
                <a:cxn ang="0">
                  <a:pos x="19" y="11"/>
                </a:cxn>
                <a:cxn ang="0">
                  <a:pos x="18" y="14"/>
                </a:cxn>
                <a:cxn ang="0">
                  <a:pos x="14" y="15"/>
                </a:cxn>
                <a:cxn ang="0">
                  <a:pos x="10" y="17"/>
                </a:cxn>
                <a:cxn ang="0">
                  <a:pos x="7" y="16"/>
                </a:cxn>
                <a:cxn ang="0">
                  <a:pos x="3" y="14"/>
                </a:cxn>
                <a:cxn ang="0">
                  <a:pos x="1" y="10"/>
                </a:cxn>
                <a:cxn ang="0">
                  <a:pos x="0" y="8"/>
                </a:cxn>
                <a:cxn ang="0">
                  <a:pos x="1" y="5"/>
                </a:cxn>
                <a:cxn ang="0">
                  <a:pos x="2" y="2"/>
                </a:cxn>
                <a:cxn ang="0">
                  <a:pos x="5" y="2"/>
                </a:cxn>
                <a:cxn ang="0">
                  <a:pos x="7" y="0"/>
                </a:cxn>
                <a:cxn ang="0">
                  <a:pos x="13" y="0"/>
                </a:cxn>
                <a:cxn ang="0">
                  <a:pos x="16" y="1"/>
                </a:cxn>
              </a:cxnLst>
              <a:rect l="0" t="0" r="r" b="b"/>
              <a:pathLst>
                <a:path w="21" h="18">
                  <a:moveTo>
                    <a:pt x="16" y="1"/>
                  </a:moveTo>
                  <a:lnTo>
                    <a:pt x="20" y="4"/>
                  </a:lnTo>
                  <a:lnTo>
                    <a:pt x="20" y="9"/>
                  </a:lnTo>
                  <a:lnTo>
                    <a:pt x="19" y="11"/>
                  </a:lnTo>
                  <a:lnTo>
                    <a:pt x="18" y="14"/>
                  </a:lnTo>
                  <a:lnTo>
                    <a:pt x="14" y="15"/>
                  </a:lnTo>
                  <a:lnTo>
                    <a:pt x="10" y="17"/>
                  </a:lnTo>
                  <a:lnTo>
                    <a:pt x="7" y="16"/>
                  </a:lnTo>
                  <a:lnTo>
                    <a:pt x="3" y="14"/>
                  </a:lnTo>
                  <a:lnTo>
                    <a:pt x="1" y="10"/>
                  </a:lnTo>
                  <a:lnTo>
                    <a:pt x="0" y="8"/>
                  </a:lnTo>
                  <a:lnTo>
                    <a:pt x="1" y="5"/>
                  </a:lnTo>
                  <a:lnTo>
                    <a:pt x="2" y="2"/>
                  </a:lnTo>
                  <a:lnTo>
                    <a:pt x="5" y="2"/>
                  </a:lnTo>
                  <a:lnTo>
                    <a:pt x="7" y="0"/>
                  </a:lnTo>
                  <a:lnTo>
                    <a:pt x="13" y="0"/>
                  </a:lnTo>
                  <a:lnTo>
                    <a:pt x="16" y="1"/>
                  </a:lnTo>
                </a:path>
              </a:pathLst>
            </a:custGeom>
            <a:solidFill>
              <a:schemeClr val="hlink"/>
            </a:solidFill>
            <a:ln w="9525" cap="rnd">
              <a:noFill/>
              <a:round/>
              <a:headEnd/>
              <a:tailEnd/>
            </a:ln>
            <a:effectLst/>
          </p:spPr>
          <p:txBody>
            <a:bodyPr/>
            <a:lstStyle/>
            <a:p>
              <a:endParaRPr lang="pt-BR"/>
            </a:p>
          </p:txBody>
        </p:sp>
        <p:sp>
          <p:nvSpPr>
            <p:cNvPr id="1907842" name="Freeform 130"/>
            <p:cNvSpPr>
              <a:spLocks/>
            </p:cNvSpPr>
            <p:nvPr/>
          </p:nvSpPr>
          <p:spPr bwMode="auto">
            <a:xfrm>
              <a:off x="2742" y="1279"/>
              <a:ext cx="17" cy="17"/>
            </a:xfrm>
            <a:custGeom>
              <a:avLst/>
              <a:gdLst/>
              <a:ahLst/>
              <a:cxnLst>
                <a:cxn ang="0">
                  <a:pos x="14" y="2"/>
                </a:cxn>
                <a:cxn ang="0">
                  <a:pos x="15" y="5"/>
                </a:cxn>
                <a:cxn ang="0">
                  <a:pos x="16" y="7"/>
                </a:cxn>
                <a:cxn ang="0">
                  <a:pos x="15" y="11"/>
                </a:cxn>
                <a:cxn ang="0">
                  <a:pos x="14" y="14"/>
                </a:cxn>
                <a:cxn ang="0">
                  <a:pos x="11" y="14"/>
                </a:cxn>
                <a:cxn ang="0">
                  <a:pos x="8" y="16"/>
                </a:cxn>
                <a:cxn ang="0">
                  <a:pos x="6" y="14"/>
                </a:cxn>
                <a:cxn ang="0">
                  <a:pos x="2" y="13"/>
                </a:cxn>
                <a:cxn ang="0">
                  <a:pos x="1" y="10"/>
                </a:cxn>
                <a:cxn ang="0">
                  <a:pos x="0" y="7"/>
                </a:cxn>
                <a:cxn ang="0">
                  <a:pos x="1" y="5"/>
                </a:cxn>
                <a:cxn ang="0">
                  <a:pos x="3" y="3"/>
                </a:cxn>
                <a:cxn ang="0">
                  <a:pos x="5" y="0"/>
                </a:cxn>
                <a:cxn ang="0">
                  <a:pos x="8" y="0"/>
                </a:cxn>
                <a:cxn ang="0">
                  <a:pos x="11" y="0"/>
                </a:cxn>
                <a:cxn ang="0">
                  <a:pos x="14" y="2"/>
                </a:cxn>
                <a:cxn ang="0">
                  <a:pos x="13" y="1"/>
                </a:cxn>
                <a:cxn ang="0">
                  <a:pos x="14" y="2"/>
                </a:cxn>
              </a:cxnLst>
              <a:rect l="0" t="0" r="r" b="b"/>
              <a:pathLst>
                <a:path w="17" h="17">
                  <a:moveTo>
                    <a:pt x="14" y="2"/>
                  </a:moveTo>
                  <a:lnTo>
                    <a:pt x="15" y="5"/>
                  </a:lnTo>
                  <a:lnTo>
                    <a:pt x="16" y="7"/>
                  </a:lnTo>
                  <a:lnTo>
                    <a:pt x="15" y="11"/>
                  </a:lnTo>
                  <a:lnTo>
                    <a:pt x="14" y="14"/>
                  </a:lnTo>
                  <a:lnTo>
                    <a:pt x="11" y="14"/>
                  </a:lnTo>
                  <a:lnTo>
                    <a:pt x="8" y="16"/>
                  </a:lnTo>
                  <a:lnTo>
                    <a:pt x="6" y="14"/>
                  </a:lnTo>
                  <a:lnTo>
                    <a:pt x="2" y="13"/>
                  </a:lnTo>
                  <a:lnTo>
                    <a:pt x="1" y="10"/>
                  </a:lnTo>
                  <a:lnTo>
                    <a:pt x="0" y="7"/>
                  </a:lnTo>
                  <a:lnTo>
                    <a:pt x="1" y="5"/>
                  </a:lnTo>
                  <a:lnTo>
                    <a:pt x="3" y="3"/>
                  </a:lnTo>
                  <a:lnTo>
                    <a:pt x="5" y="0"/>
                  </a:lnTo>
                  <a:lnTo>
                    <a:pt x="8" y="0"/>
                  </a:lnTo>
                  <a:lnTo>
                    <a:pt x="11" y="0"/>
                  </a:lnTo>
                  <a:lnTo>
                    <a:pt x="14" y="2"/>
                  </a:lnTo>
                  <a:lnTo>
                    <a:pt x="13" y="1"/>
                  </a:lnTo>
                  <a:lnTo>
                    <a:pt x="14" y="2"/>
                  </a:lnTo>
                </a:path>
              </a:pathLst>
            </a:custGeom>
            <a:solidFill>
              <a:srgbClr val="E99BFC"/>
            </a:solidFill>
            <a:ln w="9525" cap="rnd">
              <a:noFill/>
              <a:round/>
              <a:headEnd/>
              <a:tailEnd/>
            </a:ln>
            <a:effectLst/>
          </p:spPr>
          <p:txBody>
            <a:bodyPr/>
            <a:lstStyle/>
            <a:p>
              <a:endParaRPr lang="pt-BR"/>
            </a:p>
          </p:txBody>
        </p:sp>
        <p:sp>
          <p:nvSpPr>
            <p:cNvPr id="1907843" name="Freeform 131"/>
            <p:cNvSpPr>
              <a:spLocks/>
            </p:cNvSpPr>
            <p:nvPr/>
          </p:nvSpPr>
          <p:spPr bwMode="auto">
            <a:xfrm>
              <a:off x="2770" y="1294"/>
              <a:ext cx="18" cy="17"/>
            </a:xfrm>
            <a:custGeom>
              <a:avLst/>
              <a:gdLst/>
              <a:ahLst/>
              <a:cxnLst>
                <a:cxn ang="0">
                  <a:pos x="14" y="1"/>
                </a:cxn>
                <a:cxn ang="0">
                  <a:pos x="17" y="5"/>
                </a:cxn>
                <a:cxn ang="0">
                  <a:pos x="17" y="7"/>
                </a:cxn>
                <a:cxn ang="0">
                  <a:pos x="17" y="9"/>
                </a:cxn>
                <a:cxn ang="0">
                  <a:pos x="15" y="13"/>
                </a:cxn>
                <a:cxn ang="0">
                  <a:pos x="9" y="16"/>
                </a:cxn>
                <a:cxn ang="0">
                  <a:pos x="8" y="16"/>
                </a:cxn>
                <a:cxn ang="0">
                  <a:pos x="4" y="15"/>
                </a:cxn>
                <a:cxn ang="0">
                  <a:pos x="2" y="12"/>
                </a:cxn>
                <a:cxn ang="0">
                  <a:pos x="1" y="9"/>
                </a:cxn>
                <a:cxn ang="0">
                  <a:pos x="0" y="6"/>
                </a:cxn>
                <a:cxn ang="0">
                  <a:pos x="1" y="3"/>
                </a:cxn>
                <a:cxn ang="0">
                  <a:pos x="3" y="1"/>
                </a:cxn>
                <a:cxn ang="0">
                  <a:pos x="5" y="0"/>
                </a:cxn>
                <a:cxn ang="0">
                  <a:pos x="9" y="0"/>
                </a:cxn>
                <a:cxn ang="0">
                  <a:pos x="14" y="1"/>
                </a:cxn>
                <a:cxn ang="0">
                  <a:pos x="13" y="0"/>
                </a:cxn>
                <a:cxn ang="0">
                  <a:pos x="14" y="1"/>
                </a:cxn>
              </a:cxnLst>
              <a:rect l="0" t="0" r="r" b="b"/>
              <a:pathLst>
                <a:path w="18" h="17">
                  <a:moveTo>
                    <a:pt x="14" y="1"/>
                  </a:moveTo>
                  <a:lnTo>
                    <a:pt x="17" y="5"/>
                  </a:lnTo>
                  <a:lnTo>
                    <a:pt x="17" y="7"/>
                  </a:lnTo>
                  <a:lnTo>
                    <a:pt x="17" y="9"/>
                  </a:lnTo>
                  <a:lnTo>
                    <a:pt x="15" y="13"/>
                  </a:lnTo>
                  <a:lnTo>
                    <a:pt x="9" y="16"/>
                  </a:lnTo>
                  <a:lnTo>
                    <a:pt x="8" y="16"/>
                  </a:lnTo>
                  <a:lnTo>
                    <a:pt x="4" y="15"/>
                  </a:lnTo>
                  <a:lnTo>
                    <a:pt x="2" y="12"/>
                  </a:lnTo>
                  <a:lnTo>
                    <a:pt x="1" y="9"/>
                  </a:lnTo>
                  <a:lnTo>
                    <a:pt x="0" y="6"/>
                  </a:lnTo>
                  <a:lnTo>
                    <a:pt x="1" y="3"/>
                  </a:lnTo>
                  <a:lnTo>
                    <a:pt x="3" y="1"/>
                  </a:lnTo>
                  <a:lnTo>
                    <a:pt x="5" y="0"/>
                  </a:lnTo>
                  <a:lnTo>
                    <a:pt x="9" y="0"/>
                  </a:lnTo>
                  <a:lnTo>
                    <a:pt x="14" y="1"/>
                  </a:lnTo>
                  <a:lnTo>
                    <a:pt x="13" y="0"/>
                  </a:lnTo>
                  <a:lnTo>
                    <a:pt x="14" y="1"/>
                  </a:lnTo>
                </a:path>
              </a:pathLst>
            </a:custGeom>
            <a:solidFill>
              <a:srgbClr val="ACEBBC"/>
            </a:solidFill>
            <a:ln w="9525" cap="rnd">
              <a:noFill/>
              <a:round/>
              <a:headEnd/>
              <a:tailEnd/>
            </a:ln>
            <a:effectLst/>
          </p:spPr>
          <p:txBody>
            <a:bodyPr/>
            <a:lstStyle/>
            <a:p>
              <a:endParaRPr lang="pt-BR"/>
            </a:p>
          </p:txBody>
        </p:sp>
        <p:sp>
          <p:nvSpPr>
            <p:cNvPr id="1907844" name="Freeform 132"/>
            <p:cNvSpPr>
              <a:spLocks/>
            </p:cNvSpPr>
            <p:nvPr/>
          </p:nvSpPr>
          <p:spPr bwMode="auto">
            <a:xfrm>
              <a:off x="2772" y="1315"/>
              <a:ext cx="28" cy="23"/>
            </a:xfrm>
            <a:custGeom>
              <a:avLst/>
              <a:gdLst/>
              <a:ahLst/>
              <a:cxnLst>
                <a:cxn ang="0">
                  <a:pos x="17" y="3"/>
                </a:cxn>
                <a:cxn ang="0">
                  <a:pos x="23" y="6"/>
                </a:cxn>
                <a:cxn ang="0">
                  <a:pos x="25" y="10"/>
                </a:cxn>
                <a:cxn ang="0">
                  <a:pos x="27" y="13"/>
                </a:cxn>
                <a:cxn ang="0">
                  <a:pos x="26" y="17"/>
                </a:cxn>
                <a:cxn ang="0">
                  <a:pos x="24" y="20"/>
                </a:cxn>
                <a:cxn ang="0">
                  <a:pos x="21" y="22"/>
                </a:cxn>
                <a:cxn ang="0">
                  <a:pos x="16" y="22"/>
                </a:cxn>
                <a:cxn ang="0">
                  <a:pos x="11" y="19"/>
                </a:cxn>
                <a:cxn ang="0">
                  <a:pos x="7" y="18"/>
                </a:cxn>
                <a:cxn ang="0">
                  <a:pos x="3" y="15"/>
                </a:cxn>
                <a:cxn ang="0">
                  <a:pos x="1" y="10"/>
                </a:cxn>
                <a:cxn ang="0">
                  <a:pos x="0" y="6"/>
                </a:cxn>
                <a:cxn ang="0">
                  <a:pos x="1" y="4"/>
                </a:cxn>
                <a:cxn ang="0">
                  <a:pos x="4" y="1"/>
                </a:cxn>
                <a:cxn ang="0">
                  <a:pos x="6" y="0"/>
                </a:cxn>
                <a:cxn ang="0">
                  <a:pos x="9" y="0"/>
                </a:cxn>
                <a:cxn ang="0">
                  <a:pos x="13" y="1"/>
                </a:cxn>
                <a:cxn ang="0">
                  <a:pos x="17" y="3"/>
                </a:cxn>
              </a:cxnLst>
              <a:rect l="0" t="0" r="r" b="b"/>
              <a:pathLst>
                <a:path w="28" h="23">
                  <a:moveTo>
                    <a:pt x="17" y="3"/>
                  </a:moveTo>
                  <a:lnTo>
                    <a:pt x="23" y="6"/>
                  </a:lnTo>
                  <a:lnTo>
                    <a:pt x="25" y="10"/>
                  </a:lnTo>
                  <a:lnTo>
                    <a:pt x="27" y="13"/>
                  </a:lnTo>
                  <a:lnTo>
                    <a:pt x="26" y="17"/>
                  </a:lnTo>
                  <a:lnTo>
                    <a:pt x="24" y="20"/>
                  </a:lnTo>
                  <a:lnTo>
                    <a:pt x="21" y="22"/>
                  </a:lnTo>
                  <a:lnTo>
                    <a:pt x="16" y="22"/>
                  </a:lnTo>
                  <a:lnTo>
                    <a:pt x="11" y="19"/>
                  </a:lnTo>
                  <a:lnTo>
                    <a:pt x="7" y="18"/>
                  </a:lnTo>
                  <a:lnTo>
                    <a:pt x="3" y="15"/>
                  </a:lnTo>
                  <a:lnTo>
                    <a:pt x="1" y="10"/>
                  </a:lnTo>
                  <a:lnTo>
                    <a:pt x="0" y="6"/>
                  </a:lnTo>
                  <a:lnTo>
                    <a:pt x="1" y="4"/>
                  </a:lnTo>
                  <a:lnTo>
                    <a:pt x="4" y="1"/>
                  </a:lnTo>
                  <a:lnTo>
                    <a:pt x="6" y="0"/>
                  </a:lnTo>
                  <a:lnTo>
                    <a:pt x="9" y="0"/>
                  </a:lnTo>
                  <a:lnTo>
                    <a:pt x="13" y="1"/>
                  </a:lnTo>
                  <a:lnTo>
                    <a:pt x="17" y="3"/>
                  </a:lnTo>
                </a:path>
              </a:pathLst>
            </a:custGeom>
            <a:solidFill>
              <a:schemeClr val="hlink"/>
            </a:solidFill>
            <a:ln w="9525" cap="rnd">
              <a:noFill/>
              <a:round/>
              <a:headEnd/>
              <a:tailEnd/>
            </a:ln>
            <a:effectLst/>
          </p:spPr>
          <p:txBody>
            <a:bodyPr/>
            <a:lstStyle/>
            <a:p>
              <a:endParaRPr lang="pt-BR"/>
            </a:p>
          </p:txBody>
        </p:sp>
        <p:sp>
          <p:nvSpPr>
            <p:cNvPr id="1907845" name="Freeform 133"/>
            <p:cNvSpPr>
              <a:spLocks/>
            </p:cNvSpPr>
            <p:nvPr/>
          </p:nvSpPr>
          <p:spPr bwMode="auto">
            <a:xfrm>
              <a:off x="2805" y="1344"/>
              <a:ext cx="18" cy="17"/>
            </a:xfrm>
            <a:custGeom>
              <a:avLst/>
              <a:gdLst/>
              <a:ahLst/>
              <a:cxnLst>
                <a:cxn ang="0">
                  <a:pos x="13" y="1"/>
                </a:cxn>
                <a:cxn ang="0">
                  <a:pos x="17" y="5"/>
                </a:cxn>
                <a:cxn ang="0">
                  <a:pos x="15" y="8"/>
                </a:cxn>
                <a:cxn ang="0">
                  <a:pos x="11" y="14"/>
                </a:cxn>
                <a:cxn ang="0">
                  <a:pos x="6" y="16"/>
                </a:cxn>
                <a:cxn ang="0">
                  <a:pos x="3" y="15"/>
                </a:cxn>
                <a:cxn ang="0">
                  <a:pos x="0" y="11"/>
                </a:cxn>
                <a:cxn ang="0">
                  <a:pos x="1" y="6"/>
                </a:cxn>
                <a:cxn ang="0">
                  <a:pos x="3" y="0"/>
                </a:cxn>
                <a:cxn ang="0">
                  <a:pos x="8" y="0"/>
                </a:cxn>
                <a:cxn ang="0">
                  <a:pos x="13" y="1"/>
                </a:cxn>
              </a:cxnLst>
              <a:rect l="0" t="0" r="r" b="b"/>
              <a:pathLst>
                <a:path w="18" h="17">
                  <a:moveTo>
                    <a:pt x="13" y="1"/>
                  </a:moveTo>
                  <a:lnTo>
                    <a:pt x="17" y="5"/>
                  </a:lnTo>
                  <a:lnTo>
                    <a:pt x="15" y="8"/>
                  </a:lnTo>
                  <a:lnTo>
                    <a:pt x="11" y="14"/>
                  </a:lnTo>
                  <a:lnTo>
                    <a:pt x="6" y="16"/>
                  </a:lnTo>
                  <a:lnTo>
                    <a:pt x="3" y="15"/>
                  </a:lnTo>
                  <a:lnTo>
                    <a:pt x="0" y="11"/>
                  </a:lnTo>
                  <a:lnTo>
                    <a:pt x="1" y="6"/>
                  </a:lnTo>
                  <a:lnTo>
                    <a:pt x="3" y="0"/>
                  </a:lnTo>
                  <a:lnTo>
                    <a:pt x="8" y="0"/>
                  </a:lnTo>
                  <a:lnTo>
                    <a:pt x="13" y="1"/>
                  </a:lnTo>
                </a:path>
              </a:pathLst>
            </a:custGeom>
            <a:solidFill>
              <a:srgbClr val="ACEBBC"/>
            </a:solidFill>
            <a:ln w="9525" cap="rnd">
              <a:noFill/>
              <a:round/>
              <a:headEnd/>
              <a:tailEnd/>
            </a:ln>
            <a:effectLst/>
          </p:spPr>
          <p:txBody>
            <a:bodyPr/>
            <a:lstStyle/>
            <a:p>
              <a:endParaRPr lang="pt-BR"/>
            </a:p>
          </p:txBody>
        </p:sp>
        <p:sp>
          <p:nvSpPr>
            <p:cNvPr id="1907846" name="Freeform 134"/>
            <p:cNvSpPr>
              <a:spLocks/>
            </p:cNvSpPr>
            <p:nvPr/>
          </p:nvSpPr>
          <p:spPr bwMode="auto">
            <a:xfrm>
              <a:off x="2809" y="1362"/>
              <a:ext cx="17" cy="17"/>
            </a:xfrm>
            <a:custGeom>
              <a:avLst/>
              <a:gdLst/>
              <a:ahLst/>
              <a:cxnLst>
                <a:cxn ang="0">
                  <a:pos x="13" y="6"/>
                </a:cxn>
                <a:cxn ang="0">
                  <a:pos x="16" y="8"/>
                </a:cxn>
                <a:cxn ang="0">
                  <a:pos x="16" y="11"/>
                </a:cxn>
                <a:cxn ang="0">
                  <a:pos x="14" y="14"/>
                </a:cxn>
                <a:cxn ang="0">
                  <a:pos x="10" y="14"/>
                </a:cxn>
                <a:cxn ang="0">
                  <a:pos x="6" y="16"/>
                </a:cxn>
                <a:cxn ang="0">
                  <a:pos x="3" y="14"/>
                </a:cxn>
                <a:cxn ang="0">
                  <a:pos x="0" y="12"/>
                </a:cxn>
                <a:cxn ang="0">
                  <a:pos x="0" y="6"/>
                </a:cxn>
                <a:cxn ang="0">
                  <a:pos x="4" y="1"/>
                </a:cxn>
                <a:cxn ang="0">
                  <a:pos x="5" y="0"/>
                </a:cxn>
                <a:cxn ang="0">
                  <a:pos x="7" y="0"/>
                </a:cxn>
                <a:cxn ang="0">
                  <a:pos x="11" y="1"/>
                </a:cxn>
                <a:cxn ang="0">
                  <a:pos x="13" y="6"/>
                </a:cxn>
                <a:cxn ang="0">
                  <a:pos x="14" y="3"/>
                </a:cxn>
                <a:cxn ang="0">
                  <a:pos x="13" y="6"/>
                </a:cxn>
              </a:cxnLst>
              <a:rect l="0" t="0" r="r" b="b"/>
              <a:pathLst>
                <a:path w="17" h="17">
                  <a:moveTo>
                    <a:pt x="13" y="6"/>
                  </a:moveTo>
                  <a:lnTo>
                    <a:pt x="16" y="8"/>
                  </a:lnTo>
                  <a:lnTo>
                    <a:pt x="16" y="11"/>
                  </a:lnTo>
                  <a:lnTo>
                    <a:pt x="14" y="14"/>
                  </a:lnTo>
                  <a:lnTo>
                    <a:pt x="10" y="14"/>
                  </a:lnTo>
                  <a:lnTo>
                    <a:pt x="6" y="16"/>
                  </a:lnTo>
                  <a:lnTo>
                    <a:pt x="3" y="14"/>
                  </a:lnTo>
                  <a:lnTo>
                    <a:pt x="0" y="12"/>
                  </a:lnTo>
                  <a:lnTo>
                    <a:pt x="0" y="6"/>
                  </a:lnTo>
                  <a:lnTo>
                    <a:pt x="4" y="1"/>
                  </a:lnTo>
                  <a:lnTo>
                    <a:pt x="5" y="0"/>
                  </a:lnTo>
                  <a:lnTo>
                    <a:pt x="7" y="0"/>
                  </a:lnTo>
                  <a:lnTo>
                    <a:pt x="11" y="1"/>
                  </a:lnTo>
                  <a:lnTo>
                    <a:pt x="13" y="6"/>
                  </a:lnTo>
                  <a:lnTo>
                    <a:pt x="14" y="3"/>
                  </a:lnTo>
                  <a:lnTo>
                    <a:pt x="13" y="6"/>
                  </a:lnTo>
                </a:path>
              </a:pathLst>
            </a:custGeom>
            <a:solidFill>
              <a:srgbClr val="ACEBBC"/>
            </a:solidFill>
            <a:ln w="9525" cap="rnd">
              <a:noFill/>
              <a:round/>
              <a:headEnd/>
              <a:tailEnd/>
            </a:ln>
            <a:effectLst/>
          </p:spPr>
          <p:txBody>
            <a:bodyPr/>
            <a:lstStyle/>
            <a:p>
              <a:endParaRPr lang="pt-BR"/>
            </a:p>
          </p:txBody>
        </p:sp>
        <p:sp>
          <p:nvSpPr>
            <p:cNvPr id="1907847" name="Freeform 135"/>
            <p:cNvSpPr>
              <a:spLocks/>
            </p:cNvSpPr>
            <p:nvPr/>
          </p:nvSpPr>
          <p:spPr bwMode="auto">
            <a:xfrm>
              <a:off x="2735" y="1209"/>
              <a:ext cx="17" cy="21"/>
            </a:xfrm>
            <a:custGeom>
              <a:avLst/>
              <a:gdLst/>
              <a:ahLst/>
              <a:cxnLst>
                <a:cxn ang="0">
                  <a:pos x="16" y="9"/>
                </a:cxn>
                <a:cxn ang="0">
                  <a:pos x="14" y="10"/>
                </a:cxn>
                <a:cxn ang="0">
                  <a:pos x="14" y="12"/>
                </a:cxn>
                <a:cxn ang="0">
                  <a:pos x="11" y="16"/>
                </a:cxn>
                <a:cxn ang="0">
                  <a:pos x="8" y="20"/>
                </a:cxn>
                <a:cxn ang="0">
                  <a:pos x="7" y="19"/>
                </a:cxn>
                <a:cxn ang="0">
                  <a:pos x="1" y="13"/>
                </a:cxn>
                <a:cxn ang="0">
                  <a:pos x="0" y="14"/>
                </a:cxn>
                <a:cxn ang="0">
                  <a:pos x="3" y="10"/>
                </a:cxn>
                <a:cxn ang="0">
                  <a:pos x="4" y="6"/>
                </a:cxn>
                <a:cxn ang="0">
                  <a:pos x="5" y="4"/>
                </a:cxn>
                <a:cxn ang="0">
                  <a:pos x="5" y="0"/>
                </a:cxn>
                <a:cxn ang="0">
                  <a:pos x="16" y="9"/>
                </a:cxn>
              </a:cxnLst>
              <a:rect l="0" t="0" r="r" b="b"/>
              <a:pathLst>
                <a:path w="17" h="21">
                  <a:moveTo>
                    <a:pt x="16" y="9"/>
                  </a:moveTo>
                  <a:lnTo>
                    <a:pt x="14" y="10"/>
                  </a:lnTo>
                  <a:lnTo>
                    <a:pt x="14" y="12"/>
                  </a:lnTo>
                  <a:lnTo>
                    <a:pt x="11" y="16"/>
                  </a:lnTo>
                  <a:lnTo>
                    <a:pt x="8" y="20"/>
                  </a:lnTo>
                  <a:lnTo>
                    <a:pt x="7" y="19"/>
                  </a:lnTo>
                  <a:lnTo>
                    <a:pt x="1" y="13"/>
                  </a:lnTo>
                  <a:lnTo>
                    <a:pt x="0" y="14"/>
                  </a:lnTo>
                  <a:lnTo>
                    <a:pt x="3" y="10"/>
                  </a:lnTo>
                  <a:lnTo>
                    <a:pt x="4" y="6"/>
                  </a:lnTo>
                  <a:lnTo>
                    <a:pt x="5" y="4"/>
                  </a:lnTo>
                  <a:lnTo>
                    <a:pt x="5" y="0"/>
                  </a:lnTo>
                  <a:lnTo>
                    <a:pt x="16" y="9"/>
                  </a:lnTo>
                </a:path>
              </a:pathLst>
            </a:custGeom>
            <a:solidFill>
              <a:srgbClr val="ACEBBC"/>
            </a:solidFill>
            <a:ln w="9525" cap="rnd">
              <a:noFill/>
              <a:round/>
              <a:headEnd/>
              <a:tailEnd/>
            </a:ln>
            <a:effectLst/>
          </p:spPr>
          <p:txBody>
            <a:bodyPr/>
            <a:lstStyle/>
            <a:p>
              <a:endParaRPr lang="pt-BR"/>
            </a:p>
          </p:txBody>
        </p:sp>
        <p:sp>
          <p:nvSpPr>
            <p:cNvPr id="1907848" name="Freeform 136"/>
            <p:cNvSpPr>
              <a:spLocks/>
            </p:cNvSpPr>
            <p:nvPr/>
          </p:nvSpPr>
          <p:spPr bwMode="auto">
            <a:xfrm>
              <a:off x="2751" y="1219"/>
              <a:ext cx="19" cy="22"/>
            </a:xfrm>
            <a:custGeom>
              <a:avLst/>
              <a:gdLst/>
              <a:ahLst/>
              <a:cxnLst>
                <a:cxn ang="0">
                  <a:pos x="6" y="0"/>
                </a:cxn>
                <a:cxn ang="0">
                  <a:pos x="0" y="16"/>
                </a:cxn>
                <a:cxn ang="0">
                  <a:pos x="7" y="21"/>
                </a:cxn>
                <a:cxn ang="0">
                  <a:pos x="18" y="10"/>
                </a:cxn>
                <a:cxn ang="0">
                  <a:pos x="6" y="0"/>
                </a:cxn>
              </a:cxnLst>
              <a:rect l="0" t="0" r="r" b="b"/>
              <a:pathLst>
                <a:path w="19" h="22">
                  <a:moveTo>
                    <a:pt x="6" y="0"/>
                  </a:moveTo>
                  <a:lnTo>
                    <a:pt x="0" y="16"/>
                  </a:lnTo>
                  <a:lnTo>
                    <a:pt x="7" y="21"/>
                  </a:lnTo>
                  <a:lnTo>
                    <a:pt x="18" y="10"/>
                  </a:lnTo>
                  <a:lnTo>
                    <a:pt x="6" y="0"/>
                  </a:lnTo>
                </a:path>
              </a:pathLst>
            </a:custGeom>
            <a:solidFill>
              <a:srgbClr val="ACEBBC"/>
            </a:solidFill>
            <a:ln w="9525" cap="rnd">
              <a:noFill/>
              <a:round/>
              <a:headEnd/>
              <a:tailEnd/>
            </a:ln>
            <a:effectLst/>
          </p:spPr>
          <p:txBody>
            <a:bodyPr/>
            <a:lstStyle/>
            <a:p>
              <a:endParaRPr lang="pt-BR"/>
            </a:p>
          </p:txBody>
        </p:sp>
        <p:sp>
          <p:nvSpPr>
            <p:cNvPr id="1907849" name="Freeform 137"/>
            <p:cNvSpPr>
              <a:spLocks/>
            </p:cNvSpPr>
            <p:nvPr/>
          </p:nvSpPr>
          <p:spPr bwMode="auto">
            <a:xfrm>
              <a:off x="2764" y="1233"/>
              <a:ext cx="24" cy="20"/>
            </a:xfrm>
            <a:custGeom>
              <a:avLst/>
              <a:gdLst/>
              <a:ahLst/>
              <a:cxnLst>
                <a:cxn ang="0">
                  <a:pos x="11" y="0"/>
                </a:cxn>
                <a:cxn ang="0">
                  <a:pos x="0" y="11"/>
                </a:cxn>
                <a:cxn ang="0">
                  <a:pos x="8" y="19"/>
                </a:cxn>
                <a:cxn ang="0">
                  <a:pos x="23" y="11"/>
                </a:cxn>
                <a:cxn ang="0">
                  <a:pos x="11" y="0"/>
                </a:cxn>
              </a:cxnLst>
              <a:rect l="0" t="0" r="r" b="b"/>
              <a:pathLst>
                <a:path w="24" h="20">
                  <a:moveTo>
                    <a:pt x="11" y="0"/>
                  </a:moveTo>
                  <a:lnTo>
                    <a:pt x="0" y="11"/>
                  </a:lnTo>
                  <a:lnTo>
                    <a:pt x="8" y="19"/>
                  </a:lnTo>
                  <a:lnTo>
                    <a:pt x="23" y="11"/>
                  </a:lnTo>
                  <a:lnTo>
                    <a:pt x="11" y="0"/>
                  </a:lnTo>
                </a:path>
              </a:pathLst>
            </a:custGeom>
            <a:solidFill>
              <a:srgbClr val="ACEBBC"/>
            </a:solidFill>
            <a:ln w="9525" cap="rnd">
              <a:noFill/>
              <a:round/>
              <a:headEnd/>
              <a:tailEnd/>
            </a:ln>
            <a:effectLst/>
          </p:spPr>
          <p:txBody>
            <a:bodyPr/>
            <a:lstStyle/>
            <a:p>
              <a:endParaRPr lang="pt-BR"/>
            </a:p>
          </p:txBody>
        </p:sp>
        <p:sp>
          <p:nvSpPr>
            <p:cNvPr id="1907850" name="Freeform 138"/>
            <p:cNvSpPr>
              <a:spLocks/>
            </p:cNvSpPr>
            <p:nvPr/>
          </p:nvSpPr>
          <p:spPr bwMode="auto">
            <a:xfrm>
              <a:off x="2778" y="1249"/>
              <a:ext cx="23" cy="19"/>
            </a:xfrm>
            <a:custGeom>
              <a:avLst/>
              <a:gdLst/>
              <a:ahLst/>
              <a:cxnLst>
                <a:cxn ang="0">
                  <a:pos x="12" y="0"/>
                </a:cxn>
                <a:cxn ang="0">
                  <a:pos x="0" y="10"/>
                </a:cxn>
                <a:cxn ang="0">
                  <a:pos x="7" y="18"/>
                </a:cxn>
                <a:cxn ang="0">
                  <a:pos x="22" y="11"/>
                </a:cxn>
                <a:cxn ang="0">
                  <a:pos x="12" y="0"/>
                </a:cxn>
              </a:cxnLst>
              <a:rect l="0" t="0" r="r" b="b"/>
              <a:pathLst>
                <a:path w="23" h="19">
                  <a:moveTo>
                    <a:pt x="12" y="0"/>
                  </a:moveTo>
                  <a:lnTo>
                    <a:pt x="0" y="10"/>
                  </a:lnTo>
                  <a:lnTo>
                    <a:pt x="7" y="18"/>
                  </a:lnTo>
                  <a:lnTo>
                    <a:pt x="22" y="11"/>
                  </a:lnTo>
                  <a:lnTo>
                    <a:pt x="12" y="0"/>
                  </a:lnTo>
                </a:path>
              </a:pathLst>
            </a:custGeom>
            <a:solidFill>
              <a:srgbClr val="ACEBBC"/>
            </a:solidFill>
            <a:ln w="9525" cap="rnd">
              <a:noFill/>
              <a:round/>
              <a:headEnd/>
              <a:tailEnd/>
            </a:ln>
            <a:effectLst/>
          </p:spPr>
          <p:txBody>
            <a:bodyPr/>
            <a:lstStyle/>
            <a:p>
              <a:endParaRPr lang="pt-BR"/>
            </a:p>
          </p:txBody>
        </p:sp>
        <p:sp>
          <p:nvSpPr>
            <p:cNvPr id="1907851" name="Freeform 139"/>
            <p:cNvSpPr>
              <a:spLocks/>
            </p:cNvSpPr>
            <p:nvPr/>
          </p:nvSpPr>
          <p:spPr bwMode="auto">
            <a:xfrm>
              <a:off x="2789" y="1263"/>
              <a:ext cx="22" cy="20"/>
            </a:xfrm>
            <a:custGeom>
              <a:avLst/>
              <a:gdLst/>
              <a:ahLst/>
              <a:cxnLst>
                <a:cxn ang="0">
                  <a:pos x="13" y="0"/>
                </a:cxn>
                <a:cxn ang="0">
                  <a:pos x="0" y="10"/>
                </a:cxn>
                <a:cxn ang="0">
                  <a:pos x="6" y="19"/>
                </a:cxn>
                <a:cxn ang="0">
                  <a:pos x="21" y="15"/>
                </a:cxn>
                <a:cxn ang="0">
                  <a:pos x="13" y="0"/>
                </a:cxn>
              </a:cxnLst>
              <a:rect l="0" t="0" r="r" b="b"/>
              <a:pathLst>
                <a:path w="22" h="20">
                  <a:moveTo>
                    <a:pt x="13" y="0"/>
                  </a:moveTo>
                  <a:lnTo>
                    <a:pt x="0" y="10"/>
                  </a:lnTo>
                  <a:lnTo>
                    <a:pt x="6" y="19"/>
                  </a:lnTo>
                  <a:lnTo>
                    <a:pt x="21" y="15"/>
                  </a:lnTo>
                  <a:lnTo>
                    <a:pt x="13" y="0"/>
                  </a:lnTo>
                </a:path>
              </a:pathLst>
            </a:custGeom>
            <a:solidFill>
              <a:srgbClr val="ACEBBC"/>
            </a:solidFill>
            <a:ln w="9525" cap="rnd">
              <a:noFill/>
              <a:round/>
              <a:headEnd/>
              <a:tailEnd/>
            </a:ln>
            <a:effectLst/>
          </p:spPr>
          <p:txBody>
            <a:bodyPr/>
            <a:lstStyle/>
            <a:p>
              <a:endParaRPr lang="pt-BR"/>
            </a:p>
          </p:txBody>
        </p:sp>
        <p:sp>
          <p:nvSpPr>
            <p:cNvPr id="1907852" name="Freeform 140"/>
            <p:cNvSpPr>
              <a:spLocks/>
            </p:cNvSpPr>
            <p:nvPr/>
          </p:nvSpPr>
          <p:spPr bwMode="auto">
            <a:xfrm>
              <a:off x="2798" y="1280"/>
              <a:ext cx="22" cy="18"/>
            </a:xfrm>
            <a:custGeom>
              <a:avLst/>
              <a:gdLst/>
              <a:ahLst/>
              <a:cxnLst>
                <a:cxn ang="0">
                  <a:pos x="13" y="0"/>
                </a:cxn>
                <a:cxn ang="0">
                  <a:pos x="0" y="9"/>
                </a:cxn>
                <a:cxn ang="0">
                  <a:pos x="6" y="17"/>
                </a:cxn>
                <a:cxn ang="0">
                  <a:pos x="21" y="14"/>
                </a:cxn>
                <a:cxn ang="0">
                  <a:pos x="13" y="0"/>
                </a:cxn>
              </a:cxnLst>
              <a:rect l="0" t="0" r="r" b="b"/>
              <a:pathLst>
                <a:path w="22" h="18">
                  <a:moveTo>
                    <a:pt x="13" y="0"/>
                  </a:moveTo>
                  <a:lnTo>
                    <a:pt x="0" y="9"/>
                  </a:lnTo>
                  <a:lnTo>
                    <a:pt x="6" y="17"/>
                  </a:lnTo>
                  <a:lnTo>
                    <a:pt x="21" y="14"/>
                  </a:lnTo>
                  <a:lnTo>
                    <a:pt x="13" y="0"/>
                  </a:lnTo>
                </a:path>
              </a:pathLst>
            </a:custGeom>
            <a:solidFill>
              <a:srgbClr val="ACEBBC"/>
            </a:solidFill>
            <a:ln w="9525" cap="rnd">
              <a:noFill/>
              <a:round/>
              <a:headEnd/>
              <a:tailEnd/>
            </a:ln>
            <a:effectLst/>
          </p:spPr>
          <p:txBody>
            <a:bodyPr/>
            <a:lstStyle/>
            <a:p>
              <a:endParaRPr lang="pt-BR"/>
            </a:p>
          </p:txBody>
        </p:sp>
        <p:sp>
          <p:nvSpPr>
            <p:cNvPr id="1907853" name="Freeform 141"/>
            <p:cNvSpPr>
              <a:spLocks/>
            </p:cNvSpPr>
            <p:nvPr/>
          </p:nvSpPr>
          <p:spPr bwMode="auto">
            <a:xfrm>
              <a:off x="2824" y="1409"/>
              <a:ext cx="37" cy="18"/>
            </a:xfrm>
            <a:custGeom>
              <a:avLst/>
              <a:gdLst/>
              <a:ahLst/>
              <a:cxnLst>
                <a:cxn ang="0">
                  <a:pos x="0" y="5"/>
                </a:cxn>
                <a:cxn ang="0">
                  <a:pos x="3" y="9"/>
                </a:cxn>
                <a:cxn ang="0">
                  <a:pos x="4" y="12"/>
                </a:cxn>
                <a:cxn ang="0">
                  <a:pos x="11" y="11"/>
                </a:cxn>
                <a:cxn ang="0">
                  <a:pos x="17" y="11"/>
                </a:cxn>
                <a:cxn ang="0">
                  <a:pos x="22" y="10"/>
                </a:cxn>
                <a:cxn ang="0">
                  <a:pos x="28" y="10"/>
                </a:cxn>
                <a:cxn ang="0">
                  <a:pos x="31" y="14"/>
                </a:cxn>
                <a:cxn ang="0">
                  <a:pos x="35" y="17"/>
                </a:cxn>
                <a:cxn ang="0">
                  <a:pos x="36" y="14"/>
                </a:cxn>
                <a:cxn ang="0">
                  <a:pos x="35" y="9"/>
                </a:cxn>
                <a:cxn ang="0">
                  <a:pos x="34" y="4"/>
                </a:cxn>
                <a:cxn ang="0">
                  <a:pos x="32" y="0"/>
                </a:cxn>
                <a:cxn ang="0">
                  <a:pos x="26" y="1"/>
                </a:cxn>
                <a:cxn ang="0">
                  <a:pos x="18" y="1"/>
                </a:cxn>
                <a:cxn ang="0">
                  <a:pos x="10" y="3"/>
                </a:cxn>
                <a:cxn ang="0">
                  <a:pos x="0" y="5"/>
                </a:cxn>
                <a:cxn ang="0">
                  <a:pos x="0" y="4"/>
                </a:cxn>
                <a:cxn ang="0">
                  <a:pos x="0" y="5"/>
                </a:cxn>
              </a:cxnLst>
              <a:rect l="0" t="0" r="r" b="b"/>
              <a:pathLst>
                <a:path w="37" h="18">
                  <a:moveTo>
                    <a:pt x="0" y="5"/>
                  </a:moveTo>
                  <a:lnTo>
                    <a:pt x="3" y="9"/>
                  </a:lnTo>
                  <a:lnTo>
                    <a:pt x="4" y="12"/>
                  </a:lnTo>
                  <a:lnTo>
                    <a:pt x="11" y="11"/>
                  </a:lnTo>
                  <a:lnTo>
                    <a:pt x="17" y="11"/>
                  </a:lnTo>
                  <a:lnTo>
                    <a:pt x="22" y="10"/>
                  </a:lnTo>
                  <a:lnTo>
                    <a:pt x="28" y="10"/>
                  </a:lnTo>
                  <a:lnTo>
                    <a:pt x="31" y="14"/>
                  </a:lnTo>
                  <a:lnTo>
                    <a:pt x="35" y="17"/>
                  </a:lnTo>
                  <a:lnTo>
                    <a:pt x="36" y="14"/>
                  </a:lnTo>
                  <a:lnTo>
                    <a:pt x="35" y="9"/>
                  </a:lnTo>
                  <a:lnTo>
                    <a:pt x="34" y="4"/>
                  </a:lnTo>
                  <a:lnTo>
                    <a:pt x="32" y="0"/>
                  </a:lnTo>
                  <a:lnTo>
                    <a:pt x="26" y="1"/>
                  </a:lnTo>
                  <a:lnTo>
                    <a:pt x="18" y="1"/>
                  </a:lnTo>
                  <a:lnTo>
                    <a:pt x="10" y="3"/>
                  </a:lnTo>
                  <a:lnTo>
                    <a:pt x="0" y="5"/>
                  </a:lnTo>
                  <a:lnTo>
                    <a:pt x="0" y="4"/>
                  </a:lnTo>
                  <a:lnTo>
                    <a:pt x="0" y="5"/>
                  </a:lnTo>
                </a:path>
              </a:pathLst>
            </a:custGeom>
            <a:solidFill>
              <a:srgbClr val="ACEBBC"/>
            </a:solidFill>
            <a:ln w="9525" cap="rnd">
              <a:noFill/>
              <a:round/>
              <a:headEnd/>
              <a:tailEnd/>
            </a:ln>
            <a:effectLst/>
          </p:spPr>
          <p:txBody>
            <a:bodyPr/>
            <a:lstStyle/>
            <a:p>
              <a:endParaRPr lang="pt-BR"/>
            </a:p>
          </p:txBody>
        </p:sp>
        <p:sp>
          <p:nvSpPr>
            <p:cNvPr id="1907854" name="Freeform 142"/>
            <p:cNvSpPr>
              <a:spLocks/>
            </p:cNvSpPr>
            <p:nvPr/>
          </p:nvSpPr>
          <p:spPr bwMode="auto">
            <a:xfrm>
              <a:off x="2736" y="1313"/>
              <a:ext cx="33" cy="61"/>
            </a:xfrm>
            <a:custGeom>
              <a:avLst/>
              <a:gdLst/>
              <a:ahLst/>
              <a:cxnLst>
                <a:cxn ang="0">
                  <a:pos x="1" y="2"/>
                </a:cxn>
                <a:cxn ang="0">
                  <a:pos x="7" y="7"/>
                </a:cxn>
                <a:cxn ang="0">
                  <a:pos x="14" y="11"/>
                </a:cxn>
                <a:cxn ang="0">
                  <a:pos x="19" y="16"/>
                </a:cxn>
                <a:cxn ang="0">
                  <a:pos x="23" y="20"/>
                </a:cxn>
                <a:cxn ang="0">
                  <a:pos x="26" y="26"/>
                </a:cxn>
                <a:cxn ang="0">
                  <a:pos x="28" y="30"/>
                </a:cxn>
                <a:cxn ang="0">
                  <a:pos x="30" y="38"/>
                </a:cxn>
                <a:cxn ang="0">
                  <a:pos x="31" y="45"/>
                </a:cxn>
                <a:cxn ang="0">
                  <a:pos x="31" y="51"/>
                </a:cxn>
                <a:cxn ang="0">
                  <a:pos x="31" y="56"/>
                </a:cxn>
                <a:cxn ang="0">
                  <a:pos x="32" y="60"/>
                </a:cxn>
                <a:cxn ang="0">
                  <a:pos x="27" y="56"/>
                </a:cxn>
                <a:cxn ang="0">
                  <a:pos x="24" y="54"/>
                </a:cxn>
                <a:cxn ang="0">
                  <a:pos x="15" y="52"/>
                </a:cxn>
                <a:cxn ang="0">
                  <a:pos x="7" y="48"/>
                </a:cxn>
                <a:cxn ang="0">
                  <a:pos x="4" y="45"/>
                </a:cxn>
                <a:cxn ang="0">
                  <a:pos x="1" y="42"/>
                </a:cxn>
                <a:cxn ang="0">
                  <a:pos x="0" y="38"/>
                </a:cxn>
                <a:cxn ang="0">
                  <a:pos x="1" y="35"/>
                </a:cxn>
                <a:cxn ang="0">
                  <a:pos x="5" y="24"/>
                </a:cxn>
                <a:cxn ang="0">
                  <a:pos x="6" y="19"/>
                </a:cxn>
                <a:cxn ang="0">
                  <a:pos x="5" y="12"/>
                </a:cxn>
                <a:cxn ang="0">
                  <a:pos x="5" y="7"/>
                </a:cxn>
                <a:cxn ang="0">
                  <a:pos x="1" y="2"/>
                </a:cxn>
                <a:cxn ang="0">
                  <a:pos x="0" y="0"/>
                </a:cxn>
                <a:cxn ang="0">
                  <a:pos x="1" y="2"/>
                </a:cxn>
              </a:cxnLst>
              <a:rect l="0" t="0" r="r" b="b"/>
              <a:pathLst>
                <a:path w="33" h="61">
                  <a:moveTo>
                    <a:pt x="1" y="2"/>
                  </a:moveTo>
                  <a:lnTo>
                    <a:pt x="7" y="7"/>
                  </a:lnTo>
                  <a:lnTo>
                    <a:pt x="14" y="11"/>
                  </a:lnTo>
                  <a:lnTo>
                    <a:pt x="19" y="16"/>
                  </a:lnTo>
                  <a:lnTo>
                    <a:pt x="23" y="20"/>
                  </a:lnTo>
                  <a:lnTo>
                    <a:pt x="26" y="26"/>
                  </a:lnTo>
                  <a:lnTo>
                    <a:pt x="28" y="30"/>
                  </a:lnTo>
                  <a:lnTo>
                    <a:pt x="30" y="38"/>
                  </a:lnTo>
                  <a:lnTo>
                    <a:pt x="31" y="45"/>
                  </a:lnTo>
                  <a:lnTo>
                    <a:pt x="31" y="51"/>
                  </a:lnTo>
                  <a:lnTo>
                    <a:pt x="31" y="56"/>
                  </a:lnTo>
                  <a:lnTo>
                    <a:pt x="32" y="60"/>
                  </a:lnTo>
                  <a:lnTo>
                    <a:pt x="27" y="56"/>
                  </a:lnTo>
                  <a:lnTo>
                    <a:pt x="24" y="54"/>
                  </a:lnTo>
                  <a:lnTo>
                    <a:pt x="15" y="52"/>
                  </a:lnTo>
                  <a:lnTo>
                    <a:pt x="7" y="48"/>
                  </a:lnTo>
                  <a:lnTo>
                    <a:pt x="4" y="45"/>
                  </a:lnTo>
                  <a:lnTo>
                    <a:pt x="1" y="42"/>
                  </a:lnTo>
                  <a:lnTo>
                    <a:pt x="0" y="38"/>
                  </a:lnTo>
                  <a:lnTo>
                    <a:pt x="1" y="35"/>
                  </a:lnTo>
                  <a:lnTo>
                    <a:pt x="5" y="24"/>
                  </a:lnTo>
                  <a:lnTo>
                    <a:pt x="6" y="19"/>
                  </a:lnTo>
                  <a:lnTo>
                    <a:pt x="5" y="12"/>
                  </a:lnTo>
                  <a:lnTo>
                    <a:pt x="5" y="7"/>
                  </a:lnTo>
                  <a:lnTo>
                    <a:pt x="1" y="2"/>
                  </a:lnTo>
                  <a:lnTo>
                    <a:pt x="0" y="0"/>
                  </a:lnTo>
                  <a:lnTo>
                    <a:pt x="1" y="2"/>
                  </a:lnTo>
                </a:path>
              </a:pathLst>
            </a:custGeom>
            <a:solidFill>
              <a:srgbClr val="000000"/>
            </a:solidFill>
            <a:ln w="9525" cap="rnd">
              <a:noFill/>
              <a:round/>
              <a:headEnd/>
              <a:tailEnd/>
            </a:ln>
            <a:effectLst/>
          </p:spPr>
          <p:txBody>
            <a:bodyPr/>
            <a:lstStyle/>
            <a:p>
              <a:endParaRPr lang="pt-BR"/>
            </a:p>
          </p:txBody>
        </p:sp>
        <p:sp>
          <p:nvSpPr>
            <p:cNvPr id="1907855" name="Freeform 143"/>
            <p:cNvSpPr>
              <a:spLocks/>
            </p:cNvSpPr>
            <p:nvPr/>
          </p:nvSpPr>
          <p:spPr bwMode="auto">
            <a:xfrm>
              <a:off x="2713" y="1304"/>
              <a:ext cx="17" cy="17"/>
            </a:xfrm>
            <a:custGeom>
              <a:avLst/>
              <a:gdLst/>
              <a:ahLst/>
              <a:cxnLst>
                <a:cxn ang="0">
                  <a:pos x="16" y="4"/>
                </a:cxn>
                <a:cxn ang="0">
                  <a:pos x="15" y="8"/>
                </a:cxn>
                <a:cxn ang="0">
                  <a:pos x="16" y="11"/>
                </a:cxn>
                <a:cxn ang="0">
                  <a:pos x="13" y="15"/>
                </a:cxn>
                <a:cxn ang="0">
                  <a:pos x="7" y="16"/>
                </a:cxn>
                <a:cxn ang="0">
                  <a:pos x="3" y="14"/>
                </a:cxn>
                <a:cxn ang="0">
                  <a:pos x="2" y="14"/>
                </a:cxn>
                <a:cxn ang="0">
                  <a:pos x="0" y="7"/>
                </a:cxn>
                <a:cxn ang="0">
                  <a:pos x="3" y="2"/>
                </a:cxn>
                <a:cxn ang="0">
                  <a:pos x="6" y="0"/>
                </a:cxn>
                <a:cxn ang="0">
                  <a:pos x="8" y="1"/>
                </a:cxn>
                <a:cxn ang="0">
                  <a:pos x="13" y="2"/>
                </a:cxn>
                <a:cxn ang="0">
                  <a:pos x="16" y="4"/>
                </a:cxn>
                <a:cxn ang="0">
                  <a:pos x="14" y="3"/>
                </a:cxn>
                <a:cxn ang="0">
                  <a:pos x="16" y="4"/>
                </a:cxn>
              </a:cxnLst>
              <a:rect l="0" t="0" r="r" b="b"/>
              <a:pathLst>
                <a:path w="17" h="17">
                  <a:moveTo>
                    <a:pt x="16" y="4"/>
                  </a:moveTo>
                  <a:lnTo>
                    <a:pt x="15" y="8"/>
                  </a:lnTo>
                  <a:lnTo>
                    <a:pt x="16" y="11"/>
                  </a:lnTo>
                  <a:lnTo>
                    <a:pt x="13" y="15"/>
                  </a:lnTo>
                  <a:lnTo>
                    <a:pt x="7" y="16"/>
                  </a:lnTo>
                  <a:lnTo>
                    <a:pt x="3" y="14"/>
                  </a:lnTo>
                  <a:lnTo>
                    <a:pt x="2" y="14"/>
                  </a:lnTo>
                  <a:lnTo>
                    <a:pt x="0" y="7"/>
                  </a:lnTo>
                  <a:lnTo>
                    <a:pt x="3" y="2"/>
                  </a:lnTo>
                  <a:lnTo>
                    <a:pt x="6" y="0"/>
                  </a:lnTo>
                  <a:lnTo>
                    <a:pt x="8" y="1"/>
                  </a:lnTo>
                  <a:lnTo>
                    <a:pt x="13" y="2"/>
                  </a:lnTo>
                  <a:lnTo>
                    <a:pt x="16" y="4"/>
                  </a:lnTo>
                  <a:lnTo>
                    <a:pt x="14" y="3"/>
                  </a:lnTo>
                  <a:lnTo>
                    <a:pt x="16" y="4"/>
                  </a:lnTo>
                </a:path>
              </a:pathLst>
            </a:custGeom>
            <a:solidFill>
              <a:srgbClr val="000000"/>
            </a:solidFill>
            <a:ln w="9525" cap="rnd">
              <a:noFill/>
              <a:round/>
              <a:headEnd/>
              <a:tailEnd/>
            </a:ln>
            <a:effectLst/>
          </p:spPr>
          <p:txBody>
            <a:bodyPr/>
            <a:lstStyle/>
            <a:p>
              <a:endParaRPr lang="pt-BR"/>
            </a:p>
          </p:txBody>
        </p:sp>
        <p:sp>
          <p:nvSpPr>
            <p:cNvPr id="1907856" name="Freeform 144"/>
            <p:cNvSpPr>
              <a:spLocks/>
            </p:cNvSpPr>
            <p:nvPr/>
          </p:nvSpPr>
          <p:spPr bwMode="auto">
            <a:xfrm>
              <a:off x="2700" y="1326"/>
              <a:ext cx="19" cy="18"/>
            </a:xfrm>
            <a:custGeom>
              <a:avLst/>
              <a:gdLst/>
              <a:ahLst/>
              <a:cxnLst>
                <a:cxn ang="0">
                  <a:pos x="16" y="5"/>
                </a:cxn>
                <a:cxn ang="0">
                  <a:pos x="18" y="8"/>
                </a:cxn>
                <a:cxn ang="0">
                  <a:pos x="17" y="12"/>
                </a:cxn>
                <a:cxn ang="0">
                  <a:pos x="15" y="13"/>
                </a:cxn>
                <a:cxn ang="0">
                  <a:pos x="14" y="15"/>
                </a:cxn>
                <a:cxn ang="0">
                  <a:pos x="11" y="17"/>
                </a:cxn>
                <a:cxn ang="0">
                  <a:pos x="9" y="16"/>
                </a:cxn>
                <a:cxn ang="0">
                  <a:pos x="4" y="15"/>
                </a:cxn>
                <a:cxn ang="0">
                  <a:pos x="2" y="14"/>
                </a:cxn>
                <a:cxn ang="0">
                  <a:pos x="1" y="9"/>
                </a:cxn>
                <a:cxn ang="0">
                  <a:pos x="0" y="5"/>
                </a:cxn>
                <a:cxn ang="0">
                  <a:pos x="3" y="3"/>
                </a:cxn>
                <a:cxn ang="0">
                  <a:pos x="5" y="2"/>
                </a:cxn>
                <a:cxn ang="0">
                  <a:pos x="7" y="0"/>
                </a:cxn>
                <a:cxn ang="0">
                  <a:pos x="10" y="0"/>
                </a:cxn>
                <a:cxn ang="0">
                  <a:pos x="13" y="3"/>
                </a:cxn>
                <a:cxn ang="0">
                  <a:pos x="16" y="5"/>
                </a:cxn>
              </a:cxnLst>
              <a:rect l="0" t="0" r="r" b="b"/>
              <a:pathLst>
                <a:path w="19" h="18">
                  <a:moveTo>
                    <a:pt x="16" y="5"/>
                  </a:moveTo>
                  <a:lnTo>
                    <a:pt x="18" y="8"/>
                  </a:lnTo>
                  <a:lnTo>
                    <a:pt x="17" y="12"/>
                  </a:lnTo>
                  <a:lnTo>
                    <a:pt x="15" y="13"/>
                  </a:lnTo>
                  <a:lnTo>
                    <a:pt x="14" y="15"/>
                  </a:lnTo>
                  <a:lnTo>
                    <a:pt x="11" y="17"/>
                  </a:lnTo>
                  <a:lnTo>
                    <a:pt x="9" y="16"/>
                  </a:lnTo>
                  <a:lnTo>
                    <a:pt x="4" y="15"/>
                  </a:lnTo>
                  <a:lnTo>
                    <a:pt x="2" y="14"/>
                  </a:lnTo>
                  <a:lnTo>
                    <a:pt x="1" y="9"/>
                  </a:lnTo>
                  <a:lnTo>
                    <a:pt x="0" y="5"/>
                  </a:lnTo>
                  <a:lnTo>
                    <a:pt x="3" y="3"/>
                  </a:lnTo>
                  <a:lnTo>
                    <a:pt x="5" y="2"/>
                  </a:lnTo>
                  <a:lnTo>
                    <a:pt x="7" y="0"/>
                  </a:lnTo>
                  <a:lnTo>
                    <a:pt x="10" y="0"/>
                  </a:lnTo>
                  <a:lnTo>
                    <a:pt x="13" y="3"/>
                  </a:lnTo>
                  <a:lnTo>
                    <a:pt x="16" y="5"/>
                  </a:lnTo>
                </a:path>
              </a:pathLst>
            </a:custGeom>
            <a:solidFill>
              <a:srgbClr val="000000"/>
            </a:solidFill>
            <a:ln w="9525" cap="rnd">
              <a:noFill/>
              <a:round/>
              <a:headEnd/>
              <a:tailEnd/>
            </a:ln>
            <a:effectLst/>
          </p:spPr>
          <p:txBody>
            <a:bodyPr/>
            <a:lstStyle/>
            <a:p>
              <a:endParaRPr lang="pt-BR"/>
            </a:p>
          </p:txBody>
        </p:sp>
        <p:sp>
          <p:nvSpPr>
            <p:cNvPr id="1907857" name="Freeform 145"/>
            <p:cNvSpPr>
              <a:spLocks/>
            </p:cNvSpPr>
            <p:nvPr/>
          </p:nvSpPr>
          <p:spPr bwMode="auto">
            <a:xfrm>
              <a:off x="2683" y="1297"/>
              <a:ext cx="21" cy="17"/>
            </a:xfrm>
            <a:custGeom>
              <a:avLst/>
              <a:gdLst/>
              <a:ahLst/>
              <a:cxnLst>
                <a:cxn ang="0">
                  <a:pos x="18" y="4"/>
                </a:cxn>
                <a:cxn ang="0">
                  <a:pos x="20" y="7"/>
                </a:cxn>
                <a:cxn ang="0">
                  <a:pos x="20" y="11"/>
                </a:cxn>
                <a:cxn ang="0">
                  <a:pos x="18" y="14"/>
                </a:cxn>
                <a:cxn ang="0">
                  <a:pos x="15" y="16"/>
                </a:cxn>
                <a:cxn ang="0">
                  <a:pos x="11" y="16"/>
                </a:cxn>
                <a:cxn ang="0">
                  <a:pos x="7" y="16"/>
                </a:cxn>
                <a:cxn ang="0">
                  <a:pos x="3" y="15"/>
                </a:cxn>
                <a:cxn ang="0">
                  <a:pos x="0" y="12"/>
                </a:cxn>
                <a:cxn ang="0">
                  <a:pos x="0" y="9"/>
                </a:cxn>
                <a:cxn ang="0">
                  <a:pos x="0" y="5"/>
                </a:cxn>
                <a:cxn ang="0">
                  <a:pos x="2" y="3"/>
                </a:cxn>
                <a:cxn ang="0">
                  <a:pos x="5" y="1"/>
                </a:cxn>
                <a:cxn ang="0">
                  <a:pos x="10" y="0"/>
                </a:cxn>
                <a:cxn ang="0">
                  <a:pos x="13" y="0"/>
                </a:cxn>
                <a:cxn ang="0">
                  <a:pos x="15" y="1"/>
                </a:cxn>
                <a:cxn ang="0">
                  <a:pos x="18" y="4"/>
                </a:cxn>
                <a:cxn ang="0">
                  <a:pos x="18" y="3"/>
                </a:cxn>
                <a:cxn ang="0">
                  <a:pos x="18" y="4"/>
                </a:cxn>
              </a:cxnLst>
              <a:rect l="0" t="0" r="r" b="b"/>
              <a:pathLst>
                <a:path w="21" h="17">
                  <a:moveTo>
                    <a:pt x="18" y="4"/>
                  </a:moveTo>
                  <a:lnTo>
                    <a:pt x="20" y="7"/>
                  </a:lnTo>
                  <a:lnTo>
                    <a:pt x="20" y="11"/>
                  </a:lnTo>
                  <a:lnTo>
                    <a:pt x="18" y="14"/>
                  </a:lnTo>
                  <a:lnTo>
                    <a:pt x="15" y="16"/>
                  </a:lnTo>
                  <a:lnTo>
                    <a:pt x="11" y="16"/>
                  </a:lnTo>
                  <a:lnTo>
                    <a:pt x="7" y="16"/>
                  </a:lnTo>
                  <a:lnTo>
                    <a:pt x="3" y="15"/>
                  </a:lnTo>
                  <a:lnTo>
                    <a:pt x="0" y="12"/>
                  </a:lnTo>
                  <a:lnTo>
                    <a:pt x="0" y="9"/>
                  </a:lnTo>
                  <a:lnTo>
                    <a:pt x="0" y="5"/>
                  </a:lnTo>
                  <a:lnTo>
                    <a:pt x="2" y="3"/>
                  </a:lnTo>
                  <a:lnTo>
                    <a:pt x="5" y="1"/>
                  </a:lnTo>
                  <a:lnTo>
                    <a:pt x="10" y="0"/>
                  </a:lnTo>
                  <a:lnTo>
                    <a:pt x="13" y="0"/>
                  </a:lnTo>
                  <a:lnTo>
                    <a:pt x="15" y="1"/>
                  </a:lnTo>
                  <a:lnTo>
                    <a:pt x="18" y="4"/>
                  </a:lnTo>
                  <a:lnTo>
                    <a:pt x="18" y="3"/>
                  </a:lnTo>
                  <a:lnTo>
                    <a:pt x="18" y="4"/>
                  </a:lnTo>
                </a:path>
              </a:pathLst>
            </a:custGeom>
            <a:solidFill>
              <a:srgbClr val="000000"/>
            </a:solidFill>
            <a:ln w="9525" cap="rnd">
              <a:noFill/>
              <a:round/>
              <a:headEnd/>
              <a:tailEnd/>
            </a:ln>
            <a:effectLst/>
          </p:spPr>
          <p:txBody>
            <a:bodyPr/>
            <a:lstStyle/>
            <a:p>
              <a:endParaRPr lang="pt-BR"/>
            </a:p>
          </p:txBody>
        </p:sp>
        <p:sp>
          <p:nvSpPr>
            <p:cNvPr id="1907858" name="Freeform 146"/>
            <p:cNvSpPr>
              <a:spLocks/>
            </p:cNvSpPr>
            <p:nvPr/>
          </p:nvSpPr>
          <p:spPr bwMode="auto">
            <a:xfrm>
              <a:off x="2676" y="1267"/>
              <a:ext cx="18" cy="18"/>
            </a:xfrm>
            <a:custGeom>
              <a:avLst/>
              <a:gdLst/>
              <a:ahLst/>
              <a:cxnLst>
                <a:cxn ang="0">
                  <a:pos x="15" y="3"/>
                </a:cxn>
                <a:cxn ang="0">
                  <a:pos x="17" y="8"/>
                </a:cxn>
                <a:cxn ang="0">
                  <a:pos x="17" y="10"/>
                </a:cxn>
                <a:cxn ang="0">
                  <a:pos x="15" y="14"/>
                </a:cxn>
                <a:cxn ang="0">
                  <a:pos x="13" y="15"/>
                </a:cxn>
                <a:cxn ang="0">
                  <a:pos x="10" y="17"/>
                </a:cxn>
                <a:cxn ang="0">
                  <a:pos x="7" y="16"/>
                </a:cxn>
                <a:cxn ang="0">
                  <a:pos x="4" y="15"/>
                </a:cxn>
                <a:cxn ang="0">
                  <a:pos x="1" y="12"/>
                </a:cxn>
                <a:cxn ang="0">
                  <a:pos x="0" y="10"/>
                </a:cxn>
                <a:cxn ang="0">
                  <a:pos x="1" y="5"/>
                </a:cxn>
                <a:cxn ang="0">
                  <a:pos x="4" y="3"/>
                </a:cxn>
                <a:cxn ang="0">
                  <a:pos x="7" y="0"/>
                </a:cxn>
                <a:cxn ang="0">
                  <a:pos x="9" y="1"/>
                </a:cxn>
                <a:cxn ang="0">
                  <a:pos x="14" y="2"/>
                </a:cxn>
                <a:cxn ang="0">
                  <a:pos x="15" y="3"/>
                </a:cxn>
                <a:cxn ang="0">
                  <a:pos x="14" y="3"/>
                </a:cxn>
                <a:cxn ang="0">
                  <a:pos x="15" y="3"/>
                </a:cxn>
              </a:cxnLst>
              <a:rect l="0" t="0" r="r" b="b"/>
              <a:pathLst>
                <a:path w="18" h="18">
                  <a:moveTo>
                    <a:pt x="15" y="3"/>
                  </a:moveTo>
                  <a:lnTo>
                    <a:pt x="17" y="8"/>
                  </a:lnTo>
                  <a:lnTo>
                    <a:pt x="17" y="10"/>
                  </a:lnTo>
                  <a:lnTo>
                    <a:pt x="15" y="14"/>
                  </a:lnTo>
                  <a:lnTo>
                    <a:pt x="13" y="15"/>
                  </a:lnTo>
                  <a:lnTo>
                    <a:pt x="10" y="17"/>
                  </a:lnTo>
                  <a:lnTo>
                    <a:pt x="7" y="16"/>
                  </a:lnTo>
                  <a:lnTo>
                    <a:pt x="4" y="15"/>
                  </a:lnTo>
                  <a:lnTo>
                    <a:pt x="1" y="12"/>
                  </a:lnTo>
                  <a:lnTo>
                    <a:pt x="0" y="10"/>
                  </a:lnTo>
                  <a:lnTo>
                    <a:pt x="1" y="5"/>
                  </a:lnTo>
                  <a:lnTo>
                    <a:pt x="4" y="3"/>
                  </a:lnTo>
                  <a:lnTo>
                    <a:pt x="7" y="0"/>
                  </a:lnTo>
                  <a:lnTo>
                    <a:pt x="9" y="1"/>
                  </a:lnTo>
                  <a:lnTo>
                    <a:pt x="14" y="2"/>
                  </a:lnTo>
                  <a:lnTo>
                    <a:pt x="15" y="3"/>
                  </a:lnTo>
                  <a:lnTo>
                    <a:pt x="14" y="3"/>
                  </a:lnTo>
                  <a:lnTo>
                    <a:pt x="15" y="3"/>
                  </a:lnTo>
                </a:path>
              </a:pathLst>
            </a:custGeom>
            <a:solidFill>
              <a:srgbClr val="000000"/>
            </a:solidFill>
            <a:ln w="9525" cap="rnd">
              <a:noFill/>
              <a:round/>
              <a:headEnd/>
              <a:tailEnd/>
            </a:ln>
            <a:effectLst/>
          </p:spPr>
          <p:txBody>
            <a:bodyPr/>
            <a:lstStyle/>
            <a:p>
              <a:endParaRPr lang="pt-BR"/>
            </a:p>
          </p:txBody>
        </p:sp>
        <p:sp>
          <p:nvSpPr>
            <p:cNvPr id="1907859" name="Freeform 147"/>
            <p:cNvSpPr>
              <a:spLocks/>
            </p:cNvSpPr>
            <p:nvPr/>
          </p:nvSpPr>
          <p:spPr bwMode="auto">
            <a:xfrm>
              <a:off x="2639" y="1248"/>
              <a:ext cx="18" cy="17"/>
            </a:xfrm>
            <a:custGeom>
              <a:avLst/>
              <a:gdLst/>
              <a:ahLst/>
              <a:cxnLst>
                <a:cxn ang="0">
                  <a:pos x="15" y="3"/>
                </a:cxn>
                <a:cxn ang="0">
                  <a:pos x="16" y="6"/>
                </a:cxn>
                <a:cxn ang="0">
                  <a:pos x="17" y="7"/>
                </a:cxn>
                <a:cxn ang="0">
                  <a:pos x="14" y="13"/>
                </a:cxn>
                <a:cxn ang="0">
                  <a:pos x="10" y="16"/>
                </a:cxn>
                <a:cxn ang="0">
                  <a:pos x="7" y="14"/>
                </a:cxn>
                <a:cxn ang="0">
                  <a:pos x="4" y="14"/>
                </a:cxn>
                <a:cxn ang="0">
                  <a:pos x="3" y="13"/>
                </a:cxn>
                <a:cxn ang="0">
                  <a:pos x="1" y="8"/>
                </a:cxn>
                <a:cxn ang="0">
                  <a:pos x="0" y="6"/>
                </a:cxn>
                <a:cxn ang="0">
                  <a:pos x="2" y="2"/>
                </a:cxn>
                <a:cxn ang="0">
                  <a:pos x="3" y="1"/>
                </a:cxn>
                <a:cxn ang="0">
                  <a:pos x="5" y="0"/>
                </a:cxn>
                <a:cxn ang="0">
                  <a:pos x="10" y="0"/>
                </a:cxn>
                <a:cxn ang="0">
                  <a:pos x="15" y="3"/>
                </a:cxn>
                <a:cxn ang="0">
                  <a:pos x="14" y="2"/>
                </a:cxn>
                <a:cxn ang="0">
                  <a:pos x="15" y="3"/>
                </a:cxn>
              </a:cxnLst>
              <a:rect l="0" t="0" r="r" b="b"/>
              <a:pathLst>
                <a:path w="18" h="17">
                  <a:moveTo>
                    <a:pt x="15" y="3"/>
                  </a:moveTo>
                  <a:lnTo>
                    <a:pt x="16" y="6"/>
                  </a:lnTo>
                  <a:lnTo>
                    <a:pt x="17" y="7"/>
                  </a:lnTo>
                  <a:lnTo>
                    <a:pt x="14" y="13"/>
                  </a:lnTo>
                  <a:lnTo>
                    <a:pt x="10" y="16"/>
                  </a:lnTo>
                  <a:lnTo>
                    <a:pt x="7" y="14"/>
                  </a:lnTo>
                  <a:lnTo>
                    <a:pt x="4" y="14"/>
                  </a:lnTo>
                  <a:lnTo>
                    <a:pt x="3" y="13"/>
                  </a:lnTo>
                  <a:lnTo>
                    <a:pt x="1" y="8"/>
                  </a:lnTo>
                  <a:lnTo>
                    <a:pt x="0" y="6"/>
                  </a:lnTo>
                  <a:lnTo>
                    <a:pt x="2" y="2"/>
                  </a:lnTo>
                  <a:lnTo>
                    <a:pt x="3" y="1"/>
                  </a:lnTo>
                  <a:lnTo>
                    <a:pt x="5" y="0"/>
                  </a:lnTo>
                  <a:lnTo>
                    <a:pt x="10" y="0"/>
                  </a:lnTo>
                  <a:lnTo>
                    <a:pt x="15" y="3"/>
                  </a:lnTo>
                  <a:lnTo>
                    <a:pt x="14" y="2"/>
                  </a:lnTo>
                  <a:lnTo>
                    <a:pt x="15" y="3"/>
                  </a:lnTo>
                </a:path>
              </a:pathLst>
            </a:custGeom>
            <a:solidFill>
              <a:srgbClr val="000000"/>
            </a:solidFill>
            <a:ln w="9525" cap="rnd">
              <a:noFill/>
              <a:round/>
              <a:headEnd/>
              <a:tailEnd/>
            </a:ln>
            <a:effectLst/>
          </p:spPr>
          <p:txBody>
            <a:bodyPr/>
            <a:lstStyle/>
            <a:p>
              <a:endParaRPr lang="pt-BR"/>
            </a:p>
          </p:txBody>
        </p:sp>
        <p:sp>
          <p:nvSpPr>
            <p:cNvPr id="1907860" name="Freeform 148"/>
            <p:cNvSpPr>
              <a:spLocks/>
            </p:cNvSpPr>
            <p:nvPr/>
          </p:nvSpPr>
          <p:spPr bwMode="auto">
            <a:xfrm>
              <a:off x="2776" y="1413"/>
              <a:ext cx="53" cy="45"/>
            </a:xfrm>
            <a:custGeom>
              <a:avLst/>
              <a:gdLst/>
              <a:ahLst/>
              <a:cxnLst>
                <a:cxn ang="0">
                  <a:pos x="48" y="1"/>
                </a:cxn>
                <a:cxn ang="0">
                  <a:pos x="51" y="5"/>
                </a:cxn>
                <a:cxn ang="0">
                  <a:pos x="52" y="8"/>
                </a:cxn>
                <a:cxn ang="0">
                  <a:pos x="40" y="14"/>
                </a:cxn>
                <a:cxn ang="0">
                  <a:pos x="29" y="18"/>
                </a:cxn>
                <a:cxn ang="0">
                  <a:pos x="19" y="23"/>
                </a:cxn>
                <a:cxn ang="0">
                  <a:pos x="10" y="30"/>
                </a:cxn>
                <a:cxn ang="0">
                  <a:pos x="10" y="32"/>
                </a:cxn>
                <a:cxn ang="0">
                  <a:pos x="11" y="37"/>
                </a:cxn>
                <a:cxn ang="0">
                  <a:pos x="12" y="41"/>
                </a:cxn>
                <a:cxn ang="0">
                  <a:pos x="12" y="44"/>
                </a:cxn>
                <a:cxn ang="0">
                  <a:pos x="8" y="40"/>
                </a:cxn>
                <a:cxn ang="0">
                  <a:pos x="4" y="34"/>
                </a:cxn>
                <a:cxn ang="0">
                  <a:pos x="2" y="28"/>
                </a:cxn>
                <a:cxn ang="0">
                  <a:pos x="0" y="22"/>
                </a:cxn>
                <a:cxn ang="0">
                  <a:pos x="3" y="19"/>
                </a:cxn>
                <a:cxn ang="0">
                  <a:pos x="9" y="17"/>
                </a:cxn>
                <a:cxn ang="0">
                  <a:pos x="21" y="11"/>
                </a:cxn>
                <a:cxn ang="0">
                  <a:pos x="34" y="6"/>
                </a:cxn>
                <a:cxn ang="0">
                  <a:pos x="48" y="1"/>
                </a:cxn>
                <a:cxn ang="0">
                  <a:pos x="48" y="0"/>
                </a:cxn>
                <a:cxn ang="0">
                  <a:pos x="48" y="1"/>
                </a:cxn>
              </a:cxnLst>
              <a:rect l="0" t="0" r="r" b="b"/>
              <a:pathLst>
                <a:path w="53" h="45">
                  <a:moveTo>
                    <a:pt x="48" y="1"/>
                  </a:moveTo>
                  <a:lnTo>
                    <a:pt x="51" y="5"/>
                  </a:lnTo>
                  <a:lnTo>
                    <a:pt x="52" y="8"/>
                  </a:lnTo>
                  <a:lnTo>
                    <a:pt x="40" y="14"/>
                  </a:lnTo>
                  <a:lnTo>
                    <a:pt x="29" y="18"/>
                  </a:lnTo>
                  <a:lnTo>
                    <a:pt x="19" y="23"/>
                  </a:lnTo>
                  <a:lnTo>
                    <a:pt x="10" y="30"/>
                  </a:lnTo>
                  <a:lnTo>
                    <a:pt x="10" y="32"/>
                  </a:lnTo>
                  <a:lnTo>
                    <a:pt x="11" y="37"/>
                  </a:lnTo>
                  <a:lnTo>
                    <a:pt x="12" y="41"/>
                  </a:lnTo>
                  <a:lnTo>
                    <a:pt x="12" y="44"/>
                  </a:lnTo>
                  <a:lnTo>
                    <a:pt x="8" y="40"/>
                  </a:lnTo>
                  <a:lnTo>
                    <a:pt x="4" y="34"/>
                  </a:lnTo>
                  <a:lnTo>
                    <a:pt x="2" y="28"/>
                  </a:lnTo>
                  <a:lnTo>
                    <a:pt x="0" y="22"/>
                  </a:lnTo>
                  <a:lnTo>
                    <a:pt x="3" y="19"/>
                  </a:lnTo>
                  <a:lnTo>
                    <a:pt x="9" y="17"/>
                  </a:lnTo>
                  <a:lnTo>
                    <a:pt x="21" y="11"/>
                  </a:lnTo>
                  <a:lnTo>
                    <a:pt x="34" y="6"/>
                  </a:lnTo>
                  <a:lnTo>
                    <a:pt x="48" y="1"/>
                  </a:lnTo>
                  <a:lnTo>
                    <a:pt x="48" y="0"/>
                  </a:lnTo>
                  <a:lnTo>
                    <a:pt x="48" y="1"/>
                  </a:lnTo>
                </a:path>
              </a:pathLst>
            </a:custGeom>
            <a:solidFill>
              <a:srgbClr val="000000"/>
            </a:solidFill>
            <a:ln w="9525" cap="rnd">
              <a:noFill/>
              <a:round/>
              <a:headEnd/>
              <a:tailEnd/>
            </a:ln>
            <a:effectLst/>
          </p:spPr>
          <p:txBody>
            <a:bodyPr/>
            <a:lstStyle/>
            <a:p>
              <a:endParaRPr lang="pt-B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A0154E44-76CA-4AF3-83A2-C984B25B3BA4}" type="slidenum">
              <a:rPr lang="pt-BR"/>
              <a:pPr/>
              <a:t>13</a:t>
            </a:fld>
            <a:endParaRPr lang="pt-BR"/>
          </a:p>
        </p:txBody>
      </p:sp>
      <p:sp>
        <p:nvSpPr>
          <p:cNvPr id="1909762" name="Rectangle 2"/>
          <p:cNvSpPr>
            <a:spLocks noGrp="1" noChangeArrowheads="1"/>
          </p:cNvSpPr>
          <p:nvPr>
            <p:ph type="title"/>
          </p:nvPr>
        </p:nvSpPr>
        <p:spPr/>
        <p:txBody>
          <a:bodyPr/>
          <a:lstStyle/>
          <a:p>
            <a:r>
              <a:rPr lang="pt-BR" sz="3200"/>
              <a:t>Modelo em </a:t>
            </a:r>
            <a:r>
              <a:rPr lang="en-US" sz="3200"/>
              <a:t>c</a:t>
            </a:r>
            <a:r>
              <a:rPr lang="pt-BR" sz="3200"/>
              <a:t>ascata</a:t>
            </a:r>
            <a:endParaRPr lang="en-US" sz="3200"/>
          </a:p>
        </p:txBody>
      </p:sp>
      <p:sp>
        <p:nvSpPr>
          <p:cNvPr id="1909763" name="Rectangle 3"/>
          <p:cNvSpPr>
            <a:spLocks noGrp="1" noChangeArrowheads="1"/>
          </p:cNvSpPr>
          <p:nvPr>
            <p:ph type="body" sz="half" idx="1"/>
          </p:nvPr>
        </p:nvSpPr>
        <p:spPr>
          <a:xfrm>
            <a:off x="571500" y="1676400"/>
            <a:ext cx="8032750" cy="4200525"/>
          </a:xfrm>
        </p:spPr>
        <p:txBody>
          <a:bodyPr/>
          <a:lstStyle/>
          <a:p>
            <a:pPr>
              <a:lnSpc>
                <a:spcPct val="80000"/>
              </a:lnSpc>
            </a:pPr>
            <a:r>
              <a:rPr lang="pt-BR"/>
              <a:t>Projetos reais raramente seguem um  fluxo seqüencial.</a:t>
            </a:r>
          </a:p>
          <a:p>
            <a:pPr>
              <a:lnSpc>
                <a:spcPct val="80000"/>
              </a:lnSpc>
            </a:pPr>
            <a:r>
              <a:rPr lang="pt-BR"/>
              <a:t>Assume que é possível declarar detalhadamente todos os requisitos antes do início das demais fases do desenvolvimento.</a:t>
            </a:r>
          </a:p>
          <a:p>
            <a:pPr lvl="1">
              <a:lnSpc>
                <a:spcPct val="80000"/>
              </a:lnSpc>
            </a:pPr>
            <a:r>
              <a:rPr lang="pt-BR" sz="2200"/>
              <a:t>propagação de erros pelas as fases do processo.</a:t>
            </a:r>
          </a:p>
          <a:p>
            <a:pPr>
              <a:lnSpc>
                <a:spcPct val="80000"/>
              </a:lnSpc>
            </a:pPr>
            <a:r>
              <a:rPr lang="pt-BR"/>
              <a:t>Uma versão de produção do sistema não estará pronta até que o ciclo do projeto de desenvolvimento chegue ao final.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FEC9DCEA-FC5F-4290-8CB6-E7A0F6F515E1}" type="slidenum">
              <a:rPr lang="pt-BR"/>
              <a:pPr/>
              <a:t>14</a:t>
            </a:fld>
            <a:endParaRPr lang="pt-BR"/>
          </a:p>
        </p:txBody>
      </p:sp>
      <p:sp>
        <p:nvSpPr>
          <p:cNvPr id="1911810" name="Rectangle 2"/>
          <p:cNvSpPr>
            <a:spLocks noGrp="1" noChangeArrowheads="1"/>
          </p:cNvSpPr>
          <p:nvPr>
            <p:ph type="title"/>
          </p:nvPr>
        </p:nvSpPr>
        <p:spPr/>
        <p:txBody>
          <a:bodyPr/>
          <a:lstStyle/>
          <a:p>
            <a:r>
              <a:rPr lang="pt-BR" sz="3200"/>
              <a:t>Modelo de iterativo e incremental </a:t>
            </a:r>
            <a:endParaRPr lang="en-US" sz="3200"/>
          </a:p>
        </p:txBody>
      </p:sp>
      <p:sp>
        <p:nvSpPr>
          <p:cNvPr id="1911811" name="Rectangle 3"/>
          <p:cNvSpPr>
            <a:spLocks noGrp="1" noChangeArrowheads="1"/>
          </p:cNvSpPr>
          <p:nvPr>
            <p:ph type="body" sz="half" idx="1"/>
          </p:nvPr>
        </p:nvSpPr>
        <p:spPr>
          <a:xfrm>
            <a:off x="571500" y="1676400"/>
            <a:ext cx="8032750" cy="4200525"/>
          </a:xfrm>
        </p:spPr>
        <p:txBody>
          <a:bodyPr/>
          <a:lstStyle/>
          <a:p>
            <a:r>
              <a:rPr lang="pt-BR"/>
              <a:t>Divide o desenvolvimento de um produto de software em </a:t>
            </a:r>
            <a:r>
              <a:rPr lang="pt-BR" b="1" i="1"/>
              <a:t>ciclos</a:t>
            </a:r>
            <a:r>
              <a:rPr lang="pt-BR"/>
              <a:t>.</a:t>
            </a:r>
          </a:p>
          <a:p>
            <a:r>
              <a:rPr lang="pt-BR"/>
              <a:t>Em cada ciclo de desenvolvimento, podem ser identificadas as fases de análise, projeto, implementação e testes.</a:t>
            </a:r>
          </a:p>
          <a:p>
            <a:r>
              <a:rPr lang="pt-BR"/>
              <a:t>Cada ciclo considera um subconjunto de requisitos. </a:t>
            </a:r>
          </a:p>
          <a:p>
            <a:r>
              <a:rPr lang="pt-BR"/>
              <a:t>Esta característica contrasta com a abordagem clássica, na qual as fases são realizadas uma única vez.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2"/>
          </p:nvPr>
        </p:nvSpPr>
        <p:spPr/>
        <p:txBody>
          <a:bodyPr/>
          <a:lstStyle/>
          <a:p>
            <a:fld id="{A44978E2-9FDC-4149-B72C-AE22A9B37FCA}" type="slidenum">
              <a:rPr lang="pt-BR"/>
              <a:pPr/>
              <a:t>15</a:t>
            </a:fld>
            <a:endParaRPr lang="pt-BR"/>
          </a:p>
        </p:txBody>
      </p:sp>
      <p:sp>
        <p:nvSpPr>
          <p:cNvPr id="1913858" name="Rectangle 2"/>
          <p:cNvSpPr>
            <a:spLocks noGrp="1" noChangeArrowheads="1"/>
          </p:cNvSpPr>
          <p:nvPr>
            <p:ph type="title"/>
          </p:nvPr>
        </p:nvSpPr>
        <p:spPr/>
        <p:txBody>
          <a:bodyPr/>
          <a:lstStyle/>
          <a:p>
            <a:r>
              <a:rPr lang="pt-BR" sz="3200"/>
              <a:t>Modelo iterativo e incremental </a:t>
            </a:r>
            <a:endParaRPr lang="en-US" sz="3200"/>
          </a:p>
        </p:txBody>
      </p:sp>
      <p:pic>
        <p:nvPicPr>
          <p:cNvPr id="1913859" name="Picture 3" descr="Figura_02_2"/>
          <p:cNvPicPr>
            <a:picLocks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a:xfrm>
            <a:off x="571500" y="2603500"/>
            <a:ext cx="8248650" cy="3489325"/>
          </a:xfrm>
          <a:noFill/>
          <a:ln/>
        </p:spPr>
      </p:pic>
      <p:sp>
        <p:nvSpPr>
          <p:cNvPr id="1913860" name="Rectangle 4" descr="Rectangle: Click to edit Master text styles&#10;Second level&#10;Third level&#10;Fourth level&#10;Fifth level"/>
          <p:cNvSpPr>
            <a:spLocks noChangeArrowheads="1"/>
          </p:cNvSpPr>
          <p:nvPr/>
        </p:nvSpPr>
        <p:spPr bwMode="auto">
          <a:xfrm>
            <a:off x="571500" y="1676400"/>
            <a:ext cx="8248650" cy="1031875"/>
          </a:xfrm>
          <a:prstGeom prst="rect">
            <a:avLst/>
          </a:prstGeom>
          <a:noFill/>
          <a:ln w="9525">
            <a:noFill/>
            <a:miter lim="800000"/>
            <a:headEnd/>
            <a:tailEnd/>
          </a:ln>
          <a:effectLst/>
        </p:spPr>
        <p:txBody>
          <a:bodyPr/>
          <a:lstStyle/>
          <a:p>
            <a:pPr marL="342900" indent="-342900">
              <a:lnSpc>
                <a:spcPct val="90000"/>
              </a:lnSpc>
            </a:pPr>
            <a:r>
              <a:rPr lang="pt-BR" sz="2400">
                <a:latin typeface="Times New Roman" pitchFamily="18" charset="0"/>
              </a:rPr>
              <a:t>Desenvolvimento em “mini-cascatas”.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2"/>
          </p:nvPr>
        </p:nvSpPr>
        <p:spPr/>
        <p:txBody>
          <a:bodyPr/>
          <a:lstStyle/>
          <a:p>
            <a:fld id="{8775606B-0826-4E31-86D2-CA94014C5E16}" type="slidenum">
              <a:rPr lang="pt-BR"/>
              <a:pPr/>
              <a:t>16</a:t>
            </a:fld>
            <a:endParaRPr lang="pt-BR"/>
          </a:p>
        </p:txBody>
      </p:sp>
      <p:sp>
        <p:nvSpPr>
          <p:cNvPr id="1915906" name="Rectangle 2"/>
          <p:cNvSpPr>
            <a:spLocks noGrp="1" noChangeArrowheads="1"/>
          </p:cNvSpPr>
          <p:nvPr>
            <p:ph type="title"/>
          </p:nvPr>
        </p:nvSpPr>
        <p:spPr/>
        <p:txBody>
          <a:bodyPr/>
          <a:lstStyle/>
          <a:p>
            <a:r>
              <a:rPr lang="pt-BR" sz="3200"/>
              <a:t>Modelo iterativo e incremental </a:t>
            </a:r>
            <a:endParaRPr lang="en-US" sz="3200"/>
          </a:p>
        </p:txBody>
      </p:sp>
      <p:sp>
        <p:nvSpPr>
          <p:cNvPr id="1915907" name="Rectangle 3"/>
          <p:cNvSpPr>
            <a:spLocks noGrp="1" noChangeArrowheads="1"/>
          </p:cNvSpPr>
          <p:nvPr>
            <p:ph type="body" sz="half" idx="1"/>
          </p:nvPr>
        </p:nvSpPr>
        <p:spPr>
          <a:xfrm>
            <a:off x="571500" y="1676400"/>
            <a:ext cx="8032750" cy="2112963"/>
          </a:xfrm>
        </p:spPr>
        <p:txBody>
          <a:bodyPr/>
          <a:lstStyle/>
          <a:p>
            <a:r>
              <a:rPr lang="pt-BR" b="1" i="1"/>
              <a:t>Iterativo</a:t>
            </a:r>
            <a:r>
              <a:rPr lang="pt-BR" i="1"/>
              <a:t>: </a:t>
            </a:r>
            <a:r>
              <a:rPr lang="pt-BR"/>
              <a:t> o sistema de software é desenvolvido em vários passos similares.</a:t>
            </a:r>
          </a:p>
          <a:p>
            <a:r>
              <a:rPr lang="pt-BR" b="1" i="1"/>
              <a:t>Incremental</a:t>
            </a:r>
            <a:r>
              <a:rPr lang="pt-BR" i="1"/>
              <a:t>:</a:t>
            </a:r>
            <a:r>
              <a:rPr lang="pt-BR"/>
              <a:t> Em cada passo, o sistema é estendido com mais funcionalidades.</a:t>
            </a:r>
          </a:p>
        </p:txBody>
      </p:sp>
      <p:pic>
        <p:nvPicPr>
          <p:cNvPr id="1915908" name="Picture 4"/>
          <p:cNvPicPr>
            <a:picLocks noChangeAspect="1" noChangeArrowheads="1"/>
          </p:cNvPicPr>
          <p:nvPr>
            <p:ph sz="half" idx="2"/>
          </p:nvPr>
        </p:nvPicPr>
        <p:blipFill>
          <a:blip r:embed="rId3" cstate="print"/>
          <a:srcRect/>
          <a:stretch>
            <a:fillRect/>
          </a:stretch>
        </p:blipFill>
        <p:spPr>
          <a:xfrm>
            <a:off x="2041525" y="4073525"/>
            <a:ext cx="5033963" cy="1681163"/>
          </a:xfr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E6FCA737-4527-4C69-AA7C-881023DB4185}" type="slidenum">
              <a:rPr lang="pt-BR"/>
              <a:pPr/>
              <a:t>17</a:t>
            </a:fld>
            <a:endParaRPr lang="pt-BR"/>
          </a:p>
        </p:txBody>
      </p:sp>
      <p:sp>
        <p:nvSpPr>
          <p:cNvPr id="1917954" name="Rectangle 2"/>
          <p:cNvSpPr>
            <a:spLocks noGrp="1" noChangeArrowheads="1"/>
          </p:cNvSpPr>
          <p:nvPr>
            <p:ph type="title"/>
          </p:nvPr>
        </p:nvSpPr>
        <p:spPr/>
        <p:txBody>
          <a:bodyPr/>
          <a:lstStyle/>
          <a:p>
            <a:r>
              <a:rPr lang="pt-BR" sz="3200"/>
              <a:t>Modelo iterativo e incremental – </a:t>
            </a:r>
            <a:r>
              <a:rPr lang="en-US" sz="3200"/>
              <a:t>v</a:t>
            </a:r>
            <a:r>
              <a:rPr lang="pt-BR" sz="3200"/>
              <a:t>antagens e </a:t>
            </a:r>
            <a:r>
              <a:rPr lang="en-US" sz="3200"/>
              <a:t>d</a:t>
            </a:r>
            <a:r>
              <a:rPr lang="pt-BR" sz="3200"/>
              <a:t>esvantagens</a:t>
            </a:r>
            <a:endParaRPr lang="en-US" sz="3200"/>
          </a:p>
        </p:txBody>
      </p:sp>
      <p:sp>
        <p:nvSpPr>
          <p:cNvPr id="1917955" name="Rectangle 3"/>
          <p:cNvSpPr>
            <a:spLocks noGrp="1" noChangeArrowheads="1"/>
          </p:cNvSpPr>
          <p:nvPr>
            <p:ph type="body" sz="half" idx="1"/>
          </p:nvPr>
        </p:nvSpPr>
        <p:spPr>
          <a:xfrm>
            <a:off x="571500" y="1676400"/>
            <a:ext cx="8032750" cy="4200525"/>
          </a:xfrm>
        </p:spPr>
        <p:txBody>
          <a:bodyPr/>
          <a:lstStyle/>
          <a:p>
            <a:pPr>
              <a:lnSpc>
                <a:spcPct val="80000"/>
              </a:lnSpc>
              <a:buClr>
                <a:schemeClr val="tx1"/>
              </a:buClr>
              <a:buFont typeface="Wingdings" pitchFamily="2" charset="2"/>
              <a:buChar char="C"/>
            </a:pPr>
            <a:r>
              <a:rPr lang="pt-BR"/>
              <a:t>Incentiva a participação do usuário.</a:t>
            </a:r>
          </a:p>
          <a:p>
            <a:pPr>
              <a:lnSpc>
                <a:spcPct val="80000"/>
              </a:lnSpc>
              <a:buClr>
                <a:schemeClr val="tx1"/>
              </a:buClr>
              <a:buFont typeface="Wingdings" pitchFamily="2" charset="2"/>
              <a:buChar char="C"/>
            </a:pPr>
            <a:r>
              <a:rPr lang="pt-BR"/>
              <a:t>R</a:t>
            </a:r>
            <a:r>
              <a:rPr lang="pt-BR" i="1"/>
              <a:t>iscos</a:t>
            </a:r>
            <a:r>
              <a:rPr lang="pt-BR"/>
              <a:t> do desenvolvimento podem ser mais bem gerenciados.</a:t>
            </a:r>
          </a:p>
          <a:p>
            <a:pPr lvl="1">
              <a:lnSpc>
                <a:spcPct val="80000"/>
              </a:lnSpc>
              <a:buClr>
                <a:schemeClr val="tx1"/>
              </a:buClr>
            </a:pPr>
            <a:r>
              <a:rPr lang="pt-BR" sz="2200"/>
              <a:t>Um </a:t>
            </a:r>
            <a:r>
              <a:rPr lang="pt-BR" sz="2200" b="1" i="1"/>
              <a:t>risco de projeto</a:t>
            </a:r>
            <a:r>
              <a:rPr lang="pt-BR" sz="2200" i="1"/>
              <a:t> </a:t>
            </a:r>
            <a:r>
              <a:rPr lang="pt-BR" sz="2200"/>
              <a:t>é a possibilidade de ocorrência de algum evento que cause prejuízo ao processo de desenvolvimento, juntamente com as conseqüências desse prejuízo.</a:t>
            </a:r>
          </a:p>
          <a:p>
            <a:pPr lvl="1">
              <a:lnSpc>
                <a:spcPct val="80000"/>
              </a:lnSpc>
              <a:buClr>
                <a:schemeClr val="tx1"/>
              </a:buClr>
            </a:pPr>
            <a:r>
              <a:rPr lang="pt-BR" sz="2200"/>
              <a:t>Influências: custos do projeto,cronograma, qualidade do produto, satisfação do cliente, etc.</a:t>
            </a:r>
          </a:p>
          <a:p>
            <a:pPr>
              <a:lnSpc>
                <a:spcPct val="80000"/>
              </a:lnSpc>
              <a:buClr>
                <a:schemeClr val="tx1"/>
              </a:buClr>
              <a:buFont typeface="Wingdings" pitchFamily="2" charset="2"/>
              <a:buChar char="L"/>
            </a:pPr>
            <a:r>
              <a:rPr lang="pt-BR" sz="2600"/>
              <a:t>Mais difícil de gerenciar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11" name="Espaço Reservado para Número de Slide 6"/>
          <p:cNvSpPr>
            <a:spLocks noGrp="1"/>
          </p:cNvSpPr>
          <p:nvPr>
            <p:ph type="sldNum" sz="quarter" idx="12"/>
          </p:nvPr>
        </p:nvSpPr>
        <p:spPr/>
        <p:txBody>
          <a:bodyPr/>
          <a:lstStyle/>
          <a:p>
            <a:fld id="{C413FE29-920E-4485-A19C-FB7AFBD30C3F}" type="slidenum">
              <a:rPr lang="pt-BR"/>
              <a:pPr/>
              <a:t>18</a:t>
            </a:fld>
            <a:endParaRPr lang="pt-BR"/>
          </a:p>
        </p:txBody>
      </p:sp>
      <p:sp>
        <p:nvSpPr>
          <p:cNvPr id="1920002" name="Rectangle 2"/>
          <p:cNvSpPr>
            <a:spLocks noGrp="1" noChangeArrowheads="1"/>
          </p:cNvSpPr>
          <p:nvPr>
            <p:ph type="title"/>
          </p:nvPr>
        </p:nvSpPr>
        <p:spPr/>
        <p:txBody>
          <a:bodyPr/>
          <a:lstStyle/>
          <a:p>
            <a:r>
              <a:rPr lang="pt-BR"/>
              <a:t>Ataque os riscos</a:t>
            </a:r>
            <a:endParaRPr lang="en-US"/>
          </a:p>
        </p:txBody>
      </p:sp>
      <p:sp>
        <p:nvSpPr>
          <p:cNvPr id="1920003" name="Rectangle 3"/>
          <p:cNvSpPr>
            <a:spLocks noGrp="1" noChangeArrowheads="1"/>
          </p:cNvSpPr>
          <p:nvPr>
            <p:ph type="body" sz="half" idx="1"/>
          </p:nvPr>
        </p:nvSpPr>
        <p:spPr>
          <a:xfrm>
            <a:off x="571500" y="1676400"/>
            <a:ext cx="8032750" cy="4200525"/>
          </a:xfrm>
        </p:spPr>
        <p:txBody>
          <a:bodyPr/>
          <a:lstStyle/>
          <a:p>
            <a:r>
              <a:rPr lang="pt-BR" i="1"/>
              <a:t>“Se você não atacar os riscos [do projeto] ativamente, então estes irão ativamente atacar você.</a:t>
            </a:r>
            <a:r>
              <a:rPr lang="pt-BR"/>
              <a:t>” (Tom Gilb). </a:t>
            </a:r>
          </a:p>
          <a:p>
            <a:pPr lvl="1"/>
            <a:r>
              <a:rPr lang="en-US" sz="1800"/>
              <a:t>A maioria dos PDS que seguem o modelo iterativo e </a:t>
            </a:r>
            <a:r>
              <a:rPr lang="pt-BR" sz="1800"/>
              <a:t>incremental aconselha que as partes mais arriscadas sejam consideradas inicialmente.</a:t>
            </a:r>
          </a:p>
        </p:txBody>
      </p:sp>
      <p:pic>
        <p:nvPicPr>
          <p:cNvPr id="1920004" name="Picture 4" descr="pcs_popular_42"/>
          <p:cNvPicPr>
            <a:picLocks noChangeAspect="1" noChangeArrowheads="1"/>
          </p:cNvPicPr>
          <p:nvPr>
            <p:ph sz="half" idx="2"/>
          </p:nvPr>
        </p:nvPicPr>
        <p:blipFill>
          <a:blip r:embed="rId3" cstate="print"/>
          <a:srcRect/>
          <a:stretch>
            <a:fillRect/>
          </a:stretch>
        </p:blipFill>
        <p:spPr>
          <a:xfrm>
            <a:off x="3789363" y="3914775"/>
            <a:ext cx="1873250" cy="2014538"/>
          </a:xfrm>
          <a:noFill/>
          <a:ln/>
        </p:spPr>
      </p:pic>
      <p:sp>
        <p:nvSpPr>
          <p:cNvPr id="1920005" name="Text Box 5"/>
          <p:cNvSpPr txBox="1">
            <a:spLocks noChangeArrowheads="1"/>
          </p:cNvSpPr>
          <p:nvPr/>
        </p:nvSpPr>
        <p:spPr bwMode="auto">
          <a:xfrm>
            <a:off x="3860800" y="3581400"/>
            <a:ext cx="3275013" cy="366713"/>
          </a:xfrm>
          <a:prstGeom prst="rect">
            <a:avLst/>
          </a:prstGeom>
          <a:noFill/>
          <a:ln w="12700">
            <a:noFill/>
            <a:miter lim="800000"/>
            <a:headEnd type="none" w="sm" len="sm"/>
            <a:tailEnd/>
          </a:ln>
          <a:effectLst/>
        </p:spPr>
        <p:txBody>
          <a:bodyPr>
            <a:spAutoFit/>
          </a:bodyPr>
          <a:lstStyle/>
          <a:p>
            <a:pPr>
              <a:spcBef>
                <a:spcPct val="50000"/>
              </a:spcBef>
              <a:buFontTx/>
              <a:buNone/>
            </a:pPr>
            <a:r>
              <a:rPr lang="pt-BR" sz="1800">
                <a:latin typeface="Arial" pitchFamily="34" charset="0"/>
              </a:rPr>
              <a:t>Riscos não gerenciados</a:t>
            </a:r>
          </a:p>
        </p:txBody>
      </p:sp>
      <p:sp>
        <p:nvSpPr>
          <p:cNvPr id="1920006" name="Text Box 6"/>
          <p:cNvSpPr txBox="1">
            <a:spLocks noChangeArrowheads="1"/>
          </p:cNvSpPr>
          <p:nvPr/>
        </p:nvSpPr>
        <p:spPr bwMode="auto">
          <a:xfrm>
            <a:off x="3429000" y="5499100"/>
            <a:ext cx="936625" cy="366713"/>
          </a:xfrm>
          <a:prstGeom prst="rect">
            <a:avLst/>
          </a:prstGeom>
          <a:noFill/>
          <a:ln w="12700">
            <a:noFill/>
            <a:miter lim="800000"/>
            <a:headEnd type="none" w="sm" len="sm"/>
            <a:tailEnd/>
          </a:ln>
          <a:effectLst/>
        </p:spPr>
        <p:txBody>
          <a:bodyPr>
            <a:spAutoFit/>
          </a:bodyPr>
          <a:lstStyle/>
          <a:p>
            <a:pPr>
              <a:spcBef>
                <a:spcPct val="50000"/>
              </a:spcBef>
              <a:buFontTx/>
              <a:buNone/>
            </a:pPr>
            <a:r>
              <a:rPr lang="pt-BR" sz="1800">
                <a:latin typeface="Arial" pitchFamily="34" charset="0"/>
              </a:rPr>
              <a:t>PDS</a:t>
            </a:r>
          </a:p>
        </p:txBody>
      </p:sp>
      <p:pic>
        <p:nvPicPr>
          <p:cNvPr id="1920007" name="Picture 7" descr="ostrich"/>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5413" y="4030663"/>
            <a:ext cx="1219200" cy="1219200"/>
          </a:xfrm>
          <a:prstGeom prst="rect">
            <a:avLst/>
          </a:prstGeom>
          <a:noFill/>
          <a:ln w="9525">
            <a:noFill/>
            <a:miter lim="800000"/>
            <a:headEnd/>
            <a:tailEnd/>
          </a:ln>
        </p:spPr>
      </p:pic>
      <p:sp>
        <p:nvSpPr>
          <p:cNvPr id="1920008" name="AutoShape 8"/>
          <p:cNvSpPr>
            <a:spLocks noChangeArrowheads="1"/>
          </p:cNvSpPr>
          <p:nvPr/>
        </p:nvSpPr>
        <p:spPr bwMode="auto">
          <a:xfrm>
            <a:off x="1828800" y="3886200"/>
            <a:ext cx="863600" cy="865188"/>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12700">
            <a:solidFill>
              <a:schemeClr val="tx1"/>
            </a:solidFill>
            <a:miter lim="800000"/>
            <a:headEnd type="none" w="sm" len="sm"/>
            <a:tailEnd/>
          </a:ln>
          <a:effectLst/>
        </p:spPr>
        <p:txBody>
          <a:bodyPr wrap="none" anchor="ctr"/>
          <a:lstStyle/>
          <a:p>
            <a:endParaRPr lang="pt-B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2"/>
          </p:nvPr>
        </p:nvSpPr>
        <p:spPr/>
        <p:txBody>
          <a:bodyPr/>
          <a:lstStyle/>
          <a:p>
            <a:fld id="{DD08E072-96FD-4499-B069-9C79C73B80B7}" type="slidenum">
              <a:rPr lang="pt-BR"/>
              <a:pPr/>
              <a:t>19</a:t>
            </a:fld>
            <a:endParaRPr lang="pt-BR"/>
          </a:p>
        </p:txBody>
      </p:sp>
      <p:sp>
        <p:nvSpPr>
          <p:cNvPr id="1924098" name="Rectangle 2"/>
          <p:cNvSpPr>
            <a:spLocks noGrp="1" noChangeArrowheads="1"/>
          </p:cNvSpPr>
          <p:nvPr>
            <p:ph type="ctrTitle"/>
          </p:nvPr>
        </p:nvSpPr>
        <p:spPr>
          <a:xfrm>
            <a:off x="1258888" y="3860800"/>
            <a:ext cx="7129462" cy="1800225"/>
          </a:xfrm>
        </p:spPr>
        <p:txBody>
          <a:bodyPr/>
          <a:lstStyle/>
          <a:p>
            <a:r>
              <a:rPr lang="en-US"/>
              <a:t>2.4 </a:t>
            </a:r>
            <a:r>
              <a:rPr lang="pt-BR"/>
              <a:t>Utilização da UML no </a:t>
            </a:r>
            <a:r>
              <a:rPr lang="en-US"/>
              <a:t>modelo</a:t>
            </a:r>
            <a:r>
              <a:rPr lang="pt-BR"/>
              <a:t> iterativo e incremental</a:t>
            </a:r>
            <a:endParaRPr lang="en-US"/>
          </a:p>
        </p:txBody>
      </p:sp>
      <p:sp>
        <p:nvSpPr>
          <p:cNvPr id="1924099" name="Rectangle 3"/>
          <p:cNvSpPr>
            <a:spLocks noGrp="1" noChangeArrowheads="1"/>
          </p:cNvSpPr>
          <p:nvPr>
            <p:ph type="subTitle" idx="1"/>
          </p:nvPr>
        </p:nvSpPr>
        <p:spPr/>
        <p:txBody>
          <a:bodyPr/>
          <a:lstStyle/>
          <a:p>
            <a:r>
              <a:rPr lang="en-US"/>
              <a:t> </a:t>
            </a:r>
          </a:p>
        </p:txBody>
      </p:sp>
      <p:graphicFrame>
        <p:nvGraphicFramePr>
          <p:cNvPr id="1955840" name="Object 0"/>
          <p:cNvGraphicFramePr>
            <a:graphicFrameLocks noChangeAspect="1"/>
          </p:cNvGraphicFramePr>
          <p:nvPr/>
        </p:nvGraphicFramePr>
        <p:xfrm>
          <a:off x="2987675" y="981075"/>
          <a:ext cx="3276600" cy="2503488"/>
        </p:xfrm>
        <a:graphic>
          <a:graphicData uri="http://schemas.openxmlformats.org/presentationml/2006/ole">
            <p:oleObj spid="_x0000_s1955840" name="Clip" r:id="rId4" imgW="2286000" imgH="1259640" progId="MS_ClipArt_Gallery.2">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a:xfrm>
            <a:off x="1547664" y="6245225"/>
            <a:ext cx="5904656" cy="476250"/>
          </a:xfrm>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p>
            <a:fld id="{3FF165B8-4109-4068-8CF9-51FD8267E025}" type="slidenum">
              <a:rPr lang="pt-BR"/>
              <a:pPr/>
              <a:t>2</a:t>
            </a:fld>
            <a:endParaRPr lang="pt-BR"/>
          </a:p>
        </p:txBody>
      </p:sp>
      <p:sp>
        <p:nvSpPr>
          <p:cNvPr id="1888258" name="Rectangle 2"/>
          <p:cNvSpPr>
            <a:spLocks noGrp="1" noChangeArrowheads="1"/>
          </p:cNvSpPr>
          <p:nvPr>
            <p:ph type="ctrTitle"/>
          </p:nvPr>
        </p:nvSpPr>
        <p:spPr>
          <a:xfrm>
            <a:off x="457200" y="609600"/>
            <a:ext cx="8305800" cy="2209800"/>
          </a:xfrm>
        </p:spPr>
        <p:txBody>
          <a:bodyPr/>
          <a:lstStyle/>
          <a:p>
            <a:r>
              <a:rPr lang="pt-BR" sz="3200"/>
              <a:t>Capítulo</a:t>
            </a:r>
            <a:r>
              <a:rPr lang="en-US" sz="3200"/>
              <a:t> 2</a:t>
            </a:r>
            <a:r>
              <a:rPr lang="sv-SE"/>
              <a:t> </a:t>
            </a:r>
            <a:br>
              <a:rPr lang="sv-SE"/>
            </a:br>
            <a:r>
              <a:rPr lang="sv-SE"/>
              <a:t/>
            </a:r>
            <a:br>
              <a:rPr lang="sv-SE"/>
            </a:br>
            <a:r>
              <a:rPr lang="pt-BR" sz="3200"/>
              <a:t>Processo de Desenvolvimento de Software</a:t>
            </a:r>
            <a:endParaRPr lang="en-US" sz="3200"/>
          </a:p>
        </p:txBody>
      </p:sp>
      <p:sp>
        <p:nvSpPr>
          <p:cNvPr id="1888259" name="Rectangle 3"/>
          <p:cNvSpPr>
            <a:spLocks noGrp="1" noChangeArrowheads="1"/>
          </p:cNvSpPr>
          <p:nvPr>
            <p:ph type="subTitle" idx="1"/>
          </p:nvPr>
        </p:nvSpPr>
        <p:spPr>
          <a:xfrm>
            <a:off x="1676400" y="3581400"/>
            <a:ext cx="7251700" cy="1981200"/>
          </a:xfrm>
        </p:spPr>
        <p:txBody>
          <a:bodyPr/>
          <a:lstStyle/>
          <a:p>
            <a:pPr algn="r"/>
            <a:r>
              <a:rPr lang="pt-BR" sz="1800" i="1"/>
              <a:t>“Quanto mais livros você leu (ou escreveu), mais as aulas você assistiu (ou lecionou), mais linguagens de programação você aprendeu (ou projetou), mais software OO você examinou (ou produziu), mais documentos de requisitos você tentou decifrar (ou tornou decifrável), mais padrões de projeto você aprendeu (ou catalogou), mais reuniões você assistiu (ou conduziu), mais colegas de trabalho talentosos você teve (ou contratou), mais projetos você ajudou (ou gerenciou), tanto mais você estará equipado para lidar com um novo desenvolvimento.” - Bertrand Meyer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B7B18D82-F26A-4C02-9A20-45FCACD84B6E}" type="slidenum">
              <a:rPr lang="pt-BR"/>
              <a:pPr/>
              <a:t>20</a:t>
            </a:fld>
            <a:endParaRPr lang="pt-BR"/>
          </a:p>
        </p:txBody>
      </p:sp>
      <p:sp>
        <p:nvSpPr>
          <p:cNvPr id="1926146" name="Rectangle 2"/>
          <p:cNvSpPr>
            <a:spLocks noGrp="1" noChangeArrowheads="1"/>
          </p:cNvSpPr>
          <p:nvPr>
            <p:ph type="title"/>
          </p:nvPr>
        </p:nvSpPr>
        <p:spPr/>
        <p:txBody>
          <a:bodyPr/>
          <a:lstStyle/>
          <a:p>
            <a:r>
              <a:rPr lang="pt-BR" sz="3200"/>
              <a:t>UML no </a:t>
            </a:r>
            <a:r>
              <a:rPr lang="en-US" sz="3200"/>
              <a:t>modelo iterativo e incremental</a:t>
            </a:r>
          </a:p>
        </p:txBody>
      </p:sp>
      <p:sp>
        <p:nvSpPr>
          <p:cNvPr id="1926147" name="Rectangle 3"/>
          <p:cNvSpPr>
            <a:spLocks noGrp="1" noChangeArrowheads="1"/>
          </p:cNvSpPr>
          <p:nvPr>
            <p:ph type="body" sz="half" idx="1"/>
          </p:nvPr>
        </p:nvSpPr>
        <p:spPr>
          <a:xfrm>
            <a:off x="571500" y="1676400"/>
            <a:ext cx="8032750" cy="4200525"/>
          </a:xfrm>
        </p:spPr>
        <p:txBody>
          <a:bodyPr/>
          <a:lstStyle/>
          <a:p>
            <a:r>
              <a:rPr lang="pt-BR"/>
              <a:t>A UML é independente do processo de desenvolvimento.</a:t>
            </a:r>
          </a:p>
          <a:p>
            <a:pPr lvl="1"/>
            <a:r>
              <a:rPr lang="pt-BR" sz="2200"/>
              <a:t>Vários processos podem utilizar a UML para modelagem de um sistema OO.</a:t>
            </a:r>
          </a:p>
          <a:p>
            <a:r>
              <a:rPr lang="pt-BR"/>
              <a:t>Os artefatos de software construídos através da UML evoluem à medida que o as iterações são realizadas.</a:t>
            </a:r>
          </a:p>
          <a:p>
            <a:pPr lvl="1"/>
            <a:r>
              <a:rPr lang="pt-BR" sz="1800"/>
              <a:t>A cada iteração, novos detalhes são adicionados a esses artefatos.</a:t>
            </a:r>
          </a:p>
          <a:p>
            <a:pPr lvl="1"/>
            <a:r>
              <a:rPr lang="pt-BR" sz="1800"/>
              <a:t>Além disso, a construção de um artefato fornece informações para adicionar detalhes a outros.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2"/>
          </p:nvPr>
        </p:nvSpPr>
        <p:spPr/>
        <p:txBody>
          <a:bodyPr/>
          <a:lstStyle/>
          <a:p>
            <a:fld id="{497CE422-CA0D-4171-886C-A5AB38D6EA72}" type="slidenum">
              <a:rPr lang="pt-BR"/>
              <a:pPr/>
              <a:t>21</a:t>
            </a:fld>
            <a:endParaRPr lang="pt-BR"/>
          </a:p>
        </p:txBody>
      </p:sp>
      <p:sp>
        <p:nvSpPr>
          <p:cNvPr id="1953794" name="Rectangle 2"/>
          <p:cNvSpPr>
            <a:spLocks noGrp="1" noChangeArrowheads="1"/>
          </p:cNvSpPr>
          <p:nvPr>
            <p:ph type="ctrTitle"/>
          </p:nvPr>
        </p:nvSpPr>
        <p:spPr>
          <a:xfrm>
            <a:off x="1258888" y="3860800"/>
            <a:ext cx="7129462" cy="1800225"/>
          </a:xfrm>
        </p:spPr>
        <p:txBody>
          <a:bodyPr/>
          <a:lstStyle/>
          <a:p>
            <a:r>
              <a:rPr lang="en-US"/>
              <a:t>2.5 Prototipagem</a:t>
            </a:r>
          </a:p>
        </p:txBody>
      </p:sp>
      <p:sp>
        <p:nvSpPr>
          <p:cNvPr id="1953795" name="Rectangle 3"/>
          <p:cNvSpPr>
            <a:spLocks noGrp="1" noChangeArrowheads="1"/>
          </p:cNvSpPr>
          <p:nvPr>
            <p:ph type="subTitle" idx="1"/>
          </p:nvPr>
        </p:nvSpPr>
        <p:spPr/>
        <p:txBody>
          <a:bodyPr/>
          <a:lstStyle/>
          <a:p>
            <a:r>
              <a:rPr lang="en-US"/>
              <a:t> </a:t>
            </a:r>
          </a:p>
        </p:txBody>
      </p:sp>
      <p:graphicFrame>
        <p:nvGraphicFramePr>
          <p:cNvPr id="1953796" name="Object 4"/>
          <p:cNvGraphicFramePr>
            <a:graphicFrameLocks noChangeAspect="1"/>
          </p:cNvGraphicFramePr>
          <p:nvPr/>
        </p:nvGraphicFramePr>
        <p:xfrm>
          <a:off x="2987675" y="981075"/>
          <a:ext cx="3276600" cy="2503488"/>
        </p:xfrm>
        <a:graphic>
          <a:graphicData uri="http://schemas.openxmlformats.org/presentationml/2006/ole">
            <p:oleObj spid="_x0000_s1953796" name="Clip" r:id="rId4" imgW="2286000" imgH="1259640" progId="MS_ClipArt_Gallery.2">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A4A62A80-9769-438B-8A0F-BC68C888F465}" type="slidenum">
              <a:rPr lang="pt-BR"/>
              <a:pPr/>
              <a:t>22</a:t>
            </a:fld>
            <a:endParaRPr lang="pt-BR"/>
          </a:p>
        </p:txBody>
      </p:sp>
      <p:sp>
        <p:nvSpPr>
          <p:cNvPr id="1930242" name="Rectangle 2"/>
          <p:cNvSpPr>
            <a:spLocks noGrp="1" noChangeArrowheads="1"/>
          </p:cNvSpPr>
          <p:nvPr>
            <p:ph type="title"/>
          </p:nvPr>
        </p:nvSpPr>
        <p:spPr/>
        <p:txBody>
          <a:bodyPr/>
          <a:lstStyle/>
          <a:p>
            <a:r>
              <a:rPr lang="pt-BR"/>
              <a:t>Prototipagem</a:t>
            </a:r>
            <a:endParaRPr lang="en-US"/>
          </a:p>
        </p:txBody>
      </p:sp>
      <p:sp>
        <p:nvSpPr>
          <p:cNvPr id="1930243" name="Rectangle 3"/>
          <p:cNvSpPr>
            <a:spLocks noGrp="1" noChangeArrowheads="1"/>
          </p:cNvSpPr>
          <p:nvPr>
            <p:ph type="body" sz="half" idx="1"/>
          </p:nvPr>
        </p:nvSpPr>
        <p:spPr>
          <a:xfrm>
            <a:off x="609600" y="1828800"/>
            <a:ext cx="8032750" cy="4419600"/>
          </a:xfrm>
        </p:spPr>
        <p:txBody>
          <a:bodyPr/>
          <a:lstStyle/>
          <a:p>
            <a:pPr>
              <a:lnSpc>
                <a:spcPct val="80000"/>
              </a:lnSpc>
            </a:pPr>
            <a:r>
              <a:rPr lang="pt-BR"/>
              <a:t>A </a:t>
            </a:r>
            <a:r>
              <a:rPr lang="pt-BR" b="1" i="1"/>
              <a:t>prototipagem</a:t>
            </a:r>
            <a:r>
              <a:rPr lang="pt-BR"/>
              <a:t> é uma técnica aplicada quando:</a:t>
            </a:r>
          </a:p>
          <a:p>
            <a:pPr lvl="1">
              <a:lnSpc>
                <a:spcPct val="80000"/>
              </a:lnSpc>
            </a:pPr>
            <a:r>
              <a:rPr lang="pt-BR" sz="1800"/>
              <a:t>há dificuldades no entendimento dos requisitos do sistema</a:t>
            </a:r>
          </a:p>
          <a:p>
            <a:pPr lvl="1">
              <a:lnSpc>
                <a:spcPct val="80000"/>
              </a:lnSpc>
            </a:pPr>
            <a:r>
              <a:rPr lang="pt-BR" sz="1800"/>
              <a:t>há requisitos que precisam ser mais bem entendidos.</a:t>
            </a:r>
            <a:r>
              <a:rPr lang="pt-BR"/>
              <a:t> </a:t>
            </a:r>
            <a:endParaRPr lang="en-US"/>
          </a:p>
          <a:p>
            <a:pPr>
              <a:lnSpc>
                <a:spcPct val="80000"/>
              </a:lnSpc>
            </a:pPr>
            <a:r>
              <a:rPr lang="pt-BR"/>
              <a:t>A construção de </a:t>
            </a:r>
            <a:r>
              <a:rPr lang="pt-BR" b="1" i="1"/>
              <a:t>protótipos</a:t>
            </a:r>
            <a:r>
              <a:rPr lang="pt-BR"/>
              <a:t> utiliza ambientes com facilidades para a construção da interface gráfica.</a:t>
            </a:r>
          </a:p>
          <a:p>
            <a:pPr>
              <a:lnSpc>
                <a:spcPct val="80000"/>
              </a:lnSpc>
            </a:pPr>
            <a:r>
              <a:rPr lang="en-US"/>
              <a:t>Procedimento geral da prototipagem:</a:t>
            </a:r>
          </a:p>
          <a:p>
            <a:pPr lvl="1">
              <a:lnSpc>
                <a:spcPct val="80000"/>
              </a:lnSpc>
            </a:pPr>
            <a:r>
              <a:rPr lang="pt-BR"/>
              <a:t>Após o LR, um protótipo é construído para ser usado na </a:t>
            </a:r>
            <a:r>
              <a:rPr lang="pt-BR" i="1"/>
              <a:t>validação</a:t>
            </a:r>
            <a:r>
              <a:rPr lang="pt-BR"/>
              <a:t>.</a:t>
            </a:r>
          </a:p>
          <a:p>
            <a:pPr lvl="1">
              <a:lnSpc>
                <a:spcPct val="80000"/>
              </a:lnSpc>
            </a:pPr>
            <a:r>
              <a:rPr lang="pt-BR"/>
              <a:t>Usuários fazem críticas... </a:t>
            </a:r>
          </a:p>
          <a:p>
            <a:pPr lvl="1">
              <a:lnSpc>
                <a:spcPct val="80000"/>
              </a:lnSpc>
            </a:pPr>
            <a:r>
              <a:rPr lang="pt-BR"/>
              <a:t>O protótipo é então corrigido ou refinado</a:t>
            </a:r>
          </a:p>
          <a:p>
            <a:pPr lvl="1">
              <a:lnSpc>
                <a:spcPct val="80000"/>
              </a:lnSpc>
            </a:pPr>
            <a:r>
              <a:rPr lang="pt-BR"/>
              <a:t>O processo de revisão e refinamento continua até que o protótipo seja aceito.</a:t>
            </a:r>
          </a:p>
          <a:p>
            <a:pPr lvl="1">
              <a:lnSpc>
                <a:spcPct val="80000"/>
              </a:lnSpc>
            </a:pPr>
            <a:r>
              <a:rPr lang="pt-BR"/>
              <a:t>Após a aceitação, o protótipo é descartado ou utilizado como uma versão inicial do sistema.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A69D5810-64A8-48E1-A3B7-8B4B4E5298AC}" type="slidenum">
              <a:rPr lang="pt-BR"/>
              <a:pPr/>
              <a:t>23</a:t>
            </a:fld>
            <a:endParaRPr lang="pt-BR"/>
          </a:p>
        </p:txBody>
      </p:sp>
      <p:sp>
        <p:nvSpPr>
          <p:cNvPr id="1934338" name="Rectangle 2"/>
          <p:cNvSpPr>
            <a:spLocks noGrp="1" noChangeArrowheads="1"/>
          </p:cNvSpPr>
          <p:nvPr>
            <p:ph type="title"/>
          </p:nvPr>
        </p:nvSpPr>
        <p:spPr/>
        <p:txBody>
          <a:bodyPr/>
          <a:lstStyle/>
          <a:p>
            <a:r>
              <a:rPr lang="pt-BR"/>
              <a:t>Prototipagem</a:t>
            </a:r>
            <a:endParaRPr lang="en-US"/>
          </a:p>
        </p:txBody>
      </p:sp>
      <p:sp>
        <p:nvSpPr>
          <p:cNvPr id="1934339" name="Rectangle 3"/>
          <p:cNvSpPr>
            <a:spLocks noGrp="1" noChangeArrowheads="1"/>
          </p:cNvSpPr>
          <p:nvPr>
            <p:ph type="body" sz="half" idx="1"/>
          </p:nvPr>
        </p:nvSpPr>
        <p:spPr>
          <a:xfrm>
            <a:off x="571500" y="1676400"/>
            <a:ext cx="8032750" cy="4200525"/>
          </a:xfrm>
        </p:spPr>
        <p:txBody>
          <a:bodyPr/>
          <a:lstStyle/>
          <a:p>
            <a:r>
              <a:rPr lang="en-US"/>
              <a:t>Note que a</a:t>
            </a:r>
            <a:r>
              <a:rPr lang="pt-BR"/>
              <a:t> prototipagem NÃO é um substituto à construção de modelos do sistema.</a:t>
            </a:r>
            <a:endParaRPr lang="en-US"/>
          </a:p>
          <a:p>
            <a:pPr lvl="1"/>
            <a:r>
              <a:rPr lang="pt-BR" sz="2200"/>
              <a:t>A prototipagem é uma técnica </a:t>
            </a:r>
            <a:r>
              <a:rPr lang="pt-BR" sz="2200" i="1" u="sng"/>
              <a:t>complementar</a:t>
            </a:r>
            <a:r>
              <a:rPr lang="pt-BR" sz="2200"/>
              <a:t> à construção dos modelos do sistema.</a:t>
            </a:r>
          </a:p>
          <a:p>
            <a:pPr lvl="1"/>
            <a:r>
              <a:rPr lang="pt-BR" sz="2200"/>
              <a:t>Mesmo com o uso de protótipos, os modelos do sistema devem ser construídos.</a:t>
            </a:r>
          </a:p>
          <a:p>
            <a:pPr lvl="1"/>
            <a:r>
              <a:rPr lang="pt-BR" sz="2200"/>
              <a:t>Os erros detectados na validação do protótipo devem ser utilizados para modificar e refinar os modelos do sistema.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2"/>
          </p:nvPr>
        </p:nvSpPr>
        <p:spPr/>
        <p:txBody>
          <a:bodyPr/>
          <a:lstStyle/>
          <a:p>
            <a:fld id="{8A9B03C1-08BA-49F0-90F5-F9100B0474AA}" type="slidenum">
              <a:rPr lang="pt-BR"/>
              <a:pPr/>
              <a:t>24</a:t>
            </a:fld>
            <a:endParaRPr lang="pt-BR"/>
          </a:p>
        </p:txBody>
      </p:sp>
      <p:sp>
        <p:nvSpPr>
          <p:cNvPr id="1948674" name="Rectangle 2"/>
          <p:cNvSpPr>
            <a:spLocks noGrp="1" noChangeArrowheads="1"/>
          </p:cNvSpPr>
          <p:nvPr>
            <p:ph type="ctrTitle"/>
          </p:nvPr>
        </p:nvSpPr>
        <p:spPr>
          <a:xfrm>
            <a:off x="527050" y="3860800"/>
            <a:ext cx="8007350" cy="1800225"/>
          </a:xfrm>
        </p:spPr>
        <p:txBody>
          <a:bodyPr/>
          <a:lstStyle/>
          <a:p>
            <a:r>
              <a:rPr lang="en-US" sz="3200"/>
              <a:t>2.6 Ferramentas de suporte</a:t>
            </a:r>
          </a:p>
        </p:txBody>
      </p:sp>
      <p:sp>
        <p:nvSpPr>
          <p:cNvPr id="1948675" name="Rectangle 3"/>
          <p:cNvSpPr>
            <a:spLocks noGrp="1" noChangeArrowheads="1"/>
          </p:cNvSpPr>
          <p:nvPr>
            <p:ph type="subTitle" idx="1"/>
          </p:nvPr>
        </p:nvSpPr>
        <p:spPr/>
        <p:txBody>
          <a:bodyPr/>
          <a:lstStyle/>
          <a:p>
            <a:r>
              <a:rPr lang="en-US"/>
              <a:t> </a:t>
            </a:r>
          </a:p>
        </p:txBody>
      </p:sp>
      <p:graphicFrame>
        <p:nvGraphicFramePr>
          <p:cNvPr id="1956864" name="Object 0"/>
          <p:cNvGraphicFramePr>
            <a:graphicFrameLocks noChangeAspect="1"/>
          </p:cNvGraphicFramePr>
          <p:nvPr/>
        </p:nvGraphicFramePr>
        <p:xfrm>
          <a:off x="2987675" y="981075"/>
          <a:ext cx="3276600" cy="2503488"/>
        </p:xfrm>
        <a:graphic>
          <a:graphicData uri="http://schemas.openxmlformats.org/presentationml/2006/ole">
            <p:oleObj spid="_x0000_s1956864" name="Clip" r:id="rId4" imgW="2286000" imgH="1259640" progId="MS_ClipArt_Gallery.2">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Espaço Reservado para Rodapé 6"/>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8" name="Espaço Reservado para Número de Slide 7"/>
          <p:cNvSpPr>
            <a:spLocks noGrp="1"/>
          </p:cNvSpPr>
          <p:nvPr>
            <p:ph type="sldNum" sz="quarter" idx="12"/>
          </p:nvPr>
        </p:nvSpPr>
        <p:spPr/>
        <p:txBody>
          <a:bodyPr/>
          <a:lstStyle/>
          <a:p>
            <a:fld id="{17CCCDE7-742D-4BA0-99F3-718C686C9B96}" type="slidenum">
              <a:rPr lang="pt-BR"/>
              <a:pPr/>
              <a:t>25</a:t>
            </a:fld>
            <a:endParaRPr lang="pt-BR"/>
          </a:p>
        </p:txBody>
      </p:sp>
      <p:sp>
        <p:nvSpPr>
          <p:cNvPr id="1938434" name="Rectangle 2"/>
          <p:cNvSpPr>
            <a:spLocks noGrp="1" noChangeArrowheads="1"/>
          </p:cNvSpPr>
          <p:nvPr>
            <p:ph type="title"/>
          </p:nvPr>
        </p:nvSpPr>
        <p:spPr/>
        <p:txBody>
          <a:bodyPr/>
          <a:lstStyle/>
          <a:p>
            <a:r>
              <a:rPr lang="pt-BR"/>
              <a:t>Ferramentas de suporte</a:t>
            </a:r>
            <a:endParaRPr lang="en-US"/>
          </a:p>
        </p:txBody>
      </p:sp>
      <p:pic>
        <p:nvPicPr>
          <p:cNvPr id="1938435" name="Picture 3" descr="Click To Download">
            <a:hlinkClick r:id="rId3"/>
          </p:cNvPr>
          <p:cNvPicPr>
            <a:picLocks noChangeAspect="1" noChangeArrowheads="1"/>
          </p:cNvPicPr>
          <p:nvPr>
            <p:ph sz="quarter" idx="2"/>
          </p:nvPr>
        </p:nvPicPr>
        <p:blipFill>
          <a:blip r:embed="rId4" cstate="print"/>
          <a:srcRect/>
          <a:stretch>
            <a:fillRect/>
          </a:stretch>
        </p:blipFill>
        <p:spPr>
          <a:xfrm>
            <a:off x="2700338" y="4259263"/>
            <a:ext cx="1219200" cy="1219200"/>
          </a:xfrm>
          <a:noFill/>
          <a:ln/>
        </p:spPr>
      </p:pic>
      <p:pic>
        <p:nvPicPr>
          <p:cNvPr id="1938436" name="Picture 4"/>
          <p:cNvPicPr>
            <a:picLocks noChangeAspect="1" noChangeArrowheads="1"/>
          </p:cNvPicPr>
          <p:nvPr>
            <p:ph sz="quarter" idx="3"/>
          </p:nvPr>
        </p:nvPicPr>
        <p:blipFill>
          <a:blip r:embed="rId5" cstate="print"/>
          <a:srcRect/>
          <a:stretch>
            <a:fillRect/>
          </a:stretch>
        </p:blipFill>
        <p:spPr>
          <a:xfrm>
            <a:off x="5219700" y="4114800"/>
            <a:ext cx="1495425" cy="1511300"/>
          </a:xfrm>
          <a:noFill/>
          <a:ln/>
        </p:spPr>
      </p:pic>
      <p:sp>
        <p:nvSpPr>
          <p:cNvPr id="1938437" name="Rectangle 5"/>
          <p:cNvSpPr>
            <a:spLocks noGrp="1" noChangeArrowheads="1"/>
          </p:cNvSpPr>
          <p:nvPr>
            <p:ph type="body" sz="half" idx="1"/>
          </p:nvPr>
        </p:nvSpPr>
        <p:spPr>
          <a:xfrm>
            <a:off x="571500" y="1676400"/>
            <a:ext cx="8032750" cy="3192463"/>
          </a:xfrm>
          <a:noFill/>
          <a:ln/>
        </p:spPr>
        <p:txBody>
          <a:bodyPr/>
          <a:lstStyle/>
          <a:p>
            <a:r>
              <a:rPr lang="pt-BR"/>
              <a:t>O desenvolvimento de um software pode ser facilitado através do uso de ferramentas que auxiliam:</a:t>
            </a:r>
          </a:p>
          <a:p>
            <a:pPr lvl="1"/>
            <a:r>
              <a:rPr lang="pt-BR" sz="1800"/>
              <a:t>na construção de modelos,</a:t>
            </a:r>
          </a:p>
          <a:p>
            <a:pPr lvl="1"/>
            <a:r>
              <a:rPr lang="pt-BR" sz="1800"/>
              <a:t>na integração do trabalho de cada membro da equipe,</a:t>
            </a:r>
          </a:p>
          <a:p>
            <a:pPr lvl="1"/>
            <a:r>
              <a:rPr lang="pt-BR" sz="1800"/>
              <a:t>no gerenciamento do andamento do desenvolvimento, etc.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DBF60B82-0FCB-4610-94B5-9BE9F0497AFD}" type="slidenum">
              <a:rPr lang="pt-BR"/>
              <a:pPr/>
              <a:t>26</a:t>
            </a:fld>
            <a:endParaRPr lang="pt-BR"/>
          </a:p>
        </p:txBody>
      </p:sp>
      <p:sp>
        <p:nvSpPr>
          <p:cNvPr id="1940482" name="Rectangle 2"/>
          <p:cNvSpPr>
            <a:spLocks noGrp="1" noChangeArrowheads="1"/>
          </p:cNvSpPr>
          <p:nvPr>
            <p:ph type="title"/>
          </p:nvPr>
        </p:nvSpPr>
        <p:spPr/>
        <p:txBody>
          <a:bodyPr/>
          <a:lstStyle/>
          <a:p>
            <a:r>
              <a:rPr lang="pt-BR"/>
              <a:t>Ferramentas de </a:t>
            </a:r>
            <a:r>
              <a:rPr lang="en-US"/>
              <a:t>s</a:t>
            </a:r>
            <a:r>
              <a:rPr lang="pt-BR"/>
              <a:t>uporte</a:t>
            </a:r>
            <a:endParaRPr lang="en-US"/>
          </a:p>
        </p:txBody>
      </p:sp>
      <p:sp>
        <p:nvSpPr>
          <p:cNvPr id="1940483" name="Rectangle 3"/>
          <p:cNvSpPr>
            <a:spLocks noGrp="1" noChangeArrowheads="1"/>
          </p:cNvSpPr>
          <p:nvPr>
            <p:ph type="body" sz="half" idx="1"/>
          </p:nvPr>
        </p:nvSpPr>
        <p:spPr>
          <a:xfrm>
            <a:off x="571500" y="1676400"/>
            <a:ext cx="8032750" cy="4200525"/>
          </a:xfrm>
        </p:spPr>
        <p:txBody>
          <a:bodyPr/>
          <a:lstStyle/>
          <a:p>
            <a:pPr>
              <a:lnSpc>
                <a:spcPct val="80000"/>
              </a:lnSpc>
            </a:pPr>
            <a:r>
              <a:rPr lang="pt-BR"/>
              <a:t>Há diversos sistemas de software que são utilizados para dar suporte ao desenvolvimento de outros sistemas.</a:t>
            </a:r>
          </a:p>
          <a:p>
            <a:pPr>
              <a:lnSpc>
                <a:spcPct val="80000"/>
              </a:lnSpc>
            </a:pPr>
            <a:r>
              <a:rPr lang="pt-BR"/>
              <a:t>Um tipo bastante conhecido de ferramenta de suporte são as </a:t>
            </a:r>
            <a:r>
              <a:rPr lang="pt-BR" b="1" i="1"/>
              <a:t>ferramentas CASE</a:t>
            </a:r>
            <a:r>
              <a:rPr lang="pt-BR"/>
              <a:t>.</a:t>
            </a:r>
          </a:p>
          <a:p>
            <a:pPr lvl="1">
              <a:lnSpc>
                <a:spcPct val="80000"/>
              </a:lnSpc>
            </a:pPr>
            <a:r>
              <a:rPr lang="pt-BR"/>
              <a:t>CASE: </a:t>
            </a:r>
            <a:r>
              <a:rPr lang="pt-BR" i="1"/>
              <a:t>Computer Aided Software Engineering</a:t>
            </a:r>
          </a:p>
          <a:p>
            <a:pPr>
              <a:lnSpc>
                <a:spcPct val="80000"/>
              </a:lnSpc>
            </a:pPr>
            <a:r>
              <a:rPr lang="pt-BR"/>
              <a:t>Além das ferramentas CASE, outras ferramentas importantes são as que fornecem suporte ao </a:t>
            </a:r>
            <a:r>
              <a:rPr lang="pt-BR" b="1" i="1"/>
              <a:t>gerenciamento</a:t>
            </a:r>
            <a:r>
              <a:rPr lang="pt-BR"/>
              <a:t>.</a:t>
            </a:r>
          </a:p>
          <a:p>
            <a:pPr lvl="1">
              <a:lnSpc>
                <a:spcPct val="80000"/>
              </a:lnSpc>
            </a:pPr>
            <a:r>
              <a:rPr lang="pt-BR" sz="2200"/>
              <a:t>desenvolver cronogramas de tarefas,</a:t>
            </a:r>
          </a:p>
          <a:p>
            <a:pPr lvl="1">
              <a:lnSpc>
                <a:spcPct val="80000"/>
              </a:lnSpc>
            </a:pPr>
            <a:r>
              <a:rPr lang="pt-BR" sz="2200"/>
              <a:t>definir alocações de verbas,</a:t>
            </a:r>
          </a:p>
          <a:p>
            <a:pPr lvl="1">
              <a:lnSpc>
                <a:spcPct val="80000"/>
              </a:lnSpc>
            </a:pPr>
            <a:r>
              <a:rPr lang="pt-BR" sz="2200"/>
              <a:t>monitorar o progresso e os gastos,</a:t>
            </a:r>
          </a:p>
          <a:p>
            <a:pPr lvl="1">
              <a:lnSpc>
                <a:spcPct val="80000"/>
              </a:lnSpc>
            </a:pPr>
            <a:r>
              <a:rPr lang="pt-BR" sz="2200"/>
              <a:t>gerar relatórios de gerenciamento, etc.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6"/>
          <p:cNvSpPr>
            <a:spLocks noGrp="1"/>
          </p:cNvSpPr>
          <p:nvPr>
            <p:ph type="sldNum" sz="quarter" idx="12"/>
          </p:nvPr>
        </p:nvSpPr>
        <p:spPr/>
        <p:txBody>
          <a:bodyPr/>
          <a:lstStyle/>
          <a:p>
            <a:fld id="{2F66CC11-B92E-4696-91FF-6E3B896D962D}" type="slidenum">
              <a:rPr lang="pt-BR"/>
              <a:pPr/>
              <a:t>27</a:t>
            </a:fld>
            <a:endParaRPr lang="pt-BR"/>
          </a:p>
        </p:txBody>
      </p:sp>
      <p:sp>
        <p:nvSpPr>
          <p:cNvPr id="1942530" name="Rectangle 2"/>
          <p:cNvSpPr>
            <a:spLocks noGrp="1" noChangeArrowheads="1"/>
          </p:cNvSpPr>
          <p:nvPr>
            <p:ph type="title"/>
          </p:nvPr>
        </p:nvSpPr>
        <p:spPr/>
        <p:txBody>
          <a:bodyPr/>
          <a:lstStyle/>
          <a:p>
            <a:r>
              <a:rPr lang="pt-BR"/>
              <a:t>Ferramentas de </a:t>
            </a:r>
            <a:r>
              <a:rPr lang="en-US"/>
              <a:t>s</a:t>
            </a:r>
            <a:r>
              <a:rPr lang="pt-BR"/>
              <a:t>uporte</a:t>
            </a:r>
            <a:endParaRPr lang="en-US"/>
          </a:p>
        </p:txBody>
      </p:sp>
      <p:sp>
        <p:nvSpPr>
          <p:cNvPr id="1942531" name="Rectangle 3"/>
          <p:cNvSpPr>
            <a:spLocks noGrp="1" noChangeArrowheads="1"/>
          </p:cNvSpPr>
          <p:nvPr>
            <p:ph type="body" sz="half" idx="1"/>
          </p:nvPr>
        </p:nvSpPr>
        <p:spPr>
          <a:xfrm>
            <a:off x="571500" y="1676400"/>
            <a:ext cx="8032750" cy="4200525"/>
          </a:xfrm>
        </p:spPr>
        <p:txBody>
          <a:bodyPr/>
          <a:lstStyle/>
          <a:p>
            <a:pPr>
              <a:lnSpc>
                <a:spcPct val="90000"/>
              </a:lnSpc>
            </a:pPr>
            <a:r>
              <a:rPr lang="pt-BR"/>
              <a:t>Criação e manutenção da consistência entre estes diagramas</a:t>
            </a:r>
            <a:endParaRPr lang="pt-BR" i="1"/>
          </a:p>
          <a:p>
            <a:pPr>
              <a:lnSpc>
                <a:spcPct val="90000"/>
              </a:lnSpc>
            </a:pPr>
            <a:r>
              <a:rPr lang="pt-BR" i="1"/>
              <a:t>Round-trip engineering</a:t>
            </a:r>
            <a:endParaRPr lang="pt-BR"/>
          </a:p>
          <a:p>
            <a:pPr>
              <a:lnSpc>
                <a:spcPct val="90000"/>
              </a:lnSpc>
            </a:pPr>
            <a:r>
              <a:rPr lang="pt-BR"/>
              <a:t>Depuração de código fonte</a:t>
            </a:r>
          </a:p>
          <a:p>
            <a:pPr>
              <a:lnSpc>
                <a:spcPct val="90000"/>
              </a:lnSpc>
            </a:pPr>
            <a:r>
              <a:rPr lang="pt-BR"/>
              <a:t>Relatórios de testes</a:t>
            </a:r>
          </a:p>
          <a:p>
            <a:pPr>
              <a:lnSpc>
                <a:spcPct val="90000"/>
              </a:lnSpc>
            </a:pPr>
            <a:r>
              <a:rPr lang="pt-BR"/>
              <a:t>Testes automáticos</a:t>
            </a:r>
          </a:p>
          <a:p>
            <a:pPr>
              <a:lnSpc>
                <a:spcPct val="90000"/>
              </a:lnSpc>
            </a:pPr>
            <a:r>
              <a:rPr lang="pt-BR"/>
              <a:t>Gerenciamento de versões</a:t>
            </a:r>
          </a:p>
          <a:p>
            <a:pPr>
              <a:lnSpc>
                <a:spcPct val="90000"/>
              </a:lnSpc>
            </a:pPr>
            <a:r>
              <a:rPr lang="pt-BR"/>
              <a:t>Verificação de desempenho</a:t>
            </a:r>
          </a:p>
          <a:p>
            <a:pPr>
              <a:lnSpc>
                <a:spcPct val="90000"/>
              </a:lnSpc>
            </a:pPr>
            <a:r>
              <a:rPr lang="pt-BR"/>
              <a:t>Verificação de erros em tempo de execução</a:t>
            </a:r>
          </a:p>
          <a:p>
            <a:pPr>
              <a:lnSpc>
                <a:spcPct val="90000"/>
              </a:lnSpc>
            </a:pPr>
            <a:r>
              <a:rPr lang="pt-BR"/>
              <a:t>Gerenciamento de mudanças nos requisitos</a:t>
            </a:r>
            <a:endParaRPr lang="en-US"/>
          </a:p>
          <a:p>
            <a:pPr>
              <a:lnSpc>
                <a:spcPct val="90000"/>
              </a:lnSpc>
            </a:pPr>
            <a:r>
              <a:rPr lang="en-US"/>
              <a:t>Prototipagem</a:t>
            </a:r>
            <a:endParaRPr lang="pt-B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8" name="Espaço Reservado para Número de Slide 6"/>
          <p:cNvSpPr>
            <a:spLocks noGrp="1"/>
          </p:cNvSpPr>
          <p:nvPr>
            <p:ph type="sldNum" sz="quarter" idx="12"/>
          </p:nvPr>
        </p:nvSpPr>
        <p:spPr/>
        <p:txBody>
          <a:bodyPr/>
          <a:lstStyle/>
          <a:p>
            <a:fld id="{F1B7A45E-7CCD-423A-85C4-7CE680451384}" type="slidenum">
              <a:rPr lang="pt-BR"/>
              <a:pPr/>
              <a:t>3</a:t>
            </a:fld>
            <a:endParaRPr lang="pt-BR"/>
          </a:p>
        </p:txBody>
      </p:sp>
      <p:sp>
        <p:nvSpPr>
          <p:cNvPr id="1890306" name="Rectangle 2"/>
          <p:cNvSpPr>
            <a:spLocks noGrp="1" noChangeArrowheads="1"/>
          </p:cNvSpPr>
          <p:nvPr>
            <p:ph type="title"/>
          </p:nvPr>
        </p:nvSpPr>
        <p:spPr/>
        <p:txBody>
          <a:bodyPr/>
          <a:lstStyle/>
          <a:p>
            <a:r>
              <a:rPr lang="en-US"/>
              <a:t>“Software is hard…”</a:t>
            </a:r>
          </a:p>
        </p:txBody>
      </p:sp>
      <p:pic>
        <p:nvPicPr>
          <p:cNvPr id="1890307" name="Picture 3" descr="j0092203"/>
          <p:cNvPicPr>
            <a:picLocks noChangeAspect="1" noChangeArrowheads="1"/>
          </p:cNvPicPr>
          <p:nvPr>
            <p:ph sz="half" idx="2"/>
          </p:nvPr>
        </p:nvPicPr>
        <p:blipFill>
          <a:blip r:embed="rId3" cstate="print"/>
          <a:srcRect/>
          <a:stretch>
            <a:fillRect/>
          </a:stretch>
        </p:blipFill>
        <p:spPr>
          <a:xfrm>
            <a:off x="7235825" y="4581525"/>
            <a:ext cx="1633538" cy="2060575"/>
          </a:xfrm>
          <a:noFill/>
          <a:ln/>
        </p:spPr>
      </p:pic>
      <p:sp>
        <p:nvSpPr>
          <p:cNvPr id="1890308" name="Rectangle 4"/>
          <p:cNvSpPr>
            <a:spLocks noGrp="1" noChangeArrowheads="1"/>
          </p:cNvSpPr>
          <p:nvPr>
            <p:ph type="body" idx="1"/>
          </p:nvPr>
        </p:nvSpPr>
        <p:spPr>
          <a:xfrm>
            <a:off x="457200" y="1600200"/>
            <a:ext cx="8229600" cy="4525963"/>
          </a:xfrm>
          <a:noFill/>
          <a:ln/>
        </p:spPr>
        <p:txBody>
          <a:bodyPr/>
          <a:lstStyle/>
          <a:p>
            <a:r>
              <a:rPr lang="pt-BR"/>
              <a:t>Porcentagem de projetos que terminam dentro do prazo estimado: 10%</a:t>
            </a:r>
          </a:p>
          <a:p>
            <a:r>
              <a:rPr lang="pt-BR"/>
              <a:t>Porcentagem de projetos que são descontinuados antes de chegarem ao fim: 25%</a:t>
            </a:r>
          </a:p>
          <a:p>
            <a:r>
              <a:rPr lang="pt-BR"/>
              <a:t>Porcentagem de projetos acima do custo esperado: 60%</a:t>
            </a:r>
          </a:p>
          <a:p>
            <a:r>
              <a:rPr lang="pt-BR"/>
              <a:t>Atraso médio nos projetos: um ano.  </a:t>
            </a:r>
            <a:r>
              <a:rPr lang="en-US"/>
              <a:t>	</a:t>
            </a:r>
          </a:p>
        </p:txBody>
      </p:sp>
      <p:sp>
        <p:nvSpPr>
          <p:cNvPr id="1890309" name="Comment 5"/>
          <p:cNvSpPr>
            <a:spLocks noChangeArrowheads="1"/>
          </p:cNvSpPr>
          <p:nvPr/>
        </p:nvSpPr>
        <p:spPr bwMode="auto">
          <a:xfrm>
            <a:off x="2339975" y="4800600"/>
            <a:ext cx="4225925" cy="269875"/>
          </a:xfrm>
          <a:prstGeom prst="rect">
            <a:avLst/>
          </a:prstGeom>
          <a:solidFill>
            <a:srgbClr val="FCFDC6"/>
          </a:solidFill>
          <a:ln w="12700">
            <a:solidFill>
              <a:schemeClr val="tx1"/>
            </a:solidFill>
            <a:miter lim="800000"/>
            <a:headEnd/>
            <a:tailEnd/>
          </a:ln>
          <a:effectLst>
            <a:outerShdw dist="107763" dir="2700000" algn="ctr" rotWithShape="0">
              <a:schemeClr val="bg2"/>
            </a:outerShdw>
          </a:effectLst>
        </p:spPr>
        <p:txBody>
          <a:bodyPr>
            <a:spAutoFit/>
          </a:bodyPr>
          <a:lstStyle/>
          <a:p>
            <a:pPr eaLnBrk="0" hangingPunct="0">
              <a:lnSpc>
                <a:spcPct val="90000"/>
              </a:lnSpc>
              <a:spcBef>
                <a:spcPct val="50000"/>
              </a:spcBef>
              <a:buFontTx/>
              <a:buNone/>
            </a:pPr>
            <a:r>
              <a:rPr lang="en-US" sz="1200" b="1">
                <a:solidFill>
                  <a:schemeClr val="tx2"/>
                </a:solidFill>
                <a:latin typeface="Arial" pitchFamily="34" charset="0"/>
              </a:rPr>
              <a:t>Fonte: </a:t>
            </a:r>
            <a:r>
              <a:rPr lang="pt-BR" sz="1200" b="1">
                <a:solidFill>
                  <a:schemeClr val="tx2"/>
                </a:solidFill>
                <a:latin typeface="Arial" pitchFamily="34" charset="0"/>
              </a:rPr>
              <a:t>Chaos Report (1994)</a:t>
            </a:r>
            <a:endParaRPr lang="en-US" sz="1200" b="1">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p>
            <a:fld id="{F16F7754-E9F1-4946-98BD-4731C775FD41}" type="slidenum">
              <a:rPr lang="pt-BR"/>
              <a:pPr/>
              <a:t>4</a:t>
            </a:fld>
            <a:endParaRPr lang="pt-BR"/>
          </a:p>
        </p:txBody>
      </p:sp>
      <p:sp>
        <p:nvSpPr>
          <p:cNvPr id="1952770" name="Rectangle 2"/>
          <p:cNvSpPr>
            <a:spLocks noGrp="1" noChangeArrowheads="1"/>
          </p:cNvSpPr>
          <p:nvPr>
            <p:ph type="title"/>
          </p:nvPr>
        </p:nvSpPr>
        <p:spPr/>
        <p:txBody>
          <a:bodyPr/>
          <a:lstStyle/>
          <a:p>
            <a:r>
              <a:rPr lang="en-US"/>
              <a:t>Processo de desenvolvimento</a:t>
            </a:r>
            <a:endParaRPr lang="pt-BR"/>
          </a:p>
        </p:txBody>
      </p:sp>
      <p:sp>
        <p:nvSpPr>
          <p:cNvPr id="1952771" name="Rectangle 3"/>
          <p:cNvSpPr>
            <a:spLocks noGrp="1" noChangeArrowheads="1"/>
          </p:cNvSpPr>
          <p:nvPr>
            <p:ph type="body" idx="1"/>
          </p:nvPr>
        </p:nvSpPr>
        <p:spPr/>
        <p:txBody>
          <a:bodyPr/>
          <a:lstStyle/>
          <a:p>
            <a:r>
              <a:rPr lang="pt-BR"/>
              <a:t>Tentativas de lidar com a complexidade e de minimizar os problemas envolvidos no desenvolvimento de software envolvem a definição de </a:t>
            </a:r>
            <a:r>
              <a:rPr lang="pt-BR" b="1" i="1"/>
              <a:t>processos de desenvolvimento de software</a:t>
            </a:r>
            <a:r>
              <a:rPr lang="pt-BR"/>
              <a:t>. </a:t>
            </a:r>
            <a:endParaRPr lang="en-US"/>
          </a:p>
          <a:p>
            <a:pPr>
              <a:lnSpc>
                <a:spcPct val="90000"/>
              </a:lnSpc>
            </a:pPr>
            <a:r>
              <a:rPr lang="en-US"/>
              <a:t>Um processo de desenvolvimento de software (PDS) compreende todas as atividades necessárias para definir, desenvolver, testar e manter um produto de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6" name="Espaço Reservado para Número de Slide 5"/>
          <p:cNvSpPr>
            <a:spLocks noGrp="1"/>
          </p:cNvSpPr>
          <p:nvPr>
            <p:ph type="sldNum" sz="quarter" idx="12"/>
          </p:nvPr>
        </p:nvSpPr>
        <p:spPr/>
        <p:txBody>
          <a:bodyPr/>
          <a:lstStyle/>
          <a:p>
            <a:fld id="{E56BA496-019D-41A7-82C2-433F4E0F3B9A}" type="slidenum">
              <a:rPr lang="pt-BR"/>
              <a:pPr/>
              <a:t>5</a:t>
            </a:fld>
            <a:endParaRPr lang="pt-BR"/>
          </a:p>
        </p:txBody>
      </p:sp>
      <p:sp>
        <p:nvSpPr>
          <p:cNvPr id="1893378" name="Rectangle 2"/>
          <p:cNvSpPr>
            <a:spLocks noGrp="1" noChangeArrowheads="1"/>
          </p:cNvSpPr>
          <p:nvPr>
            <p:ph type="title"/>
          </p:nvPr>
        </p:nvSpPr>
        <p:spPr/>
        <p:txBody>
          <a:bodyPr/>
          <a:lstStyle/>
          <a:p>
            <a:r>
              <a:rPr lang="en-US"/>
              <a:t>Processo de desenvolvimento</a:t>
            </a:r>
          </a:p>
        </p:txBody>
      </p:sp>
      <p:sp>
        <p:nvSpPr>
          <p:cNvPr id="1893379" name="Rectangle 3"/>
          <p:cNvSpPr>
            <a:spLocks noGrp="1" noChangeArrowheads="1"/>
          </p:cNvSpPr>
          <p:nvPr>
            <p:ph type="body" idx="1"/>
          </p:nvPr>
        </p:nvSpPr>
        <p:spPr/>
        <p:txBody>
          <a:bodyPr/>
          <a:lstStyle/>
          <a:p>
            <a:pPr>
              <a:lnSpc>
                <a:spcPct val="90000"/>
              </a:lnSpc>
            </a:pPr>
            <a:r>
              <a:rPr lang="en-US"/>
              <a:t>Exemplos de processos de desenvolvimento existentes:</a:t>
            </a:r>
          </a:p>
          <a:p>
            <a:pPr lvl="1">
              <a:lnSpc>
                <a:spcPct val="90000"/>
              </a:lnSpc>
            </a:pPr>
            <a:r>
              <a:rPr lang="en-US"/>
              <a:t>ICONIX</a:t>
            </a:r>
          </a:p>
          <a:p>
            <a:pPr lvl="1">
              <a:lnSpc>
                <a:spcPct val="90000"/>
              </a:lnSpc>
            </a:pPr>
            <a:r>
              <a:rPr lang="en-US"/>
              <a:t>RUP</a:t>
            </a:r>
          </a:p>
          <a:p>
            <a:pPr lvl="1">
              <a:lnSpc>
                <a:spcPct val="90000"/>
              </a:lnSpc>
            </a:pPr>
            <a:r>
              <a:rPr lang="en-US"/>
              <a:t>EUP</a:t>
            </a:r>
          </a:p>
          <a:p>
            <a:pPr lvl="1">
              <a:lnSpc>
                <a:spcPct val="90000"/>
              </a:lnSpc>
            </a:pPr>
            <a:r>
              <a:rPr lang="en-US"/>
              <a:t>XP</a:t>
            </a:r>
          </a:p>
          <a:p>
            <a:pPr lvl="1">
              <a:lnSpc>
                <a:spcPct val="90000"/>
              </a:lnSpc>
            </a:pPr>
            <a:r>
              <a:rPr lang="en-US"/>
              <a:t>OPEN</a:t>
            </a:r>
          </a:p>
          <a:p>
            <a:pPr>
              <a:lnSpc>
                <a:spcPct val="90000"/>
              </a:lnSpc>
            </a:pPr>
            <a:r>
              <a:rPr lang="en-US"/>
              <a:t>Alguns objetivos de um processo de desenvolvimento são:</a:t>
            </a:r>
            <a:r>
              <a:rPr lang="pt-BR"/>
              <a:t> </a:t>
            </a:r>
            <a:endParaRPr lang="en-US"/>
          </a:p>
          <a:p>
            <a:pPr lvl="1">
              <a:lnSpc>
                <a:spcPct val="90000"/>
              </a:lnSpc>
            </a:pPr>
            <a:r>
              <a:rPr lang="pt-BR"/>
              <a:t>Definir </a:t>
            </a:r>
            <a:r>
              <a:rPr lang="pt-BR" i="1"/>
              <a:t>quais</a:t>
            </a:r>
            <a:r>
              <a:rPr lang="pt-BR"/>
              <a:t> as atividades a serem executadas ao longo do projeto;</a:t>
            </a:r>
          </a:p>
          <a:p>
            <a:pPr lvl="1">
              <a:lnSpc>
                <a:spcPct val="90000"/>
              </a:lnSpc>
            </a:pPr>
            <a:r>
              <a:rPr lang="pt-BR"/>
              <a:t>Definir </a:t>
            </a:r>
            <a:r>
              <a:rPr lang="en-US" i="1"/>
              <a:t>q</a:t>
            </a:r>
            <a:r>
              <a:rPr lang="pt-BR" i="1"/>
              <a:t>uando</a:t>
            </a:r>
            <a:r>
              <a:rPr lang="pt-BR"/>
              <a:t>, </a:t>
            </a:r>
            <a:r>
              <a:rPr lang="pt-BR" i="1"/>
              <a:t>como</a:t>
            </a:r>
            <a:r>
              <a:rPr lang="pt-BR"/>
              <a:t> e por </a:t>
            </a:r>
            <a:r>
              <a:rPr lang="pt-BR" i="1"/>
              <a:t>quem</a:t>
            </a:r>
            <a:r>
              <a:rPr lang="pt-BR"/>
              <a:t> tais atividades serão executadas; </a:t>
            </a:r>
          </a:p>
          <a:p>
            <a:pPr lvl="1">
              <a:lnSpc>
                <a:spcPct val="90000"/>
              </a:lnSpc>
            </a:pPr>
            <a:r>
              <a:rPr lang="pt-BR"/>
              <a:t>Prover pontos de controle para verificar o andamento do desenvolvimento; </a:t>
            </a:r>
          </a:p>
          <a:p>
            <a:pPr lvl="1">
              <a:lnSpc>
                <a:spcPct val="90000"/>
              </a:lnSpc>
            </a:pPr>
            <a:r>
              <a:rPr lang="pt-BR"/>
              <a:t>Padronizar a forma de desenvolver software em uma organização.</a:t>
            </a:r>
            <a:endParaRPr lang="en-US"/>
          </a:p>
          <a:p>
            <a:pPr>
              <a:lnSpc>
                <a:spcPct val="90000"/>
              </a:lnSpc>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5"/>
          <p:cNvSpPr>
            <a:spLocks noGrp="1"/>
          </p:cNvSpPr>
          <p:nvPr>
            <p:ph type="sldNum" sz="quarter" idx="12"/>
          </p:nvPr>
        </p:nvSpPr>
        <p:spPr/>
        <p:txBody>
          <a:bodyPr/>
          <a:lstStyle/>
          <a:p>
            <a:fld id="{DD8CD7B0-8E7D-4E17-9A41-DFEE3DCE8816}" type="slidenum">
              <a:rPr lang="pt-BR"/>
              <a:pPr/>
              <a:t>6</a:t>
            </a:fld>
            <a:endParaRPr lang="pt-BR"/>
          </a:p>
        </p:txBody>
      </p:sp>
      <p:sp>
        <p:nvSpPr>
          <p:cNvPr id="1950722" name="Rectangle 2"/>
          <p:cNvSpPr>
            <a:spLocks noGrp="1" noChangeArrowheads="1"/>
          </p:cNvSpPr>
          <p:nvPr>
            <p:ph type="ctrTitle"/>
          </p:nvPr>
        </p:nvSpPr>
        <p:spPr>
          <a:xfrm>
            <a:off x="527050" y="3860800"/>
            <a:ext cx="8464550" cy="1800225"/>
          </a:xfrm>
        </p:spPr>
        <p:txBody>
          <a:bodyPr/>
          <a:lstStyle/>
          <a:p>
            <a:pPr algn="l"/>
            <a:r>
              <a:rPr lang="en-US"/>
              <a:t>2.1 Atividades típicas de um PDS</a:t>
            </a:r>
            <a:br>
              <a:rPr lang="en-US"/>
            </a:br>
            <a:r>
              <a:rPr lang="en-US"/>
              <a:t>2.2 O componente humano em um PDS</a:t>
            </a:r>
          </a:p>
        </p:txBody>
      </p:sp>
      <p:sp>
        <p:nvSpPr>
          <p:cNvPr id="1950723" name="Rectangle 3"/>
          <p:cNvSpPr>
            <a:spLocks noGrp="1" noChangeArrowheads="1"/>
          </p:cNvSpPr>
          <p:nvPr>
            <p:ph type="subTitle" idx="1"/>
          </p:nvPr>
        </p:nvSpPr>
        <p:spPr/>
        <p:txBody>
          <a:bodyPr/>
          <a:lstStyle/>
          <a:p>
            <a:r>
              <a:rPr lang="en-US"/>
              <a:t> </a:t>
            </a:r>
          </a:p>
        </p:txBody>
      </p:sp>
      <p:graphicFrame>
        <p:nvGraphicFramePr>
          <p:cNvPr id="1950724" name="Object 4"/>
          <p:cNvGraphicFramePr>
            <a:graphicFrameLocks noChangeAspect="1"/>
          </p:cNvGraphicFramePr>
          <p:nvPr/>
        </p:nvGraphicFramePr>
        <p:xfrm>
          <a:off x="2987675" y="981075"/>
          <a:ext cx="3276600" cy="2503488"/>
        </p:xfrm>
        <a:graphic>
          <a:graphicData uri="http://schemas.openxmlformats.org/presentationml/2006/ole">
            <p:oleObj spid="_x0000_s1950724" name="Clip" r:id="rId4" imgW="2286000" imgH="1259640" progId="MS_ClipArt_Gallery.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Rodapé 4"/>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9" name="Espaço Reservado para Número de Slide 5"/>
          <p:cNvSpPr>
            <a:spLocks noGrp="1"/>
          </p:cNvSpPr>
          <p:nvPr>
            <p:ph type="sldNum" sz="quarter" idx="12"/>
          </p:nvPr>
        </p:nvSpPr>
        <p:spPr/>
        <p:txBody>
          <a:bodyPr/>
          <a:lstStyle/>
          <a:p>
            <a:fld id="{393D0B5E-44D3-45EE-9C97-F434953DDB29}" type="slidenum">
              <a:rPr lang="pt-BR"/>
              <a:pPr/>
              <a:t>7</a:t>
            </a:fld>
            <a:endParaRPr lang="pt-BR"/>
          </a:p>
        </p:txBody>
      </p:sp>
      <p:grpSp>
        <p:nvGrpSpPr>
          <p:cNvPr id="1897474" name="Group 2"/>
          <p:cNvGrpSpPr>
            <a:grpSpLocks/>
          </p:cNvGrpSpPr>
          <p:nvPr/>
        </p:nvGrpSpPr>
        <p:grpSpPr bwMode="auto">
          <a:xfrm>
            <a:off x="304800" y="1905000"/>
            <a:ext cx="5867400" cy="1447800"/>
            <a:chOff x="385" y="830"/>
            <a:chExt cx="5126" cy="2101"/>
          </a:xfrm>
        </p:grpSpPr>
        <p:sp>
          <p:nvSpPr>
            <p:cNvPr id="1897475" name="AutoShape 3"/>
            <p:cNvSpPr>
              <a:spLocks noChangeArrowheads="1"/>
            </p:cNvSpPr>
            <p:nvPr/>
          </p:nvSpPr>
          <p:spPr bwMode="auto">
            <a:xfrm>
              <a:off x="385" y="830"/>
              <a:ext cx="3402" cy="1702"/>
            </a:xfrm>
            <a:prstGeom prst="horizontalScroll">
              <a:avLst>
                <a:gd name="adj" fmla="val 12500"/>
              </a:avLst>
            </a:prstGeom>
            <a:solidFill>
              <a:srgbClr val="CCFFCC"/>
            </a:solidFill>
            <a:ln w="12700">
              <a:solidFill>
                <a:schemeClr val="tx1"/>
              </a:solidFill>
              <a:round/>
              <a:headEnd type="none" w="sm" len="sm"/>
              <a:tailEnd/>
            </a:ln>
            <a:effectLst/>
          </p:spPr>
          <p:txBody>
            <a:bodyPr wrap="none" anchor="ctr"/>
            <a:lstStyle/>
            <a:p>
              <a:endParaRPr lang="pt-BR"/>
            </a:p>
          </p:txBody>
        </p:sp>
        <p:sp>
          <p:nvSpPr>
            <p:cNvPr id="1897476" name="AutoShape 4"/>
            <p:cNvSpPr>
              <a:spLocks/>
            </p:cNvSpPr>
            <p:nvPr/>
          </p:nvSpPr>
          <p:spPr bwMode="auto">
            <a:xfrm>
              <a:off x="3787" y="2704"/>
              <a:ext cx="1724" cy="227"/>
            </a:xfrm>
            <a:prstGeom prst="callout2">
              <a:avLst>
                <a:gd name="adj1" fmla="val 31718"/>
                <a:gd name="adj2" fmla="val -2782"/>
                <a:gd name="adj3" fmla="val 31718"/>
                <a:gd name="adj4" fmla="val -28884"/>
                <a:gd name="adj5" fmla="val -164319"/>
                <a:gd name="adj6" fmla="val -56032"/>
              </a:avLst>
            </a:prstGeom>
            <a:noFill/>
            <a:ln w="12700">
              <a:solidFill>
                <a:schemeClr val="tx1"/>
              </a:solidFill>
              <a:miter lim="800000"/>
              <a:headEnd/>
              <a:tailEnd type="none" w="sm" len="sm"/>
            </a:ln>
            <a:effectLst/>
          </p:spPr>
          <p:txBody>
            <a:bodyPr/>
            <a:lstStyle/>
            <a:p>
              <a:pPr algn="ctr">
                <a:spcBef>
                  <a:spcPct val="0"/>
                </a:spcBef>
                <a:buFontTx/>
                <a:buNone/>
              </a:pPr>
              <a:r>
                <a:rPr lang="pt-BR" sz="1800" b="1">
                  <a:latin typeface="Arial" pitchFamily="34" charset="0"/>
                </a:rPr>
                <a:t>Foco do livro</a:t>
              </a:r>
            </a:p>
          </p:txBody>
        </p:sp>
      </p:grpSp>
      <p:sp>
        <p:nvSpPr>
          <p:cNvPr id="1897477" name="Rectangle 5"/>
          <p:cNvSpPr>
            <a:spLocks noGrp="1" noChangeArrowheads="1"/>
          </p:cNvSpPr>
          <p:nvPr>
            <p:ph type="title"/>
          </p:nvPr>
        </p:nvSpPr>
        <p:spPr/>
        <p:txBody>
          <a:bodyPr/>
          <a:lstStyle/>
          <a:p>
            <a:r>
              <a:rPr lang="pt-BR"/>
              <a:t>Atividades típicas</a:t>
            </a:r>
            <a:r>
              <a:rPr lang="en-US"/>
              <a:t> de um PDS</a:t>
            </a:r>
          </a:p>
        </p:txBody>
      </p:sp>
      <p:sp>
        <p:nvSpPr>
          <p:cNvPr id="1897478" name="Rectangle 6"/>
          <p:cNvSpPr>
            <a:spLocks noGrp="1" noChangeArrowheads="1"/>
          </p:cNvSpPr>
          <p:nvPr>
            <p:ph type="body" idx="1"/>
          </p:nvPr>
        </p:nvSpPr>
        <p:spPr/>
        <p:txBody>
          <a:bodyPr/>
          <a:lstStyle/>
          <a:p>
            <a:r>
              <a:rPr lang="pt-BR"/>
              <a:t>Levantamento de requisitos</a:t>
            </a:r>
          </a:p>
          <a:p>
            <a:r>
              <a:rPr lang="pt-BR"/>
              <a:t>Análise de requisitos</a:t>
            </a:r>
          </a:p>
          <a:p>
            <a:r>
              <a:rPr lang="pt-BR"/>
              <a:t>Projeto</a:t>
            </a:r>
          </a:p>
          <a:p>
            <a:r>
              <a:rPr lang="pt-BR"/>
              <a:t>Implementação</a:t>
            </a:r>
          </a:p>
          <a:p>
            <a:r>
              <a:rPr lang="pt-BR"/>
              <a:t>Testes</a:t>
            </a:r>
          </a:p>
          <a:p>
            <a:r>
              <a:rPr lang="pt-BR"/>
              <a:t>Implantação</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7474"/>
                                        </p:tgtEl>
                                        <p:attrNameLst>
                                          <p:attrName>style.visibility</p:attrName>
                                        </p:attrNameLst>
                                      </p:cBhvr>
                                      <p:to>
                                        <p:strVal val="visible"/>
                                      </p:to>
                                    </p:set>
                                    <p:anim calcmode="lin" valueType="num">
                                      <p:cBhvr additive="base">
                                        <p:cTn id="7" dur="500" fill="hold"/>
                                        <p:tgtEl>
                                          <p:spTgt spid="1897474"/>
                                        </p:tgtEl>
                                        <p:attrNameLst>
                                          <p:attrName>ppt_x</p:attrName>
                                        </p:attrNameLst>
                                      </p:cBhvr>
                                      <p:tavLst>
                                        <p:tav tm="0">
                                          <p:val>
                                            <p:strVal val="#ppt_x"/>
                                          </p:val>
                                        </p:tav>
                                        <p:tav tm="100000">
                                          <p:val>
                                            <p:strVal val="#ppt_x"/>
                                          </p:val>
                                        </p:tav>
                                      </p:tavLst>
                                    </p:anim>
                                    <p:anim calcmode="lin" valueType="num">
                                      <p:cBhvr additive="base">
                                        <p:cTn id="8" dur="500" fill="hold"/>
                                        <p:tgtEl>
                                          <p:spTgt spid="18974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6"/>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7"/>
          <p:cNvSpPr>
            <a:spLocks noGrp="1"/>
          </p:cNvSpPr>
          <p:nvPr>
            <p:ph type="sldNum" sz="quarter" idx="12"/>
          </p:nvPr>
        </p:nvSpPr>
        <p:spPr/>
        <p:txBody>
          <a:bodyPr/>
          <a:lstStyle/>
          <a:p>
            <a:fld id="{702AB786-84C9-4463-8987-5ADAAB02D992}" type="slidenum">
              <a:rPr lang="pt-BR"/>
              <a:pPr/>
              <a:t>8</a:t>
            </a:fld>
            <a:endParaRPr lang="pt-BR"/>
          </a:p>
        </p:txBody>
      </p:sp>
      <p:sp>
        <p:nvSpPr>
          <p:cNvPr id="1899522" name="Rectangle 2"/>
          <p:cNvSpPr>
            <a:spLocks noGrp="1" noChangeArrowheads="1"/>
          </p:cNvSpPr>
          <p:nvPr>
            <p:ph type="title"/>
          </p:nvPr>
        </p:nvSpPr>
        <p:spPr/>
        <p:txBody>
          <a:bodyPr/>
          <a:lstStyle/>
          <a:p>
            <a:r>
              <a:rPr lang="pt-BR"/>
              <a:t>Participantes do processo </a:t>
            </a:r>
            <a:endParaRPr lang="en-US"/>
          </a:p>
        </p:txBody>
      </p:sp>
      <p:sp>
        <p:nvSpPr>
          <p:cNvPr id="1899523" name="Rectangle 3"/>
          <p:cNvSpPr>
            <a:spLocks noGrp="1" noChangeArrowheads="1"/>
          </p:cNvSpPr>
          <p:nvPr>
            <p:ph type="body" sz="half" idx="1"/>
          </p:nvPr>
        </p:nvSpPr>
        <p:spPr>
          <a:xfrm>
            <a:off x="457200" y="1600200"/>
            <a:ext cx="4033838" cy="4525963"/>
          </a:xfrm>
        </p:spPr>
        <p:txBody>
          <a:bodyPr/>
          <a:lstStyle/>
          <a:p>
            <a:pPr>
              <a:lnSpc>
                <a:spcPct val="90000"/>
              </a:lnSpc>
            </a:pPr>
            <a:r>
              <a:rPr lang="pt-BR"/>
              <a:t>Gerentes de projeto </a:t>
            </a:r>
          </a:p>
          <a:p>
            <a:pPr>
              <a:lnSpc>
                <a:spcPct val="90000"/>
              </a:lnSpc>
            </a:pPr>
            <a:r>
              <a:rPr lang="pt-BR"/>
              <a:t>Analistas </a:t>
            </a:r>
          </a:p>
          <a:p>
            <a:pPr>
              <a:lnSpc>
                <a:spcPct val="90000"/>
              </a:lnSpc>
            </a:pPr>
            <a:r>
              <a:rPr lang="pt-BR"/>
              <a:t>Projetistas </a:t>
            </a:r>
          </a:p>
          <a:p>
            <a:pPr>
              <a:lnSpc>
                <a:spcPct val="90000"/>
              </a:lnSpc>
            </a:pPr>
            <a:r>
              <a:rPr lang="pt-BR"/>
              <a:t>Arquitetos de software </a:t>
            </a:r>
          </a:p>
          <a:p>
            <a:pPr>
              <a:lnSpc>
                <a:spcPct val="90000"/>
              </a:lnSpc>
            </a:pPr>
            <a:r>
              <a:rPr lang="pt-BR"/>
              <a:t>Programadores </a:t>
            </a:r>
          </a:p>
          <a:p>
            <a:pPr>
              <a:lnSpc>
                <a:spcPct val="90000"/>
              </a:lnSpc>
            </a:pPr>
            <a:r>
              <a:rPr lang="pt-BR"/>
              <a:t>Clientes</a:t>
            </a:r>
          </a:p>
          <a:p>
            <a:pPr>
              <a:lnSpc>
                <a:spcPct val="90000"/>
              </a:lnSpc>
            </a:pPr>
            <a:r>
              <a:rPr lang="pt-BR"/>
              <a:t>Avaliadores de qualidade </a:t>
            </a:r>
            <a:endParaRPr lang="en-US"/>
          </a:p>
        </p:txBody>
      </p:sp>
      <p:pic>
        <p:nvPicPr>
          <p:cNvPr id="1899524" name="Picture 4" descr="BD19801_"/>
          <p:cNvPicPr>
            <a:picLocks noChangeAspect="1" noChangeArrowheads="1"/>
          </p:cNvPicPr>
          <p:nvPr>
            <p:ph sz="quarter" idx="2"/>
          </p:nvPr>
        </p:nvPicPr>
        <p:blipFill>
          <a:blip r:embed="rId3" cstate="print"/>
          <a:srcRect/>
          <a:stretch>
            <a:fillRect/>
          </a:stretch>
        </p:blipFill>
        <p:spPr>
          <a:xfrm>
            <a:off x="4864100" y="2276475"/>
            <a:ext cx="3471863" cy="3451225"/>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ço Reservado para Rodapé 5"/>
          <p:cNvSpPr>
            <a:spLocks noGrp="1"/>
          </p:cNvSpPr>
          <p:nvPr>
            <p:ph type="ftr" sz="quarter" idx="11"/>
          </p:nvPr>
        </p:nvSpPr>
        <p:spPr/>
        <p:txBody>
          <a:bodyPr/>
          <a:lstStyle/>
          <a:p>
            <a:r>
              <a:rPr lang="pt-BR" dirty="0"/>
              <a:t>Princípios de Análise e Projeto de Sistemas com UML - </a:t>
            </a:r>
            <a:r>
              <a:rPr lang="pt-BR" dirty="0" smtClean="0"/>
              <a:t>3ª edição</a:t>
            </a:r>
            <a:endParaRPr lang="pt-BR" dirty="0"/>
          </a:p>
        </p:txBody>
      </p:sp>
      <p:sp>
        <p:nvSpPr>
          <p:cNvPr id="7" name="Espaço Reservado para Número de Slide 6"/>
          <p:cNvSpPr>
            <a:spLocks noGrp="1"/>
          </p:cNvSpPr>
          <p:nvPr>
            <p:ph type="sldNum" sz="quarter" idx="12"/>
          </p:nvPr>
        </p:nvSpPr>
        <p:spPr/>
        <p:txBody>
          <a:bodyPr/>
          <a:lstStyle/>
          <a:p>
            <a:fld id="{353A7581-AB78-4645-A36B-27B28B5ABEA7}" type="slidenum">
              <a:rPr lang="pt-BR"/>
              <a:pPr/>
              <a:t>9</a:t>
            </a:fld>
            <a:endParaRPr lang="pt-BR"/>
          </a:p>
        </p:txBody>
      </p:sp>
      <p:sp>
        <p:nvSpPr>
          <p:cNvPr id="1901570" name="Rectangle 2"/>
          <p:cNvSpPr>
            <a:spLocks noGrp="1" noChangeArrowheads="1"/>
          </p:cNvSpPr>
          <p:nvPr>
            <p:ph type="title"/>
          </p:nvPr>
        </p:nvSpPr>
        <p:spPr/>
        <p:txBody>
          <a:bodyPr/>
          <a:lstStyle/>
          <a:p>
            <a:r>
              <a:rPr lang="pt-BR"/>
              <a:t>Participação do usuário </a:t>
            </a:r>
          </a:p>
        </p:txBody>
      </p:sp>
      <p:sp>
        <p:nvSpPr>
          <p:cNvPr id="1901571" name="Rectangle 3"/>
          <p:cNvSpPr>
            <a:spLocks noGrp="1" noChangeArrowheads="1"/>
          </p:cNvSpPr>
          <p:nvPr>
            <p:ph type="body" sz="half" idx="1"/>
          </p:nvPr>
        </p:nvSpPr>
        <p:spPr>
          <a:xfrm>
            <a:off x="457200" y="1600200"/>
            <a:ext cx="7696200" cy="762000"/>
          </a:xfrm>
        </p:spPr>
        <p:txBody>
          <a:bodyPr/>
          <a:lstStyle/>
          <a:p>
            <a:pPr>
              <a:lnSpc>
                <a:spcPct val="90000"/>
              </a:lnSpc>
            </a:pPr>
            <a:r>
              <a:rPr lang="pt-BR"/>
              <a:t>A participação do usuário durante o desenvolvimento de um sistema extremamente é importante.</a:t>
            </a:r>
          </a:p>
        </p:txBody>
      </p:sp>
      <p:pic>
        <p:nvPicPr>
          <p:cNvPr id="1901572" name="Picture 4"/>
          <p:cNvPicPr>
            <a:picLocks noChangeAspect="1" noChangeArrowheads="1"/>
          </p:cNvPicPr>
          <p:nvPr>
            <p:ph sz="half" idx="2"/>
          </p:nvPr>
        </p:nvPicPr>
        <p:blipFill>
          <a:blip r:embed="rId3" cstate="print"/>
          <a:srcRect/>
          <a:stretch>
            <a:fillRect/>
          </a:stretch>
        </p:blipFill>
        <p:spPr>
          <a:xfrm>
            <a:off x="2057400" y="2438400"/>
            <a:ext cx="4654550" cy="3449638"/>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pt-BR" sz="2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pt-BR" sz="2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7186</TotalTime>
  <Words>1515</Words>
  <Application>Microsoft Office PowerPoint</Application>
  <PresentationFormat>Apresentação na tela (4:3)</PresentationFormat>
  <Paragraphs>221</Paragraphs>
  <Slides>27</Slides>
  <Notes>26</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incorporados</vt:lpstr>
      </vt:variant>
      <vt:variant>
        <vt:i4>1</vt:i4>
      </vt:variant>
      <vt:variant>
        <vt:lpstr>Títulos de slides</vt:lpstr>
      </vt:variant>
      <vt:variant>
        <vt:i4>27</vt:i4>
      </vt:variant>
    </vt:vector>
  </HeadingPairs>
  <TitlesOfParts>
    <vt:vector size="33" baseType="lpstr">
      <vt:lpstr>Arial</vt:lpstr>
      <vt:lpstr>Times New Roman</vt:lpstr>
      <vt:lpstr>Arial Black</vt:lpstr>
      <vt:lpstr>Wingdings</vt:lpstr>
      <vt:lpstr>Design padrão</vt:lpstr>
      <vt:lpstr>Microsoft Clip Gallery</vt:lpstr>
      <vt:lpstr>Princípios de Análise  e Projeto de Sistemas  com UML 3ª edição (2015)</vt:lpstr>
      <vt:lpstr>Capítulo 2   Processo de Desenvolvimento de Software</vt:lpstr>
      <vt:lpstr>“Software is hard…”</vt:lpstr>
      <vt:lpstr>Processo de desenvolvimento</vt:lpstr>
      <vt:lpstr>Processo de desenvolvimento</vt:lpstr>
      <vt:lpstr>2.1 Atividades típicas de um PDS 2.2 O componente humano em um PDS</vt:lpstr>
      <vt:lpstr>Atividades típicas de um PDS</vt:lpstr>
      <vt:lpstr>Participantes do processo </vt:lpstr>
      <vt:lpstr>Participação do usuário </vt:lpstr>
      <vt:lpstr>2.3 Modelos de ciclo de vida</vt:lpstr>
      <vt:lpstr>Modelo de ciclo de vida </vt:lpstr>
      <vt:lpstr>Modelo em cascata</vt:lpstr>
      <vt:lpstr>Modelo em cascata</vt:lpstr>
      <vt:lpstr>Modelo de iterativo e incremental </vt:lpstr>
      <vt:lpstr>Modelo iterativo e incremental </vt:lpstr>
      <vt:lpstr>Modelo iterativo e incremental </vt:lpstr>
      <vt:lpstr>Modelo iterativo e incremental – vantagens e desvantagens</vt:lpstr>
      <vt:lpstr>Ataque os riscos</vt:lpstr>
      <vt:lpstr>2.4 Utilização da UML no modelo iterativo e incremental</vt:lpstr>
      <vt:lpstr>UML no modelo iterativo e incremental</vt:lpstr>
      <vt:lpstr>2.5 Prototipagem</vt:lpstr>
      <vt:lpstr>Prototipagem</vt:lpstr>
      <vt:lpstr>Prototipagem</vt:lpstr>
      <vt:lpstr>2.6 Ferramentas de suporte</vt:lpstr>
      <vt:lpstr>Ferramentas de suporte</vt:lpstr>
      <vt:lpstr>Ferramentas de suporte</vt:lpstr>
      <vt:lpstr>Ferramentas de suporte</vt:lpstr>
    </vt:vector>
  </TitlesOfParts>
  <Company>Campus/Elsevier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Princípios de Análise e Projeto de Sistemas com UML</dc:title>
  <dc:creator>Eduardo Bezerra</dc:creator>
  <cp:lastModifiedBy>Eduardo</cp:lastModifiedBy>
  <cp:revision>335</cp:revision>
  <dcterms:created xsi:type="dcterms:W3CDTF">2004-06-18T14:30:18Z</dcterms:created>
  <dcterms:modified xsi:type="dcterms:W3CDTF">2015-03-11T14:59:50Z</dcterms:modified>
</cp:coreProperties>
</file>